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4" r:id="rId4"/>
    <p:sldId id="263" r:id="rId5"/>
    <p:sldId id="265" r:id="rId6"/>
    <p:sldId id="266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9259"/>
    <a:srgbClr val="C4AE8A"/>
    <a:srgbClr val="CAA26C"/>
    <a:srgbClr val="EEE5D0"/>
    <a:srgbClr val="EEE2C9"/>
    <a:srgbClr val="384050"/>
    <a:srgbClr val="EAEDF0"/>
    <a:srgbClr val="EBEBEB"/>
    <a:srgbClr val="2D8537"/>
    <a:srgbClr val="7175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210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88209" y="4087937"/>
            <a:ext cx="2773155" cy="257224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88209" y="4087937"/>
            <a:ext cx="2773155" cy="257224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312048" y="1457611"/>
            <a:ext cx="6506844" cy="234399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4231" y="482300"/>
            <a:ext cx="8205907" cy="40084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4231" y="482300"/>
            <a:ext cx="8205907" cy="40084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4231" y="482300"/>
            <a:ext cx="8205907" cy="40084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146253" y="4769280"/>
            <a:ext cx="2866949" cy="102900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192" y="460863"/>
            <a:ext cx="8222669" cy="4619336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6190" y="5524939"/>
            <a:ext cx="8222670" cy="87354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192" y="460863"/>
            <a:ext cx="8222669" cy="5937616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4AE8A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CB9259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CB9259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CB9259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CB9259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CB9259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ijof8uw4OHs?feature=oemb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Mary and Joseph are just getting started in life and they have a big problem on their hands.</a:t>
            </a:r>
          </a:p>
        </p:txBody>
      </p:sp>
    </p:spTree>
    <p:extLst>
      <p:ext uri="{BB962C8B-B14F-4D97-AF65-F5344CB8AC3E}">
        <p14:creationId xmlns:p14="http://schemas.microsoft.com/office/powerpoint/2010/main" val="3743528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00E52-AEA3-8BE8-68F6-D1716C04A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F6C208-FBB2-DD09-4355-B31160129F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t"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Mary and Joseph are just getting started in life and they have a big problem on their hands.  </a:t>
            </a:r>
          </a:p>
          <a:p>
            <a:endParaRPr lang="en-US" sz="3600" b="1" dirty="0">
              <a:solidFill>
                <a:schemeClr val="tx1"/>
              </a:solidFill>
            </a:endParaRPr>
          </a:p>
          <a:p>
            <a:r>
              <a:rPr lang="en-US" sz="4800" b="1" dirty="0">
                <a:solidFill>
                  <a:schemeClr val="tx1"/>
                </a:solidFill>
              </a:rPr>
              <a:t>1.  Joseph’s Problem</a:t>
            </a:r>
          </a:p>
        </p:txBody>
      </p:sp>
    </p:spTree>
    <p:extLst>
      <p:ext uri="{BB962C8B-B14F-4D97-AF65-F5344CB8AC3E}">
        <p14:creationId xmlns:p14="http://schemas.microsoft.com/office/powerpoint/2010/main" val="4079138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Online Media 1" title="Peloton bike Christmas advert | The Gift That Gives Back">
            <a:hlinkClick r:id="" action="ppaction://media"/>
            <a:extLst>
              <a:ext uri="{FF2B5EF4-FFF2-40B4-BE49-F238E27FC236}">
                <a16:creationId xmlns:a16="http://schemas.microsoft.com/office/drawing/2014/main" id="{4175089E-A845-BB9E-D193-5A011DFB5B5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E5D9E-A597-EB28-80AE-D23651199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A4D7EB-6605-4B7D-637F-F3F7C80BD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t"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Mary and Joseph are just getting started in life and they have a big problem on their hands.  </a:t>
            </a:r>
          </a:p>
          <a:p>
            <a:endParaRPr lang="en-US" sz="3600" b="1" dirty="0">
              <a:solidFill>
                <a:schemeClr val="tx1"/>
              </a:solidFill>
            </a:endParaRPr>
          </a:p>
          <a:p>
            <a:r>
              <a:rPr lang="en-US" sz="4800" b="1" dirty="0">
                <a:solidFill>
                  <a:schemeClr val="tx1"/>
                </a:solidFill>
              </a:rPr>
              <a:t>2.  God’s Solution</a:t>
            </a:r>
          </a:p>
        </p:txBody>
      </p:sp>
    </p:spTree>
    <p:extLst>
      <p:ext uri="{BB962C8B-B14F-4D97-AF65-F5344CB8AC3E}">
        <p14:creationId xmlns:p14="http://schemas.microsoft.com/office/powerpoint/2010/main" val="1798029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3A471-70CA-E112-2933-69E69B2AD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2BB96F-4751-A8E3-4516-ED91F76F10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t"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Mary and Joseph are just getting started in life and they have a big problem on their hands.  </a:t>
            </a:r>
          </a:p>
          <a:p>
            <a:endParaRPr lang="en-US" sz="3600" b="1" dirty="0">
              <a:solidFill>
                <a:schemeClr val="tx1"/>
              </a:solidFill>
            </a:endParaRPr>
          </a:p>
          <a:p>
            <a:r>
              <a:rPr lang="en-US" sz="4800" b="1" dirty="0">
                <a:solidFill>
                  <a:schemeClr val="tx1"/>
                </a:solidFill>
              </a:rPr>
              <a:t>3.  The Couple’s Obedience</a:t>
            </a:r>
          </a:p>
        </p:txBody>
      </p:sp>
    </p:spTree>
    <p:extLst>
      <p:ext uri="{BB962C8B-B14F-4D97-AF65-F5344CB8AC3E}">
        <p14:creationId xmlns:p14="http://schemas.microsoft.com/office/powerpoint/2010/main" val="2167076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1844F-7B26-8BEF-B478-5E7AD516C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56732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127</TotalTime>
  <Words>89</Words>
  <Application>Microsoft Office PowerPoint</Application>
  <PresentationFormat>On-screen Show (4:3)</PresentationFormat>
  <Paragraphs>10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Georgia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Chad King</cp:lastModifiedBy>
  <cp:revision>50</cp:revision>
  <dcterms:created xsi:type="dcterms:W3CDTF">2014-03-26T14:03:34Z</dcterms:created>
  <dcterms:modified xsi:type="dcterms:W3CDTF">2024-12-19T22:15:48Z</dcterms:modified>
</cp:coreProperties>
</file>