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sldIdLst>
    <p:sldId id="296" r:id="rId3"/>
    <p:sldId id="452" r:id="rId4"/>
    <p:sldId id="450" r:id="rId5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90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28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84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95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40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79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99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97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63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69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0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878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32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170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143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780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602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72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84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31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7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9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3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75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09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66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7442" y="1010263"/>
            <a:ext cx="66197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COORDINACIÓN DE SUPERVISIÓN.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MARZO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2023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01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58290" y="326572"/>
            <a:ext cx="6619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MX" altLang="es-MX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GERENCIA TECNICA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6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3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6735" y="46045"/>
            <a:ext cx="7704667" cy="4782671"/>
          </a:xfrm>
        </p:spPr>
        <p:txBody>
          <a:bodyPr>
            <a:noAutofit/>
          </a:bodyPr>
          <a:lstStyle/>
          <a:p>
            <a:r>
              <a:rPr lang="es-ES" sz="1600" b="1" dirty="0"/>
              <a:t>Procesos: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la programación de fechas: es posible efectuar la videograbación del pozo profundo ubicado en el sitio conocido como la pilita en la comunidad de tanque colorado el día 07 de marzo de 2023.</a:t>
            </a:r>
            <a:b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rofundidad alcanzada: </a:t>
            </a:r>
            <a:r>
              <a:rPr lang="es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0mts</a:t>
            </a:r>
            <a:endParaRPr lang="es-MX" sz="1600" dirty="0"/>
          </a:p>
        </p:txBody>
      </p:sp>
      <p:sp>
        <p:nvSpPr>
          <p:cNvPr id="13" name="Rectángulo 12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04</a:t>
            </a:r>
          </a:p>
        </p:txBody>
      </p:sp>
      <p:pic>
        <p:nvPicPr>
          <p:cNvPr id="1028" name="Imagen 1">
            <a:extLst>
              <a:ext uri="{FF2B5EF4-FFF2-40B4-BE49-F238E27FC236}">
                <a16:creationId xmlns:a16="http://schemas.microsoft.com/office/drawing/2014/main" id="{66D56120-646E-BB84-C819-9EFA8D1FC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1" y="1312077"/>
            <a:ext cx="4205661" cy="255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2">
            <a:extLst>
              <a:ext uri="{FF2B5EF4-FFF2-40B4-BE49-F238E27FC236}">
                <a16:creationId xmlns:a16="http://schemas.microsoft.com/office/drawing/2014/main" id="{62151E7F-9CA1-D782-9A9C-7C5BB8BAE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1341327"/>
            <a:ext cx="4218450" cy="255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4">
            <a:extLst>
              <a:ext uri="{FF2B5EF4-FFF2-40B4-BE49-F238E27FC236}">
                <a16:creationId xmlns:a16="http://schemas.microsoft.com/office/drawing/2014/main" id="{EA17CC22-271C-86EE-31A2-6168ED693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1" y="4098124"/>
            <a:ext cx="4205661" cy="25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0E7BAB46-0D4C-10D4-E7A2-A04BE1574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Galería Fotográfica.</a:t>
            </a:r>
            <a:endParaRPr kumimoji="0" lang="es-MX" altLang="es-MX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263617-B56E-4D51-407A-78712DDF6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2184D3AA-9E11-8489-3CB0-3BA74F85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959BF67-FE94-DCA3-A892-FB96044F0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200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B5B2194-7446-ED7B-D866-B995EF5F78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28808" y="-2112936"/>
            <a:ext cx="78244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15D03F21-A93C-1958-D35C-A03AD12510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746366"/>
              </p:ext>
            </p:extLst>
          </p:nvPr>
        </p:nvGraphicFramePr>
        <p:xfrm>
          <a:off x="4752110" y="4127961"/>
          <a:ext cx="4205660" cy="252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utoCAD Drawing" r:id="rId5" imgW="9677400" imgH="4733925" progId="AutoCAD.Drawing.22">
                  <p:embed/>
                </p:oleObj>
              </mc:Choice>
              <mc:Fallback>
                <p:oleObj name="AutoCAD Drawing" r:id="rId5" imgW="9677400" imgH="4733925" progId="AutoCAD.Drawing.2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9360" t="1350" r="32571" b="8217"/>
                      <a:stretch>
                        <a:fillRect/>
                      </a:stretch>
                    </p:blipFill>
                    <p:spPr bwMode="auto">
                      <a:xfrm>
                        <a:off x="4752110" y="4127961"/>
                        <a:ext cx="4205660" cy="2520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9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10 CuadroTexto"/>
          <p:cNvSpPr txBox="1">
            <a:spLocks noChangeArrowheads="1"/>
          </p:cNvSpPr>
          <p:nvPr/>
        </p:nvSpPr>
        <p:spPr bwMode="auto">
          <a:xfrm>
            <a:off x="905814" y="697230"/>
            <a:ext cx="77616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 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COORDINACIÓN DE SUPERVISIÓN.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MARZO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2023</a:t>
            </a:r>
            <a:endParaRPr lang="es-MX" altLang="es-MX" sz="18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337176" y="6392952"/>
            <a:ext cx="6364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05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s-MX" alt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848100" y="38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48100" y="83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848100" y="3933400"/>
            <a:ext cx="48193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616609" y="2129341"/>
            <a:ext cx="3013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Elaboro.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Joel Blas Muñoz Loredo.</a:t>
            </a:r>
          </a:p>
          <a:p>
            <a:pPr algn="ctr"/>
            <a:r>
              <a:rPr lang="es-MX" sz="1400" dirty="0"/>
              <a:t>Coordinador de Supervisión.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505056" y="4451897"/>
            <a:ext cx="3468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Recibido.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Lic. Marcela Magdalena Cervantes Morales</a:t>
            </a:r>
            <a:r>
              <a:rPr lang="es-MX" sz="1400" dirty="0"/>
              <a:t>.</a:t>
            </a:r>
          </a:p>
          <a:p>
            <a:pPr algn="ctr"/>
            <a:r>
              <a:rPr lang="es-MX" sz="1400" dirty="0"/>
              <a:t>Coordinadora de Seguimiento a Planes y Programas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7105" y="6457168"/>
            <a:ext cx="3468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Fecha: 10-ABRIL-2023.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79517" y="4451897"/>
            <a:ext cx="34685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err="1"/>
              <a:t>Vo</a:t>
            </a:r>
            <a:r>
              <a:rPr lang="es-MX" sz="1400" b="1" dirty="0"/>
              <a:t>. Bo.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Mario Antonio Moran Cruz.</a:t>
            </a:r>
          </a:p>
          <a:p>
            <a:pPr algn="ctr"/>
            <a:r>
              <a:rPr lang="es-MX" sz="1400" dirty="0"/>
              <a:t>Gerente Técnico.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302700" y="2117518"/>
            <a:ext cx="3468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Revisión.</a:t>
            </a:r>
          </a:p>
          <a:p>
            <a:pPr algn="ctr"/>
            <a:endParaRPr lang="es-MX" sz="1400" dirty="0"/>
          </a:p>
          <a:p>
            <a:pPr algn="ctr"/>
            <a:endParaRPr lang="es-ES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Alonso Tobías García.</a:t>
            </a:r>
          </a:p>
          <a:p>
            <a:pPr algn="ctr"/>
            <a:r>
              <a:rPr lang="es-MX" sz="1400" dirty="0"/>
              <a:t>Gerente de Proyectos.</a:t>
            </a:r>
          </a:p>
        </p:txBody>
      </p:sp>
    </p:spTree>
    <p:extLst>
      <p:ext uri="{BB962C8B-B14F-4D97-AF65-F5344CB8AC3E}">
        <p14:creationId xmlns:p14="http://schemas.microsoft.com/office/powerpoint/2010/main" val="421567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20374</TotalTime>
  <Words>148</Words>
  <Application>Microsoft Office PowerPoint</Application>
  <PresentationFormat>Presentación en pantalla (4:3)</PresentationFormat>
  <Paragraphs>57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Matura MT Script Capitals</vt:lpstr>
      <vt:lpstr>Verdana</vt:lpstr>
      <vt:lpstr>Wingdings 2</vt:lpstr>
      <vt:lpstr>Wingdings 3</vt:lpstr>
      <vt:lpstr>HDOfficeLightV0</vt:lpstr>
      <vt:lpstr>Espiral</vt:lpstr>
      <vt:lpstr>AutoCAD Drawing</vt:lpstr>
      <vt:lpstr>Presentación de PowerPoint</vt:lpstr>
      <vt:lpstr>Procesos: Mediante la programación de fechas: es posible efectuar la videograbación del pozo profundo ubicado en el sitio conocido como la pilita en la comunidad de tanque colorado el día 07 de marzo de 2023. Profundidad alcanzada: 600mts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Informe de la Dirección General Julio 2015</dc:title>
  <dc:creator>Dirección General</dc:creator>
  <cp:lastModifiedBy>proyectos.sapsam@gmail.com</cp:lastModifiedBy>
  <cp:revision>774</cp:revision>
  <cp:lastPrinted>2021-04-10T18:17:27Z</cp:lastPrinted>
  <dcterms:created xsi:type="dcterms:W3CDTF">2015-09-10T15:29:04Z</dcterms:created>
  <dcterms:modified xsi:type="dcterms:W3CDTF">2023-08-30T23:42:21Z</dcterms:modified>
</cp:coreProperties>
</file>