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2" r:id="rId4"/>
    <p:sldId id="263" r:id="rId5"/>
    <p:sldId id="264" r:id="rId6"/>
    <p:sldId id="265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706" autoAdjust="0"/>
    <p:restoredTop sz="94691"/>
  </p:normalViewPr>
  <p:slideViewPr>
    <p:cSldViewPr snapToGrid="0" snapToObjects="1">
      <p:cViewPr varScale="1">
        <p:scale>
          <a:sx n="213" d="100"/>
          <a:sy n="213" d="100"/>
        </p:scale>
        <p:origin x="6832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3117356" y="4491099"/>
            <a:ext cx="2886438" cy="36976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en-US" dirty="0"/>
              <a:t>Add Your Subtitle</a:t>
            </a:r>
          </a:p>
        </p:txBody>
      </p:sp>
    </p:spTree>
    <p:extLst>
      <p:ext uri="{BB962C8B-B14F-4D97-AF65-F5344CB8AC3E}">
        <p14:creationId xmlns:p14="http://schemas.microsoft.com/office/powerpoint/2010/main" val="1018787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3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3117356" y="4491099"/>
            <a:ext cx="2886438" cy="36976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en-US" dirty="0"/>
              <a:t>Add Your Subtitle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2039751" y="1612323"/>
            <a:ext cx="5099376" cy="2730579"/>
          </a:xfrm>
        </p:spPr>
        <p:txBody>
          <a:bodyPr/>
          <a:lstStyle/>
          <a:p>
            <a:r>
              <a:rPr lang="en-US" dirty="0"/>
              <a:t>Add Your Title</a:t>
            </a:r>
          </a:p>
        </p:txBody>
      </p:sp>
    </p:spTree>
    <p:extLst>
      <p:ext uri="{BB962C8B-B14F-4D97-AF65-F5344CB8AC3E}">
        <p14:creationId xmlns:p14="http://schemas.microsoft.com/office/powerpoint/2010/main" val="3366272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276412" y="293132"/>
            <a:ext cx="8598647" cy="4637457"/>
          </a:xfrm>
        </p:spPr>
        <p:txBody>
          <a:bodyPr anchor="ctr"/>
          <a:lstStyle>
            <a:lvl1pPr algn="ctr">
              <a:defRPr baseline="0"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/>
              <a:t>Add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1941050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276412" y="293132"/>
            <a:ext cx="8598647" cy="4637457"/>
          </a:xfrm>
        </p:spPr>
        <p:txBody>
          <a:bodyPr anchor="ctr"/>
          <a:lstStyle>
            <a:lvl1pPr algn="ctr">
              <a:defRPr baseline="0"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/>
              <a:t>Add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3630400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276412" y="293132"/>
            <a:ext cx="8598647" cy="4637457"/>
          </a:xfrm>
        </p:spPr>
        <p:txBody>
          <a:bodyPr anchor="ctr"/>
          <a:lstStyle>
            <a:lvl1pPr algn="ctr">
              <a:defRPr baseline="0"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/>
              <a:t>Add Your Text Here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3223191" y="5030195"/>
            <a:ext cx="2597795" cy="1275692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 dirty="0"/>
              <a:t>Add Your Title</a:t>
            </a:r>
          </a:p>
        </p:txBody>
      </p:sp>
    </p:spTree>
    <p:extLst>
      <p:ext uri="{BB962C8B-B14F-4D97-AF65-F5344CB8AC3E}">
        <p14:creationId xmlns:p14="http://schemas.microsoft.com/office/powerpoint/2010/main" val="3343601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ip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26737" y="561830"/>
            <a:ext cx="8160063" cy="4486813"/>
          </a:xfrm>
        </p:spPr>
        <p:txBody>
          <a:bodyPr anchor="ctr"/>
          <a:lstStyle>
            <a:lvl1pPr marL="0" indent="0">
              <a:buFont typeface="Arial"/>
              <a:buNone/>
              <a:defRPr/>
            </a:lvl1pPr>
            <a:lvl2pPr marL="457200" indent="0">
              <a:buNone/>
              <a:defRPr/>
            </a:lvl2pPr>
            <a:lvl3pPr marL="914400" indent="0">
              <a:buFont typeface="Arial"/>
              <a:buNone/>
              <a:defRPr/>
            </a:lvl3pPr>
            <a:lvl4pPr marL="1371600" indent="0">
              <a:buFont typeface="Arial"/>
              <a:buNone/>
              <a:defRPr/>
            </a:lvl4pPr>
            <a:lvl5pPr marL="1828800" indent="0">
              <a:buFont typeface="Arial"/>
              <a:buNone/>
              <a:defRPr/>
            </a:lvl5pPr>
          </a:lstStyle>
          <a:p>
            <a:pPr lvl="0"/>
            <a:r>
              <a:rPr lang="en-US" dirty="0"/>
              <a:t>Add Your Scripture Here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527050" y="5361518"/>
            <a:ext cx="8159750" cy="990253"/>
          </a:xfrm>
        </p:spPr>
        <p:txBody>
          <a:bodyPr>
            <a:normAutofit/>
          </a:bodyPr>
          <a:lstStyle>
            <a:lvl1pPr>
              <a:defRPr sz="1400" baseline="0"/>
            </a:lvl1pPr>
          </a:lstStyle>
          <a:p>
            <a:pPr lvl="0"/>
            <a:r>
              <a:rPr lang="en-US" dirty="0"/>
              <a:t>Add Verse Here</a:t>
            </a:r>
          </a:p>
        </p:txBody>
      </p:sp>
    </p:spTree>
    <p:extLst>
      <p:ext uri="{BB962C8B-B14F-4D97-AF65-F5344CB8AC3E}">
        <p14:creationId xmlns:p14="http://schemas.microsoft.com/office/powerpoint/2010/main" val="4063350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26737" y="561829"/>
            <a:ext cx="8160063" cy="5805547"/>
          </a:xfrm>
        </p:spPr>
        <p:txBody>
          <a:bodyPr anchor="ctr"/>
          <a:lstStyle>
            <a:lvl1pPr marL="0" indent="0">
              <a:buFont typeface="Arial"/>
              <a:buNone/>
              <a:defRPr/>
            </a:lvl1pPr>
            <a:lvl2pPr marL="457200" indent="0">
              <a:buNone/>
              <a:defRPr/>
            </a:lvl2pPr>
            <a:lvl3pPr marL="914400" indent="0">
              <a:buFont typeface="Arial"/>
              <a:buNone/>
              <a:defRPr/>
            </a:lvl3pPr>
            <a:lvl4pPr marL="1371600" indent="0">
              <a:buFont typeface="Arial"/>
              <a:buNone/>
              <a:defRPr/>
            </a:lvl4pPr>
            <a:lvl5pPr marL="1828800" indent="0">
              <a:buFont typeface="Arial"/>
              <a:buNone/>
              <a:defRPr/>
            </a:lvl5pPr>
          </a:lstStyle>
          <a:p>
            <a:pPr lvl="0"/>
            <a:r>
              <a:rPr lang="en-US" dirty="0"/>
              <a:t>Add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3822514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1" r:id="rId3"/>
    <p:sldLayoutId id="2147483652" r:id="rId4"/>
    <p:sldLayoutId id="2147483656" r:id="rId5"/>
    <p:sldLayoutId id="2147483655" r:id="rId6"/>
    <p:sldLayoutId id="2147483650" r:id="rId7"/>
    <p:sldLayoutId id="2147483657" r:id="rId8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95000"/>
            </a:schemeClr>
          </a:solidFill>
          <a:latin typeface="+mj-lt"/>
          <a:ea typeface="+mj-ea"/>
          <a:cs typeface="Adelle-Regular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 typeface="Arial"/>
        <a:buNone/>
        <a:defRPr sz="3000" kern="1200">
          <a:solidFill>
            <a:schemeClr val="tx1">
              <a:lumMod val="95000"/>
            </a:schemeClr>
          </a:solidFill>
          <a:latin typeface="+mn-lt"/>
          <a:ea typeface="+mn-ea"/>
          <a:cs typeface="Apple Chancery"/>
        </a:defRPr>
      </a:lvl1pPr>
      <a:lvl2pPr marL="914400" indent="-457200" algn="ctr" defTabSz="914400" rtl="0" eaLnBrk="1" latinLnBrk="0" hangingPunct="1">
        <a:spcBef>
          <a:spcPct val="20000"/>
        </a:spcBef>
        <a:buFont typeface="Arial"/>
        <a:buChar char="•"/>
        <a:defRPr sz="3000" kern="1200">
          <a:solidFill>
            <a:schemeClr val="tx1">
              <a:lumMod val="95000"/>
            </a:schemeClr>
          </a:solidFill>
          <a:latin typeface="+mn-lt"/>
          <a:ea typeface="+mn-ea"/>
          <a:cs typeface="Apple Chancery"/>
        </a:defRPr>
      </a:lvl2pPr>
      <a:lvl3pPr marL="914400" indent="0" algn="ctr" defTabSz="914400" rtl="0" eaLnBrk="1" latinLnBrk="0" hangingPunct="1">
        <a:spcBef>
          <a:spcPct val="20000"/>
        </a:spcBef>
        <a:buFont typeface="Arial" pitchFamily="34" charset="0"/>
        <a:buNone/>
        <a:defRPr sz="3000" kern="1200">
          <a:solidFill>
            <a:schemeClr val="tx1">
              <a:lumMod val="95000"/>
            </a:schemeClr>
          </a:solidFill>
          <a:latin typeface="+mn-lt"/>
          <a:ea typeface="+mn-ea"/>
          <a:cs typeface="Apple Chancery"/>
        </a:defRPr>
      </a:lvl3pPr>
      <a:lvl4pPr marL="1371600" indent="0" algn="ctr" defTabSz="914400" rtl="0" eaLnBrk="1" latinLnBrk="0" hangingPunct="1">
        <a:spcBef>
          <a:spcPct val="20000"/>
        </a:spcBef>
        <a:buFont typeface="Arial" pitchFamily="34" charset="0"/>
        <a:buNone/>
        <a:defRPr sz="3000" kern="1200">
          <a:solidFill>
            <a:schemeClr val="tx1">
              <a:lumMod val="95000"/>
            </a:schemeClr>
          </a:solidFill>
          <a:latin typeface="+mn-lt"/>
          <a:ea typeface="+mn-ea"/>
          <a:cs typeface="Apple Chancery"/>
        </a:defRPr>
      </a:lvl4pPr>
      <a:lvl5pPr marL="1828800" indent="0" algn="ctr" defTabSz="914400" rtl="0" eaLnBrk="1" latinLnBrk="0" hangingPunct="1">
        <a:spcBef>
          <a:spcPct val="20000"/>
        </a:spcBef>
        <a:buFont typeface="Arial" pitchFamily="34" charset="0"/>
        <a:buNone/>
        <a:defRPr sz="3000" kern="1200">
          <a:solidFill>
            <a:schemeClr val="tx1">
              <a:lumMod val="95000"/>
            </a:schemeClr>
          </a:solidFill>
          <a:latin typeface="+mn-lt"/>
          <a:ea typeface="+mn-ea"/>
          <a:cs typeface="Apple Chancery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2B21A40-F666-08B9-C53D-D109A2E61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325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3438526" y="4491099"/>
            <a:ext cx="2246593" cy="369764"/>
          </a:xfrm>
        </p:spPr>
        <p:txBody>
          <a:bodyPr>
            <a:normAutofit fontScale="70000" lnSpcReduction="20000"/>
          </a:bodyPr>
          <a:lstStyle/>
          <a:p>
            <a:r>
              <a:rPr lang="en-US" b="1" dirty="0"/>
              <a:t>1 John 1:9</a:t>
            </a:r>
          </a:p>
        </p:txBody>
      </p:sp>
    </p:spTree>
    <p:extLst>
      <p:ext uri="{BB962C8B-B14F-4D97-AF65-F5344CB8AC3E}">
        <p14:creationId xmlns:p14="http://schemas.microsoft.com/office/powerpoint/2010/main" val="3284045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Confession Must Be Up and Down and All Around.</a:t>
            </a:r>
          </a:p>
        </p:txBody>
      </p:sp>
    </p:spTree>
    <p:extLst>
      <p:ext uri="{BB962C8B-B14F-4D97-AF65-F5344CB8AC3E}">
        <p14:creationId xmlns:p14="http://schemas.microsoft.com/office/powerpoint/2010/main" val="920465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1.  We Must Confess All Sin Vertically That Is Against God.</a:t>
            </a:r>
          </a:p>
        </p:txBody>
      </p:sp>
    </p:spTree>
    <p:extLst>
      <p:ext uri="{BB962C8B-B14F-4D97-AF65-F5344CB8AC3E}">
        <p14:creationId xmlns:p14="http://schemas.microsoft.com/office/powerpoint/2010/main" val="544258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4D25B2-9A99-B3D4-89BB-FC3DC710F9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2B4D4F-4249-2434-0D50-5C88FF277B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2.  We Must Confess All Sin Horizontally That Applies To Others.</a:t>
            </a:r>
          </a:p>
        </p:txBody>
      </p:sp>
    </p:spTree>
    <p:extLst>
      <p:ext uri="{BB962C8B-B14F-4D97-AF65-F5344CB8AC3E}">
        <p14:creationId xmlns:p14="http://schemas.microsoft.com/office/powerpoint/2010/main" val="2948212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0D02EF-79BB-DE0F-DB7C-2D56FE0AF3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2EB394-DDA9-13E6-5DC3-CB39A0F2A6C2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438526" y="4491099"/>
            <a:ext cx="2246593" cy="369764"/>
          </a:xfrm>
        </p:spPr>
        <p:txBody>
          <a:bodyPr>
            <a:normAutofit fontScale="70000" lnSpcReduction="20000"/>
          </a:bodyPr>
          <a:lstStyle/>
          <a:p>
            <a:r>
              <a:rPr lang="en-US" b="1" dirty="0"/>
              <a:t>1 John 1:9</a:t>
            </a:r>
          </a:p>
        </p:txBody>
      </p:sp>
    </p:spTree>
    <p:extLst>
      <p:ext uri="{BB962C8B-B14F-4D97-AF65-F5344CB8AC3E}">
        <p14:creationId xmlns:p14="http://schemas.microsoft.com/office/powerpoint/2010/main" val="2677063385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Revolution">
      <a:majorFont>
        <a:latin typeface="Trebuchet MS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Trebuchet MS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83</TotalTime>
  <Words>42</Words>
  <Application>Microsoft Macintosh PowerPoint</Application>
  <PresentationFormat>On-screen Show (4:3)</PresentationFormat>
  <Paragraphs>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Trebuchet MS</vt:lpstr>
      <vt:lpstr>Default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RT Creative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Chapman</dc:creator>
  <cp:lastModifiedBy>Chad King</cp:lastModifiedBy>
  <cp:revision>20</cp:revision>
  <dcterms:created xsi:type="dcterms:W3CDTF">2014-03-26T14:03:34Z</dcterms:created>
  <dcterms:modified xsi:type="dcterms:W3CDTF">2026-07-29T17:45:22Z</dcterms:modified>
</cp:coreProperties>
</file>