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</p:sldMasterIdLst>
  <p:sldIdLst>
    <p:sldId id="296" r:id="rId3"/>
    <p:sldId id="449" r:id="rId4"/>
    <p:sldId id="455" r:id="rId5"/>
    <p:sldId id="457" r:id="rId6"/>
    <p:sldId id="456" r:id="rId7"/>
    <p:sldId id="450" r:id="rId8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90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28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84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95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40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3793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99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975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63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692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09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0878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832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17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9143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780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602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272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84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31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79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9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38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75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09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9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2E79B-0B1D-4EE3-A3ED-1D888C6129CC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66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7442" y="1010263"/>
            <a:ext cx="66197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INFORME: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DE COORDINACIÓN DE SUPERVISIÓN.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MES: NOVIEMBRE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AÑO: 2023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01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58290" y="326572"/>
            <a:ext cx="6619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MX" altLang="es-MX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GERENCIA TECNICA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6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3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2656B6C-BF91-4D22-9D4C-CBDC9BFF4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31" t="16747" r="23030" b="17655"/>
          <a:stretch/>
        </p:blipFill>
        <p:spPr>
          <a:xfrm>
            <a:off x="4692474" y="3341885"/>
            <a:ext cx="4235299" cy="323407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026" y="98610"/>
            <a:ext cx="7704667" cy="4782671"/>
          </a:xfrm>
        </p:spPr>
        <p:txBody>
          <a:bodyPr>
            <a:noAutofit/>
          </a:bodyPr>
          <a:lstStyle/>
          <a:p>
            <a:br>
              <a:rPr lang="es-ES" sz="1600" b="1" dirty="0"/>
            </a:br>
            <a:br>
              <a:rPr lang="es-ES" sz="1600" b="1" dirty="0"/>
            </a:br>
            <a:endParaRPr lang="es-MX" sz="1600" dirty="0"/>
          </a:p>
        </p:txBody>
      </p:sp>
      <p:sp>
        <p:nvSpPr>
          <p:cNvPr id="13" name="Rectángulo 12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02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BC84F8F-F4F4-CC48-4067-F54648DD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7" y="340400"/>
            <a:ext cx="8863543" cy="5663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MX" alt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"PERFORACIÓN DE POZO PROFUNDO PARA AGUA POTABLE EN EL RANCHO SANTA MARTHA,</a:t>
            </a:r>
          </a:p>
          <a:p>
            <a:pPr algn="ctr">
              <a:buNone/>
            </a:pPr>
            <a:r>
              <a:rPr lang="es-MX" alt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MUNICIPIO DE CEDRAL, S.L.P. (140.0 M DE PROFUNDIDAD)."</a:t>
            </a:r>
            <a:endParaRPr lang="es-MX" altLang="es-MX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0 CuadroTexto">
            <a:extLst>
              <a:ext uri="{FF2B5EF4-FFF2-40B4-BE49-F238E27FC236}">
                <a16:creationId xmlns:a16="http://schemas.microsoft.com/office/drawing/2014/main" id="{7D9A528E-A7A6-A740-D24D-4800F7FDB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27" y="1023694"/>
            <a:ext cx="754702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Empresa </a:t>
            </a:r>
            <a:r>
              <a:rPr lang="pt-BR" altLang="es-MX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Ganadora</a:t>
            </a: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“</a:t>
            </a: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SERVICIOS DE INGENIERIA Y MINERALES NERI, S.A. DE C.V.”</a:t>
            </a:r>
            <a:r>
              <a:rPr lang="sv-SE" sz="1400" b="1" dirty="0">
                <a:solidFill>
                  <a:srgbClr val="002060"/>
                </a:solidFill>
              </a:rPr>
              <a:t> </a:t>
            </a:r>
            <a:endParaRPr lang="pt-BR" altLang="es-MX" sz="1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Contrato: SAPSAM-PRODDER-IO-83-G67-824020999-N-04-2023.</a:t>
            </a:r>
          </a:p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Monto Contratado: $ 1´717,593.93 INCLUYE IVA.</a:t>
            </a:r>
          </a:p>
          <a:p>
            <a:pPr>
              <a:spcBef>
                <a:spcPct val="0"/>
              </a:spcBef>
              <a:buNone/>
            </a:pPr>
            <a:endParaRPr lang="pt-BR" altLang="es-MX" sz="1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PERIODO DE EJECUCIÓN DEL CONTRATO: DEL 17 DE NOVIEMBRE DEL 2023 AL 22 DE DICIEMBRE DE 2023.</a:t>
            </a: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Físico: 40.00 %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Financiero: = 0.00% 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PENDIENTE PAGO DE ANTICIPO POR MODIFICACIÓNES A FIANZAS.                                                           </a:t>
            </a: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1A56AB8-3634-59B0-5BCD-2BC6BFBAAFCE}"/>
              </a:ext>
            </a:extLst>
          </p:cNvPr>
          <p:cNvSpPr/>
          <p:nvPr/>
        </p:nvSpPr>
        <p:spPr>
          <a:xfrm>
            <a:off x="5203065" y="-5791"/>
            <a:ext cx="3940935" cy="386366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100" b="1" dirty="0">
                <a:latin typeface="Century Gothic" panose="020B0502020202020204" pitchFamily="34" charset="0"/>
              </a:rPr>
              <a:t>Obras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C983F3E-A7A3-20A6-09CA-692928B53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t="13221" r="6660" b="20808"/>
          <a:stretch/>
        </p:blipFill>
        <p:spPr>
          <a:xfrm>
            <a:off x="186230" y="3341885"/>
            <a:ext cx="4265298" cy="327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7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6FBAE67-78AB-BD47-BBE9-13F3F40C5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81" y="3250335"/>
            <a:ext cx="1671750" cy="3429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EEB9381-2C89-B22A-F824-332B39B6E4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28" y="3267556"/>
            <a:ext cx="1671750" cy="3429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03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BC84F8F-F4F4-CC48-4067-F54648DD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32" y="383311"/>
            <a:ext cx="8863543" cy="7386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MX" alt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"REHABILITACION DE RED DE ALCANTARILLADO SANITARIO EN CALLE INDEPENDENCIA (CALDERÓN A OCAMPO), 361.33M CON TUBO PVC SANITARIO SERIE 20 DE 250MM DE DIÁMETRO, SUSTITUCION DE 70 DESCARGAS Y 2 POZOS DE VISITA."</a:t>
            </a:r>
            <a:endParaRPr lang="es-MX" altLang="es-MX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0 CuadroTexto">
            <a:extLst>
              <a:ext uri="{FF2B5EF4-FFF2-40B4-BE49-F238E27FC236}">
                <a16:creationId xmlns:a16="http://schemas.microsoft.com/office/drawing/2014/main" id="{7D9A528E-A7A6-A740-D24D-4800F7FDB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85" y="1185083"/>
            <a:ext cx="838130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Empresa </a:t>
            </a:r>
            <a:r>
              <a:rPr lang="pt-BR" altLang="es-MX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Ganadora</a:t>
            </a: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“CONSTRUCCIONES Y PROYECTOS MIRANDA DEL POTOSI, S.A. DE C.V.” </a:t>
            </a: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Contrato: SAPSAM-PROSANEAR-IO-83-G67-824020999-N-05-2023.</a:t>
            </a:r>
          </a:p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Monto Contratado: $ 1,139,820.93  INCLUYE IVA.</a:t>
            </a:r>
          </a:p>
          <a:p>
            <a:pPr>
              <a:spcBef>
                <a:spcPct val="0"/>
              </a:spcBef>
              <a:buNone/>
            </a:pPr>
            <a:endParaRPr lang="pt-BR" altLang="es-MX" sz="1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PERIODO DE EJECUCIÓN DEL CONTRATO: 21 DE NOVIEMBRE AL 24 DE DICIEMBRE DEL 2023.</a:t>
            </a:r>
            <a:endParaRPr lang="pt-BR" altLang="es-MX" sz="1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Físico: 33.00 %.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Financiero: = 00.00% 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PENDIENTE PAGO DE ANTICIPO POR MODIFICACIÓNES A FIANZAS. 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rgbClr val="99663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                                        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1A56AB8-3634-59B0-5BCD-2BC6BFBAAFCE}"/>
              </a:ext>
            </a:extLst>
          </p:cNvPr>
          <p:cNvSpPr/>
          <p:nvPr/>
        </p:nvSpPr>
        <p:spPr>
          <a:xfrm>
            <a:off x="5203065" y="-5791"/>
            <a:ext cx="3940935" cy="386366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100" b="1" dirty="0">
                <a:latin typeface="Century Gothic" panose="020B0502020202020204" pitchFamily="34" charset="0"/>
              </a:rPr>
              <a:t>Obras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55BC79-D58C-EB2F-3CE2-63FAFF845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74" y="3267556"/>
            <a:ext cx="1671750" cy="3429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586E059-3C8D-F55C-5ECC-ACCF1F7059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51" y="3267556"/>
            <a:ext cx="1671750" cy="33945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EDF8BB2-68C3-817A-AADD-AE4BFE1423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63"/>
          <a:stretch/>
        </p:blipFill>
        <p:spPr>
          <a:xfrm>
            <a:off x="5580054" y="3267556"/>
            <a:ext cx="1671751" cy="33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9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44FC791-A0F2-B84E-4D0E-3EC81EC41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3" b="30101"/>
          <a:stretch/>
        </p:blipFill>
        <p:spPr>
          <a:xfrm>
            <a:off x="4857126" y="3055625"/>
            <a:ext cx="4100644" cy="347749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04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BC84F8F-F4F4-CC48-4067-F54648DD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7" y="340400"/>
            <a:ext cx="8863543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MX" alt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“INSTALACIÓN DE TOMAS DE AGUA POTABLE E INSTALACIÓN DE DESCARGAS DE AGUA RESIDUAL."</a:t>
            </a:r>
            <a:endParaRPr lang="es-MX" altLang="es-MX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0 CuadroTexto">
            <a:extLst>
              <a:ext uri="{FF2B5EF4-FFF2-40B4-BE49-F238E27FC236}">
                <a16:creationId xmlns:a16="http://schemas.microsoft.com/office/drawing/2014/main" id="{7D9A528E-A7A6-A740-D24D-4800F7FDB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50" y="1024300"/>
            <a:ext cx="838130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Empresa </a:t>
            </a:r>
            <a:r>
              <a:rPr lang="pt-BR" altLang="es-MX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Ganadora</a:t>
            </a: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ING. FRANCISCO WENCESLAO CADENA YAÑEZ.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Contrato: SAPSAM-AD-OB-001-2023.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Monto Contratado $ 1’448,083.29 INCLUYE IVA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Físico: 45.00 %. 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Financiero: = 51.65%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(Correspondiente al pago de Anticipo+ ESTIMACION No 1)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1A56AB8-3634-59B0-5BCD-2BC6BFBAAFCE}"/>
              </a:ext>
            </a:extLst>
          </p:cNvPr>
          <p:cNvSpPr/>
          <p:nvPr/>
        </p:nvSpPr>
        <p:spPr>
          <a:xfrm>
            <a:off x="5203065" y="-5791"/>
            <a:ext cx="3940935" cy="386366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100" b="1" dirty="0">
                <a:latin typeface="Century Gothic" panose="020B0502020202020204" pitchFamily="34" charset="0"/>
              </a:rPr>
              <a:t>Obras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08726C-1C6E-B56A-CB11-22C3F65F4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636" y="1391138"/>
            <a:ext cx="3341974" cy="143519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9A8CC11-5D15-4DC1-54B4-6CC2769A6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1" t="3247" r="25606"/>
          <a:stretch/>
        </p:blipFill>
        <p:spPr>
          <a:xfrm rot="5400000">
            <a:off x="666944" y="2628060"/>
            <a:ext cx="3477490" cy="433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BD6A54-9C55-57C7-2D38-DA51BD5AD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28283" r="26212" b="29091"/>
          <a:stretch/>
        </p:blipFill>
        <p:spPr>
          <a:xfrm>
            <a:off x="4649006" y="3498286"/>
            <a:ext cx="4308764" cy="292330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05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BC84F8F-F4F4-CC48-4067-F54648DD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7" y="340400"/>
            <a:ext cx="8863543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MX" alt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"SUSTITUCIÓN DE TOMAS DOMICILIARIAS DE AGUA POTABLE EN CALLE INDEPENDENCIA TRAMO DE CALDERÓN A OCAMPO (68 PIEZAS)"</a:t>
            </a:r>
          </a:p>
        </p:txBody>
      </p:sp>
      <p:sp>
        <p:nvSpPr>
          <p:cNvPr id="4" name="10 CuadroTexto">
            <a:extLst>
              <a:ext uri="{FF2B5EF4-FFF2-40B4-BE49-F238E27FC236}">
                <a16:creationId xmlns:a16="http://schemas.microsoft.com/office/drawing/2014/main" id="{7D9A528E-A7A6-A740-D24D-4800F7FDB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50" y="1024300"/>
            <a:ext cx="838130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Empresa </a:t>
            </a:r>
            <a:r>
              <a:rPr lang="pt-BR" altLang="es-MX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Ganadora</a:t>
            </a: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GILBERTO MEDRANO RODRÍGUEZ.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Contrato: SAPSAM-AD-OB-006-2023.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Monto Contratado $ $ 226,649.165 INCLUYE IVA INCLUYE IVA</a:t>
            </a: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Periodo de Ejecución del Contrato: del 01 al 30 de Noviembre del 2023</a:t>
            </a: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Físico: 100.00 %.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Financiero: = 00.00% 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PROCESO DE ESTIMACION UNICA Y FINIQUITO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1A56AB8-3634-59B0-5BCD-2BC6BFBAAFCE}"/>
              </a:ext>
            </a:extLst>
          </p:cNvPr>
          <p:cNvSpPr/>
          <p:nvPr/>
        </p:nvSpPr>
        <p:spPr>
          <a:xfrm>
            <a:off x="5203065" y="-5791"/>
            <a:ext cx="3940935" cy="386366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100" b="1" dirty="0">
                <a:latin typeface="Century Gothic" panose="020B0502020202020204" pitchFamily="34" charset="0"/>
              </a:rPr>
              <a:t>Obras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A0065D3-0695-0339-7902-3FBB961CAC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65" t="26262" r="33838" b="28687"/>
          <a:stretch/>
        </p:blipFill>
        <p:spPr>
          <a:xfrm>
            <a:off x="186230" y="3498286"/>
            <a:ext cx="430876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1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10 CuadroTexto"/>
          <p:cNvSpPr txBox="1">
            <a:spLocks noChangeArrowheads="1"/>
          </p:cNvSpPr>
          <p:nvPr/>
        </p:nvSpPr>
        <p:spPr bwMode="auto">
          <a:xfrm>
            <a:off x="905814" y="697230"/>
            <a:ext cx="776166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18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INFORME: 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18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DE COORDINACIÓN DE SUPERVISIÓN.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14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14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20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MES: </a:t>
            </a:r>
            <a:r>
              <a:rPr lang="es-MX" altLang="es-MX" sz="20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NOVIEMBRE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20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20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AÑO: 2023</a:t>
            </a:r>
            <a:endParaRPr lang="es-MX" altLang="es-MX" sz="18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37176" y="6392952"/>
            <a:ext cx="636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06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s-MX" altLang="es-MX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848100" y="380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3848100" y="837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848100" y="3933400"/>
            <a:ext cx="48193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6" name="CuadroTexto 25"/>
          <p:cNvSpPr txBox="1"/>
          <p:nvPr/>
        </p:nvSpPr>
        <p:spPr>
          <a:xfrm>
            <a:off x="616609" y="2129341"/>
            <a:ext cx="3013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Elaboro.</a:t>
            </a:r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Ing. Joel Blas Muñoz Loredo.</a:t>
            </a:r>
          </a:p>
          <a:p>
            <a:pPr algn="ctr"/>
            <a:r>
              <a:rPr lang="es-MX" sz="1400" dirty="0"/>
              <a:t>Coordinador de Supervisión.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505056" y="4451897"/>
            <a:ext cx="3468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Recibido.</a:t>
            </a:r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Lic. Marcela Magdalena Cervantes Morales</a:t>
            </a:r>
            <a:r>
              <a:rPr lang="es-MX" sz="1400" dirty="0"/>
              <a:t>.</a:t>
            </a:r>
          </a:p>
          <a:p>
            <a:pPr algn="ctr"/>
            <a:r>
              <a:rPr lang="es-MX" sz="1400" dirty="0"/>
              <a:t>Coordinadora de Seguimiento a Planes y Programas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7105" y="6457168"/>
            <a:ext cx="346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Fecha: 08-DICIEMBRE-2023.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79517" y="4451897"/>
            <a:ext cx="34685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err="1"/>
              <a:t>Vo</a:t>
            </a:r>
            <a:r>
              <a:rPr lang="es-MX" sz="1400" b="1" dirty="0"/>
              <a:t>. Bo.</a:t>
            </a:r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Ing. Mario Antonio Moran Cruz.</a:t>
            </a:r>
          </a:p>
          <a:p>
            <a:pPr algn="ctr"/>
            <a:r>
              <a:rPr lang="es-MX" sz="1400" dirty="0"/>
              <a:t>Gerente Técnico.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302700" y="2117518"/>
            <a:ext cx="3468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Revisión.</a:t>
            </a:r>
          </a:p>
          <a:p>
            <a:pPr algn="ctr"/>
            <a:endParaRPr lang="es-MX" sz="1400" dirty="0"/>
          </a:p>
          <a:p>
            <a:pPr algn="ctr"/>
            <a:endParaRPr lang="es-ES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Ing. Alonso Tobías García.</a:t>
            </a:r>
          </a:p>
          <a:p>
            <a:pPr algn="ctr"/>
            <a:r>
              <a:rPr lang="es-MX" sz="1400" dirty="0"/>
              <a:t>Gerente de Proyectos.</a:t>
            </a:r>
          </a:p>
        </p:txBody>
      </p:sp>
    </p:spTree>
    <p:extLst>
      <p:ext uri="{BB962C8B-B14F-4D97-AF65-F5344CB8AC3E}">
        <p14:creationId xmlns:p14="http://schemas.microsoft.com/office/powerpoint/2010/main" val="421567767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21830</TotalTime>
  <Words>446</Words>
  <Application>Microsoft Office PowerPoint</Application>
  <PresentationFormat>Presentación en pantalla (4:3)</PresentationFormat>
  <Paragraphs>102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Matura MT Script Capitals</vt:lpstr>
      <vt:lpstr>Verdana</vt:lpstr>
      <vt:lpstr>Wingdings 2</vt:lpstr>
      <vt:lpstr>Wingdings 3</vt:lpstr>
      <vt:lpstr>HDOfficeLightV0</vt:lpstr>
      <vt:lpstr>Espiral</vt:lpstr>
      <vt:lpstr>Presentación de PowerPoint</vt:lpstr>
      <vt:lpstr>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Informe de la Dirección General Julio 2015</dc:title>
  <dc:creator>Dirección General</dc:creator>
  <cp:lastModifiedBy>proyectos.sapsam@gmail.com</cp:lastModifiedBy>
  <cp:revision>807</cp:revision>
  <cp:lastPrinted>2023-12-04T23:13:05Z</cp:lastPrinted>
  <dcterms:created xsi:type="dcterms:W3CDTF">2015-09-10T15:29:04Z</dcterms:created>
  <dcterms:modified xsi:type="dcterms:W3CDTF">2024-01-22T20:47:19Z</dcterms:modified>
</cp:coreProperties>
</file>