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8" r:id="rId2"/>
    <p:sldId id="299" r:id="rId3"/>
    <p:sldId id="300" r:id="rId4"/>
    <p:sldId id="301" r:id="rId5"/>
    <p:sldId id="302" r:id="rId6"/>
    <p:sldId id="295" r:id="rId7"/>
    <p:sldId id="281" r:id="rId8"/>
    <p:sldId id="297" r:id="rId9"/>
    <p:sldId id="260" r:id="rId10"/>
    <p:sldId id="283" r:id="rId11"/>
    <p:sldId id="271" r:id="rId12"/>
    <p:sldId id="293" r:id="rId13"/>
    <p:sldId id="286" r:id="rId14"/>
    <p:sldId id="287" r:id="rId15"/>
    <p:sldId id="294" r:id="rId16"/>
    <p:sldId id="288" r:id="rId17"/>
    <p:sldId id="289" r:id="rId18"/>
    <p:sldId id="280" r:id="rId19"/>
    <p:sldId id="296" r:id="rId20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1613" autoAdjust="0"/>
    <p:restoredTop sz="94660"/>
  </p:normalViewPr>
  <p:slideViewPr>
    <p:cSldViewPr>
      <p:cViewPr varScale="1">
        <p:scale>
          <a:sx n="80" d="100"/>
          <a:sy n="80" d="100"/>
        </p:scale>
        <p:origin x="-772" y="-7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287" y="-54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7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8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095608162986249"/>
          <c:y val="0.14860609956223148"/>
          <c:w val="0.67241091777108164"/>
          <c:h val="0.8029280246603108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0099"/>
              </a:solidFill>
            </c:spPr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defRPr>
                    </a:pPr>
                    <a:r>
                      <a:rPr lang="en-US" sz="1400" b="1" i="0" u="none" strike="noStrike" baseline="0" dirty="0" err="1" smtClean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rPr>
                      <a:t>DoD</a:t>
                    </a:r>
                    <a:endParaRPr lang="en-US" sz="1400" b="1" i="0" u="none" strike="noStrike" baseline="0" dirty="0" smtClean="0">
                      <a:solidFill>
                        <a:srgbClr val="000099"/>
                      </a:solidFill>
                      <a:latin typeface="Arial" pitchFamily="34" charset="0"/>
                      <a:cs typeface="Arial" pitchFamily="34" charset="0"/>
                    </a:endParaRPr>
                  </a:p>
                  <a:p>
                    <a:pPr>
                      <a:defRPr sz="1000" b="0" i="0" u="none" strike="noStrike" baseline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defRPr>
                    </a:pPr>
                    <a:r>
                      <a:rPr lang="en-US" sz="1400" b="1" i="0" u="none" strike="noStrike" baseline="0" dirty="0" smtClean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rPr>
                      <a:t>130.464 </a:t>
                    </a:r>
                    <a:r>
                      <a:rPr lang="en-US" sz="1400" b="1" i="0" u="none" strike="noStrike" baseline="0" dirty="0" err="1" smtClean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rPr>
                      <a:t>mbbl</a:t>
                    </a:r>
                    <a:r>
                      <a:rPr lang="en-US" sz="1400" b="1" i="0" u="none" strike="noStrike" baseline="0" dirty="0" smtClean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en-US" sz="1400" b="1" i="0" u="none" strike="noStrike" baseline="0" dirty="0">
                      <a:solidFill>
                        <a:srgbClr val="000099"/>
                      </a:solidFill>
                      <a:latin typeface="Arial" pitchFamily="34" charset="0"/>
                      <a:cs typeface="Arial" pitchFamily="34" charset="0"/>
                    </a:endParaRPr>
                  </a:p>
                  <a:p>
                    <a:pPr>
                      <a:defRPr sz="1000" b="0" i="0" u="none" strike="noStrike" baseline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defRPr>
                    </a:pPr>
                    <a:r>
                      <a:rPr lang="en-US" sz="1400" b="1" i="0" u="none" strike="noStrike" baseline="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rPr>
                      <a:t> 1.88%</a:t>
                    </a:r>
                    <a:endParaRPr lang="en-US" dirty="0">
                      <a:solidFill>
                        <a:srgbClr val="000099"/>
                      </a:solidFill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2730809964544004E-2"/>
                  <c:y val="-0.1992146071026839"/>
                </c:manualLayout>
              </c:layout>
              <c:tx>
                <c:rich>
                  <a:bodyPr/>
                  <a:lstStyle/>
                  <a:p>
                    <a:pPr>
                      <a:defRPr sz="900" b="1" i="0" u="none" strike="noStrike" baseline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defRPr>
                    </a:pPr>
                    <a:r>
                      <a:rPr lang="en-US" sz="900" dirty="0">
                        <a:latin typeface="Arial" pitchFamily="34" charset="0"/>
                        <a:cs typeface="Arial" pitchFamily="34" charset="0"/>
                      </a:rPr>
                      <a:t>All Other US Consumption  </a:t>
                    </a:r>
                    <a:r>
                      <a:rPr lang="en-US" sz="900" dirty="0" smtClean="0">
                        <a:latin typeface="Arial" pitchFamily="34" charset="0"/>
                        <a:cs typeface="Arial" pitchFamily="34" charset="0"/>
                      </a:rPr>
                      <a:t>6,794.992 </a:t>
                    </a:r>
                    <a:r>
                      <a:rPr lang="en-US" sz="900" dirty="0" err="1" smtClean="0">
                        <a:latin typeface="Arial" pitchFamily="34" charset="0"/>
                        <a:cs typeface="Arial" pitchFamily="34" charset="0"/>
                      </a:rPr>
                      <a:t>mbbl</a:t>
                    </a:r>
                    <a:endParaRPr lang="en-US" sz="900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US!$A$8:$A$9</c:f>
              <c:strCache>
                <c:ptCount val="2"/>
                <c:pt idx="0">
                  <c:v>DESC (FY)</c:v>
                </c:pt>
                <c:pt idx="1">
                  <c:v>All Other US Consumption</c:v>
                </c:pt>
              </c:strCache>
            </c:strRef>
          </c:cat>
          <c:val>
            <c:numRef>
              <c:f>US!$B$8:$B$9</c:f>
              <c:numCache>
                <c:formatCode>_(* #,##0_);_(* \(#,##0\);_(* "-"??_);_(@_)</c:formatCode>
                <c:ptCount val="2"/>
                <c:pt idx="0">
                  <c:v>130464</c:v>
                </c:pt>
                <c:pt idx="1">
                  <c:v>6794992</c:v>
                </c:pt>
              </c:numCache>
            </c:numRef>
          </c:val>
        </c:ser>
        <c:ser>
          <c:idx val="1"/>
          <c:order val="1"/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US!$A$8:$A$9</c:f>
              <c:strCache>
                <c:ptCount val="2"/>
                <c:pt idx="0">
                  <c:v>DESC (FY)</c:v>
                </c:pt>
                <c:pt idx="1">
                  <c:v>All Other US Consumption</c:v>
                </c:pt>
              </c:strCache>
            </c:strRef>
          </c:cat>
          <c:val>
            <c:numRef>
              <c:f>US!$C$8:$C$9</c:f>
              <c:numCache>
                <c:formatCode>0.00%</c:formatCode>
                <c:ptCount val="2"/>
                <c:pt idx="0">
                  <c:v>1.8838326313819705E-2</c:v>
                </c:pt>
                <c:pt idx="1">
                  <c:v>0.98116167368618346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1">
          <a:noFill/>
        </a:ln>
      </c:spPr>
    </c:plotArea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040477005591706"/>
          <c:y val="0.13746046973870538"/>
          <c:w val="0.7151840915719001"/>
          <c:h val="0.7573669957089794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PB Price</c:v>
                </c:pt>
              </c:strCache>
            </c:strRef>
          </c:tx>
          <c:spPr>
            <a:ln w="34925">
              <a:solidFill>
                <a:srgbClr val="336600"/>
              </a:solidFill>
            </a:ln>
          </c:spPr>
          <c:marker>
            <c:symbol val="none"/>
          </c:marker>
          <c:cat>
            <c:numRef>
              <c:f>Sheet1!$A$2:$A$770</c:f>
              <c:numCache>
                <c:formatCode>[$-409]dd\-mmm\-yy;@</c:formatCode>
                <c:ptCount val="769"/>
                <c:pt idx="0">
                  <c:v>40452</c:v>
                </c:pt>
                <c:pt idx="1">
                  <c:v>40455</c:v>
                </c:pt>
                <c:pt idx="2">
                  <c:v>40456</c:v>
                </c:pt>
                <c:pt idx="3">
                  <c:v>40457</c:v>
                </c:pt>
                <c:pt idx="4">
                  <c:v>40458</c:v>
                </c:pt>
                <c:pt idx="5">
                  <c:v>40459</c:v>
                </c:pt>
                <c:pt idx="6">
                  <c:v>40462</c:v>
                </c:pt>
                <c:pt idx="7">
                  <c:v>40463</c:v>
                </c:pt>
                <c:pt idx="8">
                  <c:v>40464</c:v>
                </c:pt>
                <c:pt idx="9">
                  <c:v>40465</c:v>
                </c:pt>
                <c:pt idx="10">
                  <c:v>40466</c:v>
                </c:pt>
                <c:pt idx="11">
                  <c:v>40469</c:v>
                </c:pt>
                <c:pt idx="12">
                  <c:v>40470</c:v>
                </c:pt>
                <c:pt idx="13">
                  <c:v>40471</c:v>
                </c:pt>
                <c:pt idx="14">
                  <c:v>40472</c:v>
                </c:pt>
                <c:pt idx="15">
                  <c:v>40473</c:v>
                </c:pt>
                <c:pt idx="16">
                  <c:v>40476</c:v>
                </c:pt>
                <c:pt idx="17">
                  <c:v>40477</c:v>
                </c:pt>
                <c:pt idx="18">
                  <c:v>40478</c:v>
                </c:pt>
                <c:pt idx="19">
                  <c:v>40479</c:v>
                </c:pt>
                <c:pt idx="20">
                  <c:v>40480</c:v>
                </c:pt>
                <c:pt idx="21">
                  <c:v>40483</c:v>
                </c:pt>
                <c:pt idx="22">
                  <c:v>40484</c:v>
                </c:pt>
                <c:pt idx="23">
                  <c:v>40485</c:v>
                </c:pt>
                <c:pt idx="24">
                  <c:v>40486</c:v>
                </c:pt>
                <c:pt idx="25">
                  <c:v>40487</c:v>
                </c:pt>
                <c:pt idx="26">
                  <c:v>40490</c:v>
                </c:pt>
                <c:pt idx="27">
                  <c:v>40491</c:v>
                </c:pt>
                <c:pt idx="28">
                  <c:v>40492</c:v>
                </c:pt>
                <c:pt idx="29">
                  <c:v>40493</c:v>
                </c:pt>
                <c:pt idx="30">
                  <c:v>40494</c:v>
                </c:pt>
                <c:pt idx="31">
                  <c:v>40497</c:v>
                </c:pt>
                <c:pt idx="32">
                  <c:v>40498</c:v>
                </c:pt>
                <c:pt idx="33">
                  <c:v>40499</c:v>
                </c:pt>
                <c:pt idx="34">
                  <c:v>40500</c:v>
                </c:pt>
                <c:pt idx="35">
                  <c:v>40501</c:v>
                </c:pt>
                <c:pt idx="36">
                  <c:v>40504</c:v>
                </c:pt>
                <c:pt idx="37">
                  <c:v>40505</c:v>
                </c:pt>
                <c:pt idx="38">
                  <c:v>40506</c:v>
                </c:pt>
                <c:pt idx="39">
                  <c:v>40508</c:v>
                </c:pt>
                <c:pt idx="40">
                  <c:v>40511</c:v>
                </c:pt>
                <c:pt idx="41">
                  <c:v>40512</c:v>
                </c:pt>
                <c:pt idx="42">
                  <c:v>40513</c:v>
                </c:pt>
                <c:pt idx="43">
                  <c:v>40514</c:v>
                </c:pt>
                <c:pt idx="44">
                  <c:v>40515</c:v>
                </c:pt>
                <c:pt idx="45">
                  <c:v>40518</c:v>
                </c:pt>
                <c:pt idx="46">
                  <c:v>40519</c:v>
                </c:pt>
                <c:pt idx="47">
                  <c:v>40520</c:v>
                </c:pt>
                <c:pt idx="48">
                  <c:v>40521</c:v>
                </c:pt>
                <c:pt idx="49">
                  <c:v>40522</c:v>
                </c:pt>
                <c:pt idx="50">
                  <c:v>40525</c:v>
                </c:pt>
                <c:pt idx="51">
                  <c:v>40526</c:v>
                </c:pt>
                <c:pt idx="52">
                  <c:v>40527</c:v>
                </c:pt>
                <c:pt idx="53">
                  <c:v>40528</c:v>
                </c:pt>
                <c:pt idx="54">
                  <c:v>40529</c:v>
                </c:pt>
                <c:pt idx="55">
                  <c:v>40532</c:v>
                </c:pt>
                <c:pt idx="56">
                  <c:v>40533</c:v>
                </c:pt>
                <c:pt idx="57">
                  <c:v>40534</c:v>
                </c:pt>
                <c:pt idx="58">
                  <c:v>40535</c:v>
                </c:pt>
                <c:pt idx="59">
                  <c:v>40539</c:v>
                </c:pt>
                <c:pt idx="60">
                  <c:v>40540</c:v>
                </c:pt>
                <c:pt idx="61">
                  <c:v>40541</c:v>
                </c:pt>
                <c:pt idx="62">
                  <c:v>40542</c:v>
                </c:pt>
                <c:pt idx="63">
                  <c:v>40543</c:v>
                </c:pt>
                <c:pt idx="64">
                  <c:v>40546</c:v>
                </c:pt>
                <c:pt idx="65">
                  <c:v>40547</c:v>
                </c:pt>
                <c:pt idx="66">
                  <c:v>40548</c:v>
                </c:pt>
                <c:pt idx="67">
                  <c:v>40549</c:v>
                </c:pt>
                <c:pt idx="68">
                  <c:v>40550</c:v>
                </c:pt>
                <c:pt idx="69">
                  <c:v>40553</c:v>
                </c:pt>
                <c:pt idx="70">
                  <c:v>40554</c:v>
                </c:pt>
                <c:pt idx="71">
                  <c:v>40555</c:v>
                </c:pt>
                <c:pt idx="72">
                  <c:v>40556</c:v>
                </c:pt>
                <c:pt idx="73">
                  <c:v>40557</c:v>
                </c:pt>
                <c:pt idx="74">
                  <c:v>40561</c:v>
                </c:pt>
                <c:pt idx="75">
                  <c:v>40562</c:v>
                </c:pt>
                <c:pt idx="76">
                  <c:v>40563</c:v>
                </c:pt>
                <c:pt idx="77" formatCode="[$-409]d\-mmm\-yy;@">
                  <c:v>40564</c:v>
                </c:pt>
                <c:pt idx="78" formatCode="[$-409]d\-mmm\-yy;@">
                  <c:v>40567</c:v>
                </c:pt>
                <c:pt idx="79" formatCode="[$-409]d\-mmm\-yy;@">
                  <c:v>40568</c:v>
                </c:pt>
                <c:pt idx="80" formatCode="[$-409]d\-mmm\-yy;@">
                  <c:v>40569</c:v>
                </c:pt>
                <c:pt idx="81" formatCode="[$-409]d\-mmm\-yy;@">
                  <c:v>40570</c:v>
                </c:pt>
                <c:pt idx="82" formatCode="[$-409]d\-mmm\-yy;@">
                  <c:v>40571</c:v>
                </c:pt>
                <c:pt idx="83" formatCode="[$-409]d\-mmm\-yy;@">
                  <c:v>40574</c:v>
                </c:pt>
                <c:pt idx="84" formatCode="[$-409]d\-mmm\-yy;@">
                  <c:v>40575</c:v>
                </c:pt>
                <c:pt idx="85" formatCode="[$-409]d\-mmm\-yy;@">
                  <c:v>40576</c:v>
                </c:pt>
                <c:pt idx="86" formatCode="[$-409]d\-mmm\-yy;@">
                  <c:v>40577</c:v>
                </c:pt>
                <c:pt idx="87" formatCode="[$-409]d\-mmm\-yy;@">
                  <c:v>40578</c:v>
                </c:pt>
                <c:pt idx="88" formatCode="[$-409]d\-mmm\-yy;@">
                  <c:v>40581</c:v>
                </c:pt>
                <c:pt idx="89" formatCode="[$-409]d\-mmm\-yy;@">
                  <c:v>40582</c:v>
                </c:pt>
                <c:pt idx="90" formatCode="[$-409]d\-mmm\-yy;@">
                  <c:v>40583</c:v>
                </c:pt>
                <c:pt idx="91" formatCode="[$-409]d\-mmm\-yy;@">
                  <c:v>40584</c:v>
                </c:pt>
                <c:pt idx="92" formatCode="[$-409]d\-mmm\-yy;@">
                  <c:v>40585</c:v>
                </c:pt>
                <c:pt idx="93" formatCode="[$-409]d\-mmm\-yy;@">
                  <c:v>40588</c:v>
                </c:pt>
                <c:pt idx="94" formatCode="[$-409]d\-mmm\-yy;@">
                  <c:v>40589</c:v>
                </c:pt>
                <c:pt idx="95" formatCode="[$-409]d\-mmm\-yy;@">
                  <c:v>40590</c:v>
                </c:pt>
                <c:pt idx="96" formatCode="[$-409]d\-mmm\-yy;@">
                  <c:v>40591</c:v>
                </c:pt>
                <c:pt idx="97" formatCode="[$-409]d\-mmm\-yy;@">
                  <c:v>40592</c:v>
                </c:pt>
                <c:pt idx="98" formatCode="[$-409]d\-mmm\-yy;@">
                  <c:v>40596</c:v>
                </c:pt>
                <c:pt idx="99" formatCode="[$-409]d\-mmm\-yy;@">
                  <c:v>40597</c:v>
                </c:pt>
                <c:pt idx="100" formatCode="[$-409]d\-mmm\-yy;@">
                  <c:v>40598</c:v>
                </c:pt>
                <c:pt idx="101" formatCode="[$-409]d\-mmm\-yy;@">
                  <c:v>40599</c:v>
                </c:pt>
                <c:pt idx="102" formatCode="[$-409]d\-mmm\-yy;@">
                  <c:v>40602</c:v>
                </c:pt>
                <c:pt idx="103" formatCode="[$-409]d\-mmm\-yy;@">
                  <c:v>40603</c:v>
                </c:pt>
                <c:pt idx="104" formatCode="[$-409]d\-mmm\-yy;@">
                  <c:v>40604</c:v>
                </c:pt>
                <c:pt idx="105" formatCode="[$-409]d\-mmm\-yy;@">
                  <c:v>40605</c:v>
                </c:pt>
                <c:pt idx="106" formatCode="[$-409]d\-mmm\-yy;@">
                  <c:v>40606</c:v>
                </c:pt>
                <c:pt idx="107" formatCode="[$-409]d\-mmm\-yy;@">
                  <c:v>40609</c:v>
                </c:pt>
                <c:pt idx="108" formatCode="[$-409]d\-mmm\-yy;@">
                  <c:v>40610</c:v>
                </c:pt>
                <c:pt idx="109" formatCode="[$-409]d\-mmm\-yy;@">
                  <c:v>40611</c:v>
                </c:pt>
                <c:pt idx="110" formatCode="[$-409]d\-mmm\-yy;@">
                  <c:v>40612</c:v>
                </c:pt>
                <c:pt idx="111" formatCode="[$-409]d\-mmm\-yy;@">
                  <c:v>40613</c:v>
                </c:pt>
                <c:pt idx="112" formatCode="[$-409]d\-mmm\-yy;@">
                  <c:v>40616</c:v>
                </c:pt>
                <c:pt idx="113" formatCode="[$-409]d\-mmm\-yy;@">
                  <c:v>40617</c:v>
                </c:pt>
                <c:pt idx="114" formatCode="[$-409]d\-mmm\-yy;@">
                  <c:v>40618</c:v>
                </c:pt>
                <c:pt idx="115" formatCode="[$-409]d\-mmm\-yy;@">
                  <c:v>40619</c:v>
                </c:pt>
                <c:pt idx="116" formatCode="[$-409]d\-mmm\-yy;@">
                  <c:v>40620</c:v>
                </c:pt>
                <c:pt idx="117" formatCode="[$-409]d\-mmm\-yy;@">
                  <c:v>40623</c:v>
                </c:pt>
                <c:pt idx="118" formatCode="[$-409]d\-mmm\-yy;@">
                  <c:v>40624</c:v>
                </c:pt>
                <c:pt idx="119" formatCode="[$-409]d\-mmm\-yy;@">
                  <c:v>40625</c:v>
                </c:pt>
                <c:pt idx="120" formatCode="[$-409]d\-mmm\-yy;@">
                  <c:v>40626</c:v>
                </c:pt>
                <c:pt idx="121" formatCode="[$-409]d\-mmm\-yy;@">
                  <c:v>40627</c:v>
                </c:pt>
                <c:pt idx="122" formatCode="[$-409]d\-mmm\-yy;@">
                  <c:v>40630</c:v>
                </c:pt>
                <c:pt idx="123" formatCode="[$-409]d\-mmm\-yy;@">
                  <c:v>40631</c:v>
                </c:pt>
                <c:pt idx="124" formatCode="[$-409]d\-mmm\-yy;@">
                  <c:v>40632</c:v>
                </c:pt>
                <c:pt idx="125" formatCode="[$-409]d\-mmm\-yy;@">
                  <c:v>40633</c:v>
                </c:pt>
                <c:pt idx="126" formatCode="[$-409]d\-mmm\-yy;@">
                  <c:v>40634</c:v>
                </c:pt>
                <c:pt idx="127" formatCode="[$-409]d\-mmm\-yy;@">
                  <c:v>40637</c:v>
                </c:pt>
                <c:pt idx="128" formatCode="[$-409]d\-mmm\-yy;@">
                  <c:v>40638</c:v>
                </c:pt>
                <c:pt idx="129" formatCode="[$-409]d\-mmm\-yy;@">
                  <c:v>40639</c:v>
                </c:pt>
                <c:pt idx="130" formatCode="[$-409]d\-mmm\-yy;@">
                  <c:v>40640</c:v>
                </c:pt>
                <c:pt idx="131" formatCode="[$-409]d\-mmm\-yy;@">
                  <c:v>40641</c:v>
                </c:pt>
                <c:pt idx="132" formatCode="[$-409]d\-mmm\-yy;@">
                  <c:v>40644</c:v>
                </c:pt>
                <c:pt idx="133" formatCode="[$-409]d\-mmm\-yy;@">
                  <c:v>40645</c:v>
                </c:pt>
                <c:pt idx="134" formatCode="[$-409]d\-mmm\-yy;@">
                  <c:v>40646</c:v>
                </c:pt>
                <c:pt idx="135" formatCode="[$-409]d\-mmm\-yy;@">
                  <c:v>40647</c:v>
                </c:pt>
                <c:pt idx="136" formatCode="[$-409]d\-mmm\-yy;@">
                  <c:v>40648</c:v>
                </c:pt>
                <c:pt idx="137" formatCode="[$-409]d\-mmm\-yy;@">
                  <c:v>40651</c:v>
                </c:pt>
                <c:pt idx="138" formatCode="[$-409]d\-mmm\-yy;@">
                  <c:v>40652</c:v>
                </c:pt>
                <c:pt idx="139" formatCode="[$-409]d\-mmm\-yy;@">
                  <c:v>40653</c:v>
                </c:pt>
                <c:pt idx="140" formatCode="[$-409]d\-mmm\-yy;@">
                  <c:v>40654</c:v>
                </c:pt>
                <c:pt idx="141" formatCode="[$-409]d\-mmm\-yy;@">
                  <c:v>40658</c:v>
                </c:pt>
                <c:pt idx="142" formatCode="[$-409]d\-mmm\-yy;@">
                  <c:v>40659</c:v>
                </c:pt>
                <c:pt idx="143" formatCode="[$-409]d\-mmm\-yy;@">
                  <c:v>40660</c:v>
                </c:pt>
                <c:pt idx="144" formatCode="[$-409]d\-mmm\-yy;@">
                  <c:v>40661</c:v>
                </c:pt>
                <c:pt idx="145" formatCode="[$-409]d\-mmm\-yy;@">
                  <c:v>40662</c:v>
                </c:pt>
                <c:pt idx="146" formatCode="[$-409]d\-mmm\-yy;@">
                  <c:v>40665</c:v>
                </c:pt>
                <c:pt idx="147" formatCode="[$-409]d\-mmm\-yy;@">
                  <c:v>40666</c:v>
                </c:pt>
                <c:pt idx="148" formatCode="[$-409]d\-mmm\-yy;@">
                  <c:v>40667</c:v>
                </c:pt>
                <c:pt idx="149" formatCode="[$-409]d\-mmm\-yy;@">
                  <c:v>40668</c:v>
                </c:pt>
                <c:pt idx="150" formatCode="[$-409]d\-mmm\-yy;@">
                  <c:v>40669</c:v>
                </c:pt>
                <c:pt idx="151" formatCode="[$-409]d\-mmm\-yy;@">
                  <c:v>40672</c:v>
                </c:pt>
                <c:pt idx="152" formatCode="[$-409]d\-mmm\-yy;@">
                  <c:v>40673</c:v>
                </c:pt>
                <c:pt idx="153" formatCode="[$-409]d\-mmm\-yy;@">
                  <c:v>40674</c:v>
                </c:pt>
                <c:pt idx="154" formatCode="[$-409]d\-mmm\-yy;@">
                  <c:v>40675</c:v>
                </c:pt>
                <c:pt idx="155" formatCode="[$-409]d\-mmm\-yy;@">
                  <c:v>40676</c:v>
                </c:pt>
                <c:pt idx="156" formatCode="[$-409]d\-mmm\-yy;@">
                  <c:v>40679</c:v>
                </c:pt>
                <c:pt idx="157" formatCode="[$-409]d\-mmm\-yy;@">
                  <c:v>40680</c:v>
                </c:pt>
                <c:pt idx="158" formatCode="[$-409]d\-mmm\-yy;@">
                  <c:v>40681</c:v>
                </c:pt>
                <c:pt idx="159" formatCode="[$-409]d\-mmm\-yy;@">
                  <c:v>40682</c:v>
                </c:pt>
                <c:pt idx="160" formatCode="[$-409]d\-mmm\-yy;@">
                  <c:v>40683</c:v>
                </c:pt>
                <c:pt idx="161" formatCode="[$-409]d\-mmm\-yy;@">
                  <c:v>40686</c:v>
                </c:pt>
                <c:pt idx="162" formatCode="[$-409]d\-mmm\-yy;@">
                  <c:v>40687</c:v>
                </c:pt>
                <c:pt idx="163" formatCode="[$-409]d\-mmm\-yy;@">
                  <c:v>40688</c:v>
                </c:pt>
                <c:pt idx="164" formatCode="[$-409]d\-mmm\-yy;@">
                  <c:v>40689</c:v>
                </c:pt>
                <c:pt idx="165" formatCode="[$-409]d\-mmm\-yy;@">
                  <c:v>40690</c:v>
                </c:pt>
                <c:pt idx="166" formatCode="[$-409]d\-mmm\-yy;@">
                  <c:v>40694</c:v>
                </c:pt>
                <c:pt idx="167" formatCode="[$-409]d\-mmm\-yy;@">
                  <c:v>40695</c:v>
                </c:pt>
                <c:pt idx="168" formatCode="[$-409]d\-mmm\-yy;@">
                  <c:v>40696</c:v>
                </c:pt>
                <c:pt idx="169" formatCode="[$-409]d\-mmm\-yy;@">
                  <c:v>40697</c:v>
                </c:pt>
                <c:pt idx="170" formatCode="[$-409]d\-mmm\-yy;@">
                  <c:v>40700</c:v>
                </c:pt>
                <c:pt idx="171" formatCode="[$-409]d\-mmm\-yy;@">
                  <c:v>40701</c:v>
                </c:pt>
                <c:pt idx="172" formatCode="[$-409]d\-mmm\-yy;@">
                  <c:v>40702</c:v>
                </c:pt>
                <c:pt idx="173" formatCode="[$-409]d\-mmm\-yy;@">
                  <c:v>40703</c:v>
                </c:pt>
                <c:pt idx="174" formatCode="[$-409]d\-mmm\-yy;@">
                  <c:v>40704</c:v>
                </c:pt>
                <c:pt idx="175" formatCode="[$-409]d\-mmm\-yy;@">
                  <c:v>40707</c:v>
                </c:pt>
                <c:pt idx="176" formatCode="[$-409]d\-mmm\-yy;@">
                  <c:v>40708</c:v>
                </c:pt>
                <c:pt idx="177" formatCode="[$-409]d\-mmm\-yy;@">
                  <c:v>40709</c:v>
                </c:pt>
                <c:pt idx="178" formatCode="[$-409]d\-mmm\-yy;@">
                  <c:v>40710</c:v>
                </c:pt>
                <c:pt idx="179" formatCode="[$-409]d\-mmm\-yy;@">
                  <c:v>40711</c:v>
                </c:pt>
                <c:pt idx="180" formatCode="[$-409]d\-mmm\-yy;@">
                  <c:v>40714</c:v>
                </c:pt>
                <c:pt idx="181" formatCode="[$-409]d\-mmm\-yy;@">
                  <c:v>40715</c:v>
                </c:pt>
                <c:pt idx="182" formatCode="[$-409]d\-mmm\-yy;@">
                  <c:v>40716</c:v>
                </c:pt>
                <c:pt idx="183" formatCode="[$-409]d\-mmm\-yy;@">
                  <c:v>40717</c:v>
                </c:pt>
                <c:pt idx="184" formatCode="[$-409]d\-mmm\-yy;@">
                  <c:v>40718</c:v>
                </c:pt>
                <c:pt idx="185" formatCode="[$-409]d\-mmm\-yy;@">
                  <c:v>40721</c:v>
                </c:pt>
                <c:pt idx="186" formatCode="[$-409]d\-mmm\-yy;@">
                  <c:v>40722</c:v>
                </c:pt>
                <c:pt idx="187" formatCode="[$-409]d\-mmm\-yy;@">
                  <c:v>40723</c:v>
                </c:pt>
                <c:pt idx="188" formatCode="[$-409]d\-mmm\-yy;@">
                  <c:v>40724</c:v>
                </c:pt>
                <c:pt idx="189" formatCode="[$-409]d\-mmm\-yy;@">
                  <c:v>40725</c:v>
                </c:pt>
                <c:pt idx="190" formatCode="[$-409]d\-mmm\-yy;@">
                  <c:v>40729</c:v>
                </c:pt>
                <c:pt idx="191" formatCode="[$-409]d\-mmm\-yy;@">
                  <c:v>40730</c:v>
                </c:pt>
                <c:pt idx="192" formatCode="[$-409]d\-mmm\-yy;@">
                  <c:v>40731</c:v>
                </c:pt>
                <c:pt idx="193" formatCode="[$-409]d\-mmm\-yy;@">
                  <c:v>40732</c:v>
                </c:pt>
                <c:pt idx="194" formatCode="[$-409]d\-mmm\-yy;@">
                  <c:v>40735</c:v>
                </c:pt>
                <c:pt idx="195" formatCode="[$-409]d\-mmm\-yy;@">
                  <c:v>40736</c:v>
                </c:pt>
                <c:pt idx="196" formatCode="[$-409]d\-mmm\-yy;@">
                  <c:v>40737</c:v>
                </c:pt>
                <c:pt idx="197" formatCode="[$-409]d\-mmm\-yy;@">
                  <c:v>40738</c:v>
                </c:pt>
                <c:pt idx="198" formatCode="[$-409]d\-mmm\-yy;@">
                  <c:v>40739</c:v>
                </c:pt>
                <c:pt idx="199" formatCode="[$-409]d\-mmm\-yy;@">
                  <c:v>40742</c:v>
                </c:pt>
                <c:pt idx="200" formatCode="[$-409]d\-mmm\-yy;@">
                  <c:v>40743</c:v>
                </c:pt>
                <c:pt idx="201" formatCode="[$-409]d\-mmm\-yy;@">
                  <c:v>40744</c:v>
                </c:pt>
                <c:pt idx="202" formatCode="[$-409]d\-mmm\-yy;@">
                  <c:v>40745</c:v>
                </c:pt>
                <c:pt idx="203" formatCode="[$-409]d\-mmm\-yy;@">
                  <c:v>40746</c:v>
                </c:pt>
                <c:pt idx="204" formatCode="[$-409]d\-mmm\-yy;@">
                  <c:v>40749</c:v>
                </c:pt>
                <c:pt idx="205" formatCode="[$-409]d\-mmm\-yy;@">
                  <c:v>40750</c:v>
                </c:pt>
                <c:pt idx="206" formatCode="[$-409]d\-mmm\-yy;@">
                  <c:v>40751</c:v>
                </c:pt>
                <c:pt idx="207" formatCode="[$-409]d\-mmm\-yy;@">
                  <c:v>40752</c:v>
                </c:pt>
                <c:pt idx="208" formatCode="[$-409]d\-mmm\-yy;@">
                  <c:v>40753</c:v>
                </c:pt>
                <c:pt idx="209" formatCode="[$-409]d\-mmm\-yy;@">
                  <c:v>40756</c:v>
                </c:pt>
                <c:pt idx="210" formatCode="[$-409]d\-mmm\-yy;@">
                  <c:v>40757</c:v>
                </c:pt>
                <c:pt idx="211" formatCode="[$-409]d\-mmm\-yy;@">
                  <c:v>40758</c:v>
                </c:pt>
                <c:pt idx="212" formatCode="[$-409]d\-mmm\-yy;@">
                  <c:v>40759</c:v>
                </c:pt>
                <c:pt idx="213" formatCode="[$-409]d\-mmm\-yy;@">
                  <c:v>40760</c:v>
                </c:pt>
                <c:pt idx="214" formatCode="[$-409]d\-mmm\-yy;@">
                  <c:v>40763</c:v>
                </c:pt>
                <c:pt idx="215" formatCode="[$-409]d\-mmm\-yy;@">
                  <c:v>40764</c:v>
                </c:pt>
                <c:pt idx="216" formatCode="[$-409]d\-mmm\-yy;@">
                  <c:v>40765</c:v>
                </c:pt>
                <c:pt idx="217" formatCode="[$-409]d\-mmm\-yy;@">
                  <c:v>40766</c:v>
                </c:pt>
                <c:pt idx="218" formatCode="[$-409]d\-mmm\-yy;@">
                  <c:v>40767</c:v>
                </c:pt>
                <c:pt idx="219" formatCode="[$-409]d\-mmm\-yy;@">
                  <c:v>40770</c:v>
                </c:pt>
                <c:pt idx="220" formatCode="[$-409]d\-mmm\-yy;@">
                  <c:v>40771</c:v>
                </c:pt>
                <c:pt idx="221" formatCode="[$-409]d\-mmm\-yy;@">
                  <c:v>40772</c:v>
                </c:pt>
                <c:pt idx="222" formatCode="[$-409]d\-mmm\-yy;@">
                  <c:v>40773</c:v>
                </c:pt>
                <c:pt idx="223" formatCode="[$-409]d\-mmm\-yy;@">
                  <c:v>40774</c:v>
                </c:pt>
                <c:pt idx="224" formatCode="[$-409]d\-mmm\-yy;@">
                  <c:v>40777</c:v>
                </c:pt>
                <c:pt idx="225" formatCode="[$-409]d\-mmm\-yy;@">
                  <c:v>40778</c:v>
                </c:pt>
                <c:pt idx="226" formatCode="[$-409]d\-mmm\-yy;@">
                  <c:v>40779</c:v>
                </c:pt>
                <c:pt idx="227" formatCode="[$-409]d\-mmm\-yy;@">
                  <c:v>40780</c:v>
                </c:pt>
                <c:pt idx="228" formatCode="[$-409]d\-mmm\-yy;@">
                  <c:v>40781</c:v>
                </c:pt>
                <c:pt idx="229" formatCode="[$-409]d\-mmm\-yy;@">
                  <c:v>40784</c:v>
                </c:pt>
                <c:pt idx="230" formatCode="[$-409]d\-mmm\-yy;@">
                  <c:v>40785</c:v>
                </c:pt>
                <c:pt idx="231" formatCode="[$-409]d\-mmm\-yy;@">
                  <c:v>40786</c:v>
                </c:pt>
                <c:pt idx="232" formatCode="[$-409]d\-mmm\-yy;@">
                  <c:v>40787</c:v>
                </c:pt>
                <c:pt idx="233" formatCode="[$-409]d\-mmm\-yy;@">
                  <c:v>40788</c:v>
                </c:pt>
                <c:pt idx="234" formatCode="[$-409]d\-mmm\-yy;@">
                  <c:v>40792</c:v>
                </c:pt>
                <c:pt idx="235" formatCode="[$-409]d\-mmm\-yy;@">
                  <c:v>40793</c:v>
                </c:pt>
                <c:pt idx="236" formatCode="[$-409]d\-mmm\-yy;@">
                  <c:v>40794</c:v>
                </c:pt>
                <c:pt idx="237" formatCode="[$-409]d\-mmm\-yy;@">
                  <c:v>40795</c:v>
                </c:pt>
                <c:pt idx="238" formatCode="[$-409]d\-mmm\-yy;@">
                  <c:v>40798</c:v>
                </c:pt>
                <c:pt idx="239" formatCode="[$-409]d\-mmm\-yy;@">
                  <c:v>40799</c:v>
                </c:pt>
                <c:pt idx="240" formatCode="[$-409]d\-mmm\-yy;@">
                  <c:v>40800</c:v>
                </c:pt>
                <c:pt idx="241" formatCode="[$-409]d\-mmm\-yy;@">
                  <c:v>40801</c:v>
                </c:pt>
                <c:pt idx="242" formatCode="[$-409]d\-mmm\-yy;@">
                  <c:v>40802</c:v>
                </c:pt>
                <c:pt idx="243" formatCode="[$-409]d\-mmm\-yy;@">
                  <c:v>40805</c:v>
                </c:pt>
                <c:pt idx="244" formatCode="[$-409]d\-mmm\-yy;@">
                  <c:v>40806</c:v>
                </c:pt>
                <c:pt idx="245" formatCode="[$-409]d\-mmm\-yy;@">
                  <c:v>40807</c:v>
                </c:pt>
                <c:pt idx="246" formatCode="[$-409]d\-mmm\-yy;@">
                  <c:v>40808</c:v>
                </c:pt>
                <c:pt idx="247" formatCode="[$-409]d\-mmm\-yy;@">
                  <c:v>40809</c:v>
                </c:pt>
                <c:pt idx="248" formatCode="[$-409]d\-mmm\-yy;@">
                  <c:v>40812</c:v>
                </c:pt>
                <c:pt idx="249" formatCode="[$-409]d\-mmm\-yy;@">
                  <c:v>40813</c:v>
                </c:pt>
                <c:pt idx="250" formatCode="[$-409]d\-mmm\-yy;@">
                  <c:v>40814</c:v>
                </c:pt>
                <c:pt idx="251" formatCode="[$-409]d\-mmm\-yy;@">
                  <c:v>40815</c:v>
                </c:pt>
                <c:pt idx="252" formatCode="[$-409]d\-mmm\-yy;@">
                  <c:v>40816</c:v>
                </c:pt>
                <c:pt idx="253" formatCode="[$-409]d\-mmm\-yy;@">
                  <c:v>40817</c:v>
                </c:pt>
                <c:pt idx="254" formatCode="[$-409]d\-mmm\-yy;@">
                  <c:v>40818</c:v>
                </c:pt>
                <c:pt idx="255" formatCode="[$-409]d\-mmm\-yy;@">
                  <c:v>40819</c:v>
                </c:pt>
                <c:pt idx="256" formatCode="[$-409]d\-mmm\-yy;@">
                  <c:v>40820</c:v>
                </c:pt>
                <c:pt idx="257" formatCode="[$-409]d\-mmm\-yy;@">
                  <c:v>40821</c:v>
                </c:pt>
                <c:pt idx="258" formatCode="[$-409]d\-mmm\-yy;@">
                  <c:v>40822</c:v>
                </c:pt>
                <c:pt idx="259" formatCode="[$-409]d\-mmm\-yy;@">
                  <c:v>40823</c:v>
                </c:pt>
                <c:pt idx="260" formatCode="[$-409]d\-mmm\-yy;@">
                  <c:v>40826</c:v>
                </c:pt>
                <c:pt idx="261" formatCode="[$-409]d\-mmm\-yy;@">
                  <c:v>40827</c:v>
                </c:pt>
                <c:pt idx="262" formatCode="[$-409]d\-mmm\-yy;@">
                  <c:v>40828</c:v>
                </c:pt>
                <c:pt idx="263" formatCode="[$-409]d\-mmm\-yy;@">
                  <c:v>40829</c:v>
                </c:pt>
                <c:pt idx="264" formatCode="[$-409]d\-mmm\-yy;@">
                  <c:v>40830</c:v>
                </c:pt>
                <c:pt idx="265" formatCode="[$-409]d\-mmm\-yy;@">
                  <c:v>40833</c:v>
                </c:pt>
                <c:pt idx="266" formatCode="[$-409]d\-mmm\-yy;@">
                  <c:v>40834</c:v>
                </c:pt>
                <c:pt idx="267" formatCode="[$-409]d\-mmm\-yy;@">
                  <c:v>40835</c:v>
                </c:pt>
                <c:pt idx="268" formatCode="[$-409]d\-mmm\-yy;@">
                  <c:v>40836</c:v>
                </c:pt>
                <c:pt idx="269" formatCode="[$-409]d\-mmm\-yy;@">
                  <c:v>40837</c:v>
                </c:pt>
                <c:pt idx="270" formatCode="[$-409]d\-mmm\-yy;@">
                  <c:v>40840</c:v>
                </c:pt>
                <c:pt idx="271" formatCode="[$-409]d\-mmm\-yy;@">
                  <c:v>40841</c:v>
                </c:pt>
                <c:pt idx="272" formatCode="[$-409]d\-mmm\-yy;@">
                  <c:v>40842</c:v>
                </c:pt>
                <c:pt idx="273" formatCode="[$-409]d\-mmm\-yy;@">
                  <c:v>40843</c:v>
                </c:pt>
                <c:pt idx="274" formatCode="[$-409]d\-mmm\-yy;@">
                  <c:v>40844</c:v>
                </c:pt>
                <c:pt idx="275" formatCode="[$-409]d\-mmm\-yy;@">
                  <c:v>40847</c:v>
                </c:pt>
                <c:pt idx="276" formatCode="[$-409]d\-mmm\-yy;@">
                  <c:v>40848</c:v>
                </c:pt>
                <c:pt idx="277" formatCode="[$-409]d\-mmm\-yy;@">
                  <c:v>40849</c:v>
                </c:pt>
                <c:pt idx="278" formatCode="[$-409]d\-mmm\-yy;@">
                  <c:v>40850</c:v>
                </c:pt>
                <c:pt idx="279" formatCode="[$-409]d\-mmm\-yy;@">
                  <c:v>40851</c:v>
                </c:pt>
                <c:pt idx="280" formatCode="[$-409]d\-mmm\-yy;@">
                  <c:v>40854</c:v>
                </c:pt>
                <c:pt idx="281" formatCode="[$-409]d\-mmm\-yy;@">
                  <c:v>40855</c:v>
                </c:pt>
                <c:pt idx="282" formatCode="[$-409]d\-mmm\-yy;@">
                  <c:v>40856</c:v>
                </c:pt>
                <c:pt idx="283" formatCode="[$-409]d\-mmm\-yy;@">
                  <c:v>40857</c:v>
                </c:pt>
                <c:pt idx="284" formatCode="[$-409]d\-mmm\-yy;@">
                  <c:v>40858</c:v>
                </c:pt>
                <c:pt idx="285" formatCode="[$-409]d\-mmm\-yy;@">
                  <c:v>40861</c:v>
                </c:pt>
                <c:pt idx="286" formatCode="[$-409]d\-mmm\-yy;@">
                  <c:v>40862</c:v>
                </c:pt>
                <c:pt idx="287" formatCode="[$-409]d\-mmm\-yy;@">
                  <c:v>40863</c:v>
                </c:pt>
                <c:pt idx="288" formatCode="[$-409]d\-mmm\-yy;@">
                  <c:v>40864</c:v>
                </c:pt>
                <c:pt idx="289" formatCode="[$-409]d\-mmm\-yy;@">
                  <c:v>40865</c:v>
                </c:pt>
                <c:pt idx="290" formatCode="[$-409]d\-mmm\-yy;@">
                  <c:v>40868</c:v>
                </c:pt>
                <c:pt idx="291" formatCode="[$-409]d\-mmm\-yy;@">
                  <c:v>40869</c:v>
                </c:pt>
                <c:pt idx="292" formatCode="[$-409]d\-mmm\-yy;@">
                  <c:v>40870</c:v>
                </c:pt>
                <c:pt idx="293" formatCode="[$-409]d\-mmm\-yy;@">
                  <c:v>40872</c:v>
                </c:pt>
                <c:pt idx="294" formatCode="[$-409]d\-mmm\-yy;@">
                  <c:v>40875</c:v>
                </c:pt>
                <c:pt idx="295" formatCode="[$-409]d\-mmm\-yy;@">
                  <c:v>40876</c:v>
                </c:pt>
                <c:pt idx="296" formatCode="[$-409]d\-mmm\-yy;@">
                  <c:v>40877</c:v>
                </c:pt>
                <c:pt idx="297" formatCode="[$-409]d\-mmm\-yy;@">
                  <c:v>40878</c:v>
                </c:pt>
                <c:pt idx="298" formatCode="[$-409]d\-mmm\-yy;@">
                  <c:v>40879</c:v>
                </c:pt>
                <c:pt idx="299" formatCode="[$-409]d\-mmm\-yy;@">
                  <c:v>40882</c:v>
                </c:pt>
                <c:pt idx="300" formatCode="[$-409]d\-mmm\-yy;@">
                  <c:v>40883</c:v>
                </c:pt>
                <c:pt idx="301" formatCode="[$-409]d\-mmm\-yy;@">
                  <c:v>40884</c:v>
                </c:pt>
                <c:pt idx="302" formatCode="[$-409]d\-mmm\-yy;@">
                  <c:v>40885</c:v>
                </c:pt>
                <c:pt idx="303" formatCode="[$-409]d\-mmm\-yy;@">
                  <c:v>40886</c:v>
                </c:pt>
                <c:pt idx="304" formatCode="[$-409]d\-mmm\-yy;@">
                  <c:v>40889</c:v>
                </c:pt>
                <c:pt idx="305" formatCode="[$-409]d\-mmm\-yy;@">
                  <c:v>40890</c:v>
                </c:pt>
                <c:pt idx="306" formatCode="[$-409]d\-mmm\-yy;@">
                  <c:v>40891</c:v>
                </c:pt>
                <c:pt idx="307" formatCode="[$-409]d\-mmm\-yy;@">
                  <c:v>40892</c:v>
                </c:pt>
                <c:pt idx="308" formatCode="[$-409]d\-mmm\-yy;@">
                  <c:v>40893</c:v>
                </c:pt>
                <c:pt idx="309" formatCode="[$-409]d\-mmm\-yy;@">
                  <c:v>40896</c:v>
                </c:pt>
                <c:pt idx="310" formatCode="[$-409]d\-mmm\-yy;@">
                  <c:v>40897</c:v>
                </c:pt>
                <c:pt idx="311" formatCode="[$-409]d\-mmm\-yy;@">
                  <c:v>40898</c:v>
                </c:pt>
                <c:pt idx="312" formatCode="[$-409]d\-mmm\-yy;@">
                  <c:v>40899</c:v>
                </c:pt>
                <c:pt idx="313" formatCode="[$-409]d\-mmm\-yy;@">
                  <c:v>40900</c:v>
                </c:pt>
                <c:pt idx="314" formatCode="[$-409]d\-mmm\-yy;@">
                  <c:v>40904</c:v>
                </c:pt>
                <c:pt idx="315" formatCode="[$-409]d\-mmm\-yy;@">
                  <c:v>40905</c:v>
                </c:pt>
                <c:pt idx="316" formatCode="[$-409]d\-mmm\-yy;@">
                  <c:v>40906</c:v>
                </c:pt>
                <c:pt idx="317" formatCode="[$-409]d\-mmm\-yy;@">
                  <c:v>40907</c:v>
                </c:pt>
                <c:pt idx="318" formatCode="[$-409]d\-mmm\-yy;@">
                  <c:v>40911</c:v>
                </c:pt>
                <c:pt idx="319" formatCode="[$-409]d\-mmm\-yy;@">
                  <c:v>40912</c:v>
                </c:pt>
                <c:pt idx="320" formatCode="[$-409]d\-mmm\-yy;@">
                  <c:v>40913</c:v>
                </c:pt>
                <c:pt idx="321" formatCode="[$-409]d\-mmm\-yy;@">
                  <c:v>40914</c:v>
                </c:pt>
                <c:pt idx="322" formatCode="[$-409]d\-mmm\-yy;@">
                  <c:v>40917</c:v>
                </c:pt>
                <c:pt idx="323" formatCode="[$-409]d\-mmm\-yy;@">
                  <c:v>40918</c:v>
                </c:pt>
                <c:pt idx="324" formatCode="[$-409]d\-mmm\-yy;@">
                  <c:v>40919</c:v>
                </c:pt>
                <c:pt idx="325" formatCode="[$-409]d\-mmm\-yy;@">
                  <c:v>40920</c:v>
                </c:pt>
                <c:pt idx="326" formatCode="[$-409]d\-mmm\-yy;@">
                  <c:v>40921</c:v>
                </c:pt>
                <c:pt idx="327" formatCode="[$-409]d\-mmm\-yy;@">
                  <c:v>40925</c:v>
                </c:pt>
                <c:pt idx="328" formatCode="[$-409]d\-mmm\-yy;@">
                  <c:v>40926</c:v>
                </c:pt>
                <c:pt idx="329" formatCode="[$-409]d\-mmm\-yy;@">
                  <c:v>40927</c:v>
                </c:pt>
                <c:pt idx="330" formatCode="[$-409]d\-mmm\-yy;@">
                  <c:v>40928</c:v>
                </c:pt>
                <c:pt idx="331" formatCode="[$-409]d\-mmm\-yy;@">
                  <c:v>40931</c:v>
                </c:pt>
                <c:pt idx="332" formatCode="[$-409]d\-mmm\-yy;@">
                  <c:v>40932</c:v>
                </c:pt>
                <c:pt idx="333" formatCode="[$-409]d\-mmm\-yy;@">
                  <c:v>40933</c:v>
                </c:pt>
                <c:pt idx="334" formatCode="[$-409]d\-mmm\-yy;@">
                  <c:v>40934</c:v>
                </c:pt>
                <c:pt idx="335" formatCode="[$-409]d\-mmm\-yy;@">
                  <c:v>40935</c:v>
                </c:pt>
                <c:pt idx="336" formatCode="[$-409]d\-mmm\-yy;@">
                  <c:v>40938</c:v>
                </c:pt>
                <c:pt idx="337" formatCode="[$-409]d\-mmm\-yy;@">
                  <c:v>40939</c:v>
                </c:pt>
                <c:pt idx="338" formatCode="[$-409]d\-mmm\-yy;@">
                  <c:v>40940</c:v>
                </c:pt>
                <c:pt idx="339" formatCode="[$-409]d\-mmm\-yy;@">
                  <c:v>40941</c:v>
                </c:pt>
                <c:pt idx="340" formatCode="[$-409]d\-mmm\-yy;@">
                  <c:v>40942</c:v>
                </c:pt>
                <c:pt idx="341" formatCode="[$-409]d\-mmm\-yy;@">
                  <c:v>40945</c:v>
                </c:pt>
                <c:pt idx="342" formatCode="[$-409]d\-mmm\-yy;@">
                  <c:v>40946</c:v>
                </c:pt>
                <c:pt idx="343" formatCode="[$-409]d\-mmm\-yy;@">
                  <c:v>40947</c:v>
                </c:pt>
                <c:pt idx="344" formatCode="[$-409]d\-mmm\-yy;@">
                  <c:v>40948</c:v>
                </c:pt>
                <c:pt idx="345" formatCode="[$-409]d\-mmm\-yy;@">
                  <c:v>40949</c:v>
                </c:pt>
                <c:pt idx="346" formatCode="[$-409]d\-mmm\-yy;@">
                  <c:v>40952</c:v>
                </c:pt>
                <c:pt idx="347" formatCode="[$-409]d\-mmm\-yy;@">
                  <c:v>40953</c:v>
                </c:pt>
                <c:pt idx="348" formatCode="[$-409]d\-mmm\-yy;@">
                  <c:v>40954</c:v>
                </c:pt>
                <c:pt idx="349" formatCode="[$-409]d\-mmm\-yy;@">
                  <c:v>40955</c:v>
                </c:pt>
                <c:pt idx="350" formatCode="[$-409]d\-mmm\-yy;@">
                  <c:v>40956</c:v>
                </c:pt>
                <c:pt idx="351" formatCode="[$-409]d\-mmm\-yy;@">
                  <c:v>40960</c:v>
                </c:pt>
                <c:pt idx="352" formatCode="[$-409]d\-mmm\-yy;@">
                  <c:v>40961</c:v>
                </c:pt>
                <c:pt idx="353" formatCode="[$-409]d\-mmm\-yy;@">
                  <c:v>40962</c:v>
                </c:pt>
                <c:pt idx="354" formatCode="[$-409]d\-mmm\-yy;@">
                  <c:v>40963</c:v>
                </c:pt>
                <c:pt idx="355" formatCode="[$-409]d\-mmm\-yy;@">
                  <c:v>40966</c:v>
                </c:pt>
                <c:pt idx="356" formatCode="[$-409]d\-mmm\-yy;@">
                  <c:v>40967</c:v>
                </c:pt>
                <c:pt idx="357" formatCode="[$-409]d\-mmm\-yy;@">
                  <c:v>40968</c:v>
                </c:pt>
                <c:pt idx="358" formatCode="[$-409]d\-mmm\-yy;@">
                  <c:v>40969</c:v>
                </c:pt>
                <c:pt idx="359" formatCode="[$-409]d\-mmm\-yy;@">
                  <c:v>40970</c:v>
                </c:pt>
                <c:pt idx="360" formatCode="[$-409]d\-mmm\-yy;@">
                  <c:v>40973</c:v>
                </c:pt>
                <c:pt idx="361" formatCode="[$-409]d\-mmm\-yy;@">
                  <c:v>40974</c:v>
                </c:pt>
                <c:pt idx="362" formatCode="[$-409]d\-mmm\-yy;@">
                  <c:v>40975</c:v>
                </c:pt>
                <c:pt idx="363" formatCode="[$-409]d\-mmm\-yy;@">
                  <c:v>40976</c:v>
                </c:pt>
                <c:pt idx="364" formatCode="[$-409]d\-mmm\-yy;@">
                  <c:v>40977</c:v>
                </c:pt>
                <c:pt idx="365" formatCode="[$-409]d\-mmm\-yy;@">
                  <c:v>40980</c:v>
                </c:pt>
                <c:pt idx="366" formatCode="[$-409]d\-mmm\-yy;@">
                  <c:v>40981</c:v>
                </c:pt>
                <c:pt idx="367" formatCode="[$-409]d\-mmm\-yy;@">
                  <c:v>40982</c:v>
                </c:pt>
                <c:pt idx="368" formatCode="[$-409]d\-mmm\-yy;@">
                  <c:v>40983</c:v>
                </c:pt>
                <c:pt idx="369" formatCode="[$-409]d\-mmm\-yy;@">
                  <c:v>40984</c:v>
                </c:pt>
                <c:pt idx="370" formatCode="[$-409]d\-mmm\-yy;@">
                  <c:v>40987</c:v>
                </c:pt>
                <c:pt idx="371" formatCode="[$-409]d\-mmm\-yy;@">
                  <c:v>40988</c:v>
                </c:pt>
                <c:pt idx="372" formatCode="[$-409]d\-mmm\-yy;@">
                  <c:v>40989</c:v>
                </c:pt>
                <c:pt idx="373" formatCode="[$-409]d\-mmm\-yy;@">
                  <c:v>40990</c:v>
                </c:pt>
                <c:pt idx="374" formatCode="[$-409]d\-mmm\-yy;@">
                  <c:v>40991</c:v>
                </c:pt>
                <c:pt idx="375" formatCode="[$-409]d\-mmm\-yy;@">
                  <c:v>40994</c:v>
                </c:pt>
                <c:pt idx="376" formatCode="[$-409]d\-mmm\-yy;@">
                  <c:v>40995</c:v>
                </c:pt>
                <c:pt idx="377" formatCode="[$-409]d\-mmm\-yy;@">
                  <c:v>40996</c:v>
                </c:pt>
                <c:pt idx="378" formatCode="[$-409]d\-mmm\-yy;@">
                  <c:v>40997</c:v>
                </c:pt>
                <c:pt idx="379" formatCode="[$-409]d\-mmm\-yy;@">
                  <c:v>40998</c:v>
                </c:pt>
                <c:pt idx="380" formatCode="[$-409]d\-mmm\-yy;@">
                  <c:v>41001</c:v>
                </c:pt>
                <c:pt idx="381" formatCode="[$-409]d\-mmm\-yy;@">
                  <c:v>41002</c:v>
                </c:pt>
                <c:pt idx="382" formatCode="[$-409]d\-mmm\-yy;@">
                  <c:v>41003</c:v>
                </c:pt>
                <c:pt idx="383" formatCode="[$-409]d\-mmm\-yy;@">
                  <c:v>41004</c:v>
                </c:pt>
                <c:pt idx="384" formatCode="[$-409]d\-mmm\-yy;@">
                  <c:v>41008</c:v>
                </c:pt>
                <c:pt idx="385" formatCode="[$-409]d\-mmm\-yy;@">
                  <c:v>41009</c:v>
                </c:pt>
                <c:pt idx="386" formatCode="[$-409]d\-mmm\-yy;@">
                  <c:v>41010</c:v>
                </c:pt>
                <c:pt idx="387" formatCode="[$-409]d\-mmm\-yy;@">
                  <c:v>41011</c:v>
                </c:pt>
                <c:pt idx="388" formatCode="[$-409]d\-mmm\-yy;@">
                  <c:v>41012</c:v>
                </c:pt>
                <c:pt idx="389" formatCode="[$-409]d\-mmm\-yy;@">
                  <c:v>41015</c:v>
                </c:pt>
                <c:pt idx="390" formatCode="[$-409]d\-mmm\-yy;@">
                  <c:v>41016</c:v>
                </c:pt>
                <c:pt idx="391" formatCode="[$-409]d\-mmm\-yy;@">
                  <c:v>41017</c:v>
                </c:pt>
                <c:pt idx="392" formatCode="[$-409]d\-mmm\-yy;@">
                  <c:v>41018</c:v>
                </c:pt>
                <c:pt idx="393" formatCode="[$-409]d\-mmm\-yy;@">
                  <c:v>41019</c:v>
                </c:pt>
                <c:pt idx="394" formatCode="[$-409]d\-mmm\-yy;@">
                  <c:v>41022</c:v>
                </c:pt>
                <c:pt idx="395" formatCode="[$-409]d\-mmm\-yy;@">
                  <c:v>41023</c:v>
                </c:pt>
                <c:pt idx="396" formatCode="[$-409]d\-mmm\-yy;@">
                  <c:v>41024</c:v>
                </c:pt>
                <c:pt idx="397" formatCode="[$-409]d\-mmm\-yy;@">
                  <c:v>41025</c:v>
                </c:pt>
                <c:pt idx="398" formatCode="[$-409]d\-mmm\-yy;@">
                  <c:v>41026</c:v>
                </c:pt>
                <c:pt idx="399" formatCode="[$-409]d\-mmm\-yy;@">
                  <c:v>41029</c:v>
                </c:pt>
                <c:pt idx="400" formatCode="[$-409]d\-mmm\-yy;@">
                  <c:v>41030</c:v>
                </c:pt>
                <c:pt idx="401" formatCode="[$-409]d\-mmm\-yy;@">
                  <c:v>41031</c:v>
                </c:pt>
                <c:pt idx="402" formatCode="[$-409]d\-mmm\-yy;@">
                  <c:v>41032</c:v>
                </c:pt>
                <c:pt idx="403" formatCode="[$-409]d\-mmm\-yy;@">
                  <c:v>41033</c:v>
                </c:pt>
                <c:pt idx="404" formatCode="[$-409]d\-mmm\-yy;@">
                  <c:v>41036</c:v>
                </c:pt>
                <c:pt idx="405" formatCode="[$-409]d\-mmm\-yy;@">
                  <c:v>41037</c:v>
                </c:pt>
                <c:pt idx="406" formatCode="[$-409]d\-mmm\-yy;@">
                  <c:v>41038</c:v>
                </c:pt>
                <c:pt idx="407" formatCode="[$-409]d\-mmm\-yy;@">
                  <c:v>41039</c:v>
                </c:pt>
                <c:pt idx="408" formatCode="[$-409]d\-mmm\-yy;@">
                  <c:v>41040</c:v>
                </c:pt>
                <c:pt idx="409" formatCode="[$-409]d\-mmm\-yy;@">
                  <c:v>41043</c:v>
                </c:pt>
                <c:pt idx="410" formatCode="[$-409]d\-mmm\-yy;@">
                  <c:v>41044</c:v>
                </c:pt>
                <c:pt idx="411" formatCode="[$-409]d\-mmm\-yy;@">
                  <c:v>41045</c:v>
                </c:pt>
                <c:pt idx="412" formatCode="[$-409]d\-mmm\-yy;@">
                  <c:v>41046</c:v>
                </c:pt>
                <c:pt idx="413" formatCode="[$-409]d\-mmm\-yy;@">
                  <c:v>41047</c:v>
                </c:pt>
                <c:pt idx="414" formatCode="[$-409]d\-mmm\-yy;@">
                  <c:v>41050</c:v>
                </c:pt>
                <c:pt idx="415" formatCode="[$-409]d\-mmm\-yy;@">
                  <c:v>41051</c:v>
                </c:pt>
                <c:pt idx="416" formatCode="[$-409]d\-mmm\-yy;@">
                  <c:v>41052</c:v>
                </c:pt>
                <c:pt idx="417" formatCode="[$-409]d\-mmm\-yy;@">
                  <c:v>41053</c:v>
                </c:pt>
                <c:pt idx="418" formatCode="[$-409]d\-mmm\-yy;@">
                  <c:v>41054</c:v>
                </c:pt>
                <c:pt idx="419" formatCode="[$-409]d\-mmm\-yy;@">
                  <c:v>41058</c:v>
                </c:pt>
                <c:pt idx="420" formatCode="[$-409]d\-mmm\-yy;@">
                  <c:v>41059</c:v>
                </c:pt>
                <c:pt idx="421" formatCode="[$-409]d\-mmm\-yy;@">
                  <c:v>41060</c:v>
                </c:pt>
                <c:pt idx="422" formatCode="[$-409]d\-mmm\-yy;@">
                  <c:v>41061</c:v>
                </c:pt>
                <c:pt idx="423" formatCode="[$-409]d\-mmm\-yy;@">
                  <c:v>41064</c:v>
                </c:pt>
                <c:pt idx="424" formatCode="[$-409]d\-mmm\-yy;@">
                  <c:v>41065</c:v>
                </c:pt>
                <c:pt idx="425" formatCode="[$-409]d\-mmm\-yy;@">
                  <c:v>41066</c:v>
                </c:pt>
                <c:pt idx="426" formatCode="[$-409]d\-mmm\-yy;@">
                  <c:v>41067</c:v>
                </c:pt>
                <c:pt idx="427" formatCode="[$-409]d\-mmm\-yy;@">
                  <c:v>41068</c:v>
                </c:pt>
                <c:pt idx="428" formatCode="[$-409]d\-mmm\-yy;@">
                  <c:v>41071</c:v>
                </c:pt>
                <c:pt idx="429" formatCode="[$-409]d\-mmm\-yy;@">
                  <c:v>41072</c:v>
                </c:pt>
                <c:pt idx="430" formatCode="[$-409]d\-mmm\-yy;@">
                  <c:v>41073</c:v>
                </c:pt>
                <c:pt idx="431" formatCode="[$-409]d\-mmm\-yy;@">
                  <c:v>41074</c:v>
                </c:pt>
                <c:pt idx="432" formatCode="[$-409]d\-mmm\-yy;@">
                  <c:v>41075</c:v>
                </c:pt>
                <c:pt idx="433" formatCode="[$-409]d\-mmm\-yy;@">
                  <c:v>41078</c:v>
                </c:pt>
                <c:pt idx="434" formatCode="[$-409]d\-mmm\-yy;@">
                  <c:v>41079</c:v>
                </c:pt>
                <c:pt idx="435" formatCode="[$-409]d\-mmm\-yy;@">
                  <c:v>41080</c:v>
                </c:pt>
                <c:pt idx="436" formatCode="[$-409]d\-mmm\-yy;@">
                  <c:v>41081</c:v>
                </c:pt>
                <c:pt idx="437" formatCode="[$-409]d\-mmm\-yy;@">
                  <c:v>41082</c:v>
                </c:pt>
                <c:pt idx="438" formatCode="[$-409]d\-mmm\-yy;@">
                  <c:v>41085</c:v>
                </c:pt>
                <c:pt idx="439" formatCode="[$-409]d\-mmm\-yy;@">
                  <c:v>41086</c:v>
                </c:pt>
                <c:pt idx="440" formatCode="[$-409]d\-mmm\-yy;@">
                  <c:v>41087</c:v>
                </c:pt>
                <c:pt idx="441" formatCode="[$-409]d\-mmm\-yy;@">
                  <c:v>41088</c:v>
                </c:pt>
                <c:pt idx="442" formatCode="[$-409]d\-mmm\-yy;@">
                  <c:v>41089</c:v>
                </c:pt>
                <c:pt idx="443" formatCode="[$-409]d\-mmm\-yy;@">
                  <c:v>41092</c:v>
                </c:pt>
                <c:pt idx="444" formatCode="[$-409]d\-mmm\-yy;@">
                  <c:v>41093</c:v>
                </c:pt>
                <c:pt idx="445" formatCode="[$-409]d\-mmm\-yy;@">
                  <c:v>41095</c:v>
                </c:pt>
                <c:pt idx="446" formatCode="[$-409]d\-mmm\-yy;@">
                  <c:v>41096</c:v>
                </c:pt>
                <c:pt idx="447" formatCode="[$-409]d\-mmm\-yy;@">
                  <c:v>41099</c:v>
                </c:pt>
                <c:pt idx="448" formatCode="[$-409]d\-mmm\-yy;@">
                  <c:v>41100</c:v>
                </c:pt>
                <c:pt idx="449" formatCode="[$-409]d\-mmm\-yy;@">
                  <c:v>41101</c:v>
                </c:pt>
                <c:pt idx="450" formatCode="[$-409]d\-mmm\-yy;@">
                  <c:v>41102</c:v>
                </c:pt>
                <c:pt idx="451" formatCode="[$-409]d\-mmm\-yy;@">
                  <c:v>41103</c:v>
                </c:pt>
                <c:pt idx="452" formatCode="[$-409]d\-mmm\-yy;@">
                  <c:v>41106</c:v>
                </c:pt>
                <c:pt idx="453" formatCode="[$-409]d\-mmm\-yy;@">
                  <c:v>41107</c:v>
                </c:pt>
                <c:pt idx="454" formatCode="[$-409]d\-mmm\-yy;@">
                  <c:v>41108</c:v>
                </c:pt>
                <c:pt idx="455" formatCode="[$-409]d\-mmm\-yy;@">
                  <c:v>41109</c:v>
                </c:pt>
                <c:pt idx="456" formatCode="[$-409]d\-mmm\-yy;@">
                  <c:v>41110</c:v>
                </c:pt>
                <c:pt idx="457" formatCode="[$-409]d\-mmm\-yy;@">
                  <c:v>41113</c:v>
                </c:pt>
                <c:pt idx="458" formatCode="[$-409]d\-mmm\-yy;@">
                  <c:v>41114</c:v>
                </c:pt>
                <c:pt idx="459" formatCode="[$-409]d\-mmm\-yy;@">
                  <c:v>41115</c:v>
                </c:pt>
                <c:pt idx="460" formatCode="[$-409]d\-mmm\-yy;@">
                  <c:v>41116</c:v>
                </c:pt>
                <c:pt idx="461" formatCode="[$-409]d\-mmm\-yy;@">
                  <c:v>41117</c:v>
                </c:pt>
                <c:pt idx="462" formatCode="[$-409]d\-mmm\-yy;@">
                  <c:v>41120</c:v>
                </c:pt>
                <c:pt idx="463" formatCode="[$-409]d\-mmm\-yy;@">
                  <c:v>41121</c:v>
                </c:pt>
                <c:pt idx="464" formatCode="[$-409]d\-mmm\-yy;@">
                  <c:v>41122</c:v>
                </c:pt>
                <c:pt idx="465" formatCode="[$-409]d\-mmm\-yy;@">
                  <c:v>41123</c:v>
                </c:pt>
                <c:pt idx="466" formatCode="[$-409]d\-mmm\-yy;@">
                  <c:v>41124</c:v>
                </c:pt>
                <c:pt idx="467" formatCode="[$-409]d\-mmm\-yy;@">
                  <c:v>41127</c:v>
                </c:pt>
                <c:pt idx="468" formatCode="[$-409]d\-mmm\-yy;@">
                  <c:v>41128</c:v>
                </c:pt>
                <c:pt idx="469" formatCode="[$-409]d\-mmm\-yy;@">
                  <c:v>41129</c:v>
                </c:pt>
                <c:pt idx="470" formatCode="[$-409]d\-mmm\-yy;@">
                  <c:v>41130</c:v>
                </c:pt>
                <c:pt idx="471" formatCode="[$-409]d\-mmm\-yy;@">
                  <c:v>41131</c:v>
                </c:pt>
                <c:pt idx="472" formatCode="[$-409]d\-mmm\-yy;@">
                  <c:v>41134</c:v>
                </c:pt>
                <c:pt idx="473" formatCode="[$-409]d\-mmm\-yy;@">
                  <c:v>41135</c:v>
                </c:pt>
                <c:pt idx="474" formatCode="[$-409]d\-mmm\-yy;@">
                  <c:v>41136</c:v>
                </c:pt>
                <c:pt idx="475" formatCode="[$-409]d\-mmm\-yy;@">
                  <c:v>41137</c:v>
                </c:pt>
                <c:pt idx="476" formatCode="[$-409]d\-mmm\-yy;@">
                  <c:v>41138</c:v>
                </c:pt>
                <c:pt idx="477" formatCode="[$-409]d\-mmm\-yy;@">
                  <c:v>41141</c:v>
                </c:pt>
                <c:pt idx="478" formatCode="[$-409]d\-mmm\-yy;@">
                  <c:v>41142</c:v>
                </c:pt>
                <c:pt idx="479" formatCode="[$-409]d\-mmm\-yy;@">
                  <c:v>41143</c:v>
                </c:pt>
                <c:pt idx="480" formatCode="[$-409]d\-mmm\-yy;@">
                  <c:v>41144</c:v>
                </c:pt>
                <c:pt idx="481" formatCode="[$-409]d\-mmm\-yy;@">
                  <c:v>41145</c:v>
                </c:pt>
                <c:pt idx="482" formatCode="[$-409]d\-mmm\-yy;@">
                  <c:v>41148</c:v>
                </c:pt>
                <c:pt idx="483" formatCode="[$-409]d\-mmm\-yy;@">
                  <c:v>41149</c:v>
                </c:pt>
                <c:pt idx="484" formatCode="[$-409]d\-mmm\-yy;@">
                  <c:v>41150</c:v>
                </c:pt>
                <c:pt idx="485" formatCode="[$-409]d\-mmm\-yy;@">
                  <c:v>41151</c:v>
                </c:pt>
                <c:pt idx="486" formatCode="[$-409]d\-mmm\-yy;@">
                  <c:v>41152</c:v>
                </c:pt>
                <c:pt idx="487" formatCode="[$-409]d\-mmm\-yy;@">
                  <c:v>41156</c:v>
                </c:pt>
                <c:pt idx="488" formatCode="[$-409]d\-mmm\-yy;@">
                  <c:v>41157</c:v>
                </c:pt>
                <c:pt idx="489" formatCode="[$-409]d\-mmm\-yy;@">
                  <c:v>41158</c:v>
                </c:pt>
                <c:pt idx="490" formatCode="[$-409]d\-mmm\-yy;@">
                  <c:v>41159</c:v>
                </c:pt>
                <c:pt idx="491" formatCode="[$-409]d\-mmm\-yy;@">
                  <c:v>41162</c:v>
                </c:pt>
                <c:pt idx="492" formatCode="[$-409]d\-mmm\-yy;@">
                  <c:v>41163</c:v>
                </c:pt>
                <c:pt idx="493" formatCode="[$-409]d\-mmm\-yy;@">
                  <c:v>41164</c:v>
                </c:pt>
                <c:pt idx="494" formatCode="[$-409]d\-mmm\-yy;@">
                  <c:v>41165</c:v>
                </c:pt>
                <c:pt idx="495" formatCode="[$-409]d\-mmm\-yy;@">
                  <c:v>41166</c:v>
                </c:pt>
                <c:pt idx="496" formatCode="[$-409]d\-mmm\-yy;@">
                  <c:v>41169</c:v>
                </c:pt>
                <c:pt idx="497" formatCode="[$-409]d\-mmm\-yy;@">
                  <c:v>41170</c:v>
                </c:pt>
                <c:pt idx="498" formatCode="[$-409]d\-mmm\-yy;@">
                  <c:v>41171</c:v>
                </c:pt>
                <c:pt idx="499" formatCode="[$-409]d\-mmm\-yy;@">
                  <c:v>41172</c:v>
                </c:pt>
                <c:pt idx="500" formatCode="[$-409]d\-mmm\-yy;@">
                  <c:v>41173</c:v>
                </c:pt>
                <c:pt idx="501" formatCode="[$-409]d\-mmm\-yy;@">
                  <c:v>41176</c:v>
                </c:pt>
                <c:pt idx="502" formatCode="[$-409]d\-mmm\-yy;@">
                  <c:v>41177</c:v>
                </c:pt>
                <c:pt idx="503" formatCode="[$-409]d\-mmm\-yy;@">
                  <c:v>41178</c:v>
                </c:pt>
                <c:pt idx="504" formatCode="[$-409]d\-mmm\-yy;@">
                  <c:v>41179</c:v>
                </c:pt>
                <c:pt idx="505" formatCode="[$-409]d\-mmm\-yy;@">
                  <c:v>41180</c:v>
                </c:pt>
                <c:pt idx="506" formatCode="[$-F800]dddd\,\ mmmm\ dd\,\ yyyy">
                  <c:v>41183</c:v>
                </c:pt>
                <c:pt idx="507" formatCode="[$-F800]dddd\,\ mmmm\ dd\,\ yyyy">
                  <c:v>41184</c:v>
                </c:pt>
                <c:pt idx="508" formatCode="[$-F800]dddd\,\ mmmm\ dd\,\ yyyy">
                  <c:v>41185</c:v>
                </c:pt>
                <c:pt idx="509" formatCode="[$-F800]dddd\,\ mmmm\ dd\,\ yyyy">
                  <c:v>41186</c:v>
                </c:pt>
                <c:pt idx="510" formatCode="[$-F800]dddd\,\ mmmm\ dd\,\ yyyy">
                  <c:v>41187</c:v>
                </c:pt>
                <c:pt idx="511" formatCode="[$-F800]dddd\,\ mmmm\ dd\,\ yyyy">
                  <c:v>41190</c:v>
                </c:pt>
                <c:pt idx="512" formatCode="[$-F800]dddd\,\ mmmm\ dd\,\ yyyy">
                  <c:v>41191</c:v>
                </c:pt>
                <c:pt idx="513" formatCode="[$-F800]dddd\,\ mmmm\ dd\,\ yyyy">
                  <c:v>41192</c:v>
                </c:pt>
                <c:pt idx="514" formatCode="[$-F800]dddd\,\ mmmm\ dd\,\ yyyy">
                  <c:v>41193</c:v>
                </c:pt>
                <c:pt idx="515" formatCode="[$-F800]dddd\,\ mmmm\ dd\,\ yyyy">
                  <c:v>41194</c:v>
                </c:pt>
                <c:pt idx="516" formatCode="[$-F800]dddd\,\ mmmm\ dd\,\ yyyy">
                  <c:v>41197</c:v>
                </c:pt>
                <c:pt idx="517" formatCode="[$-F800]dddd\,\ mmmm\ dd\,\ yyyy">
                  <c:v>41198</c:v>
                </c:pt>
                <c:pt idx="518" formatCode="[$-F800]dddd\,\ mmmm\ dd\,\ yyyy">
                  <c:v>41199</c:v>
                </c:pt>
                <c:pt idx="519" formatCode="[$-F800]dddd\,\ mmmm\ dd\,\ yyyy">
                  <c:v>41200</c:v>
                </c:pt>
                <c:pt idx="520" formatCode="[$-F800]dddd\,\ mmmm\ dd\,\ yyyy">
                  <c:v>41201</c:v>
                </c:pt>
                <c:pt idx="521" formatCode="[$-F800]dddd\,\ mmmm\ dd\,\ yyyy">
                  <c:v>41204</c:v>
                </c:pt>
                <c:pt idx="522" formatCode="[$-F800]dddd\,\ mmmm\ dd\,\ yyyy">
                  <c:v>41205</c:v>
                </c:pt>
                <c:pt idx="523" formatCode="[$-F800]dddd\,\ mmmm\ dd\,\ yyyy">
                  <c:v>41206</c:v>
                </c:pt>
                <c:pt idx="524" formatCode="[$-F800]dddd\,\ mmmm\ dd\,\ yyyy">
                  <c:v>41207</c:v>
                </c:pt>
                <c:pt idx="525" formatCode="[$-F800]dddd\,\ mmmm\ dd\,\ yyyy">
                  <c:v>41208</c:v>
                </c:pt>
                <c:pt idx="526" formatCode="[$-F800]dddd\,\ mmmm\ dd\,\ yyyy">
                  <c:v>41211</c:v>
                </c:pt>
                <c:pt idx="527" formatCode="[$-F800]dddd\,\ mmmm\ dd\,\ yyyy">
                  <c:v>41212</c:v>
                </c:pt>
                <c:pt idx="528" formatCode="[$-F800]dddd\,\ mmmm\ dd\,\ yyyy">
                  <c:v>41213</c:v>
                </c:pt>
                <c:pt idx="529" formatCode="[$-F800]dddd\,\ mmmm\ dd\,\ yyyy">
                  <c:v>41214</c:v>
                </c:pt>
                <c:pt idx="530" formatCode="[$-F800]dddd\,\ mmmm\ dd\,\ yyyy">
                  <c:v>41215</c:v>
                </c:pt>
                <c:pt idx="531" formatCode="[$-F800]dddd\,\ mmmm\ dd\,\ yyyy">
                  <c:v>41218</c:v>
                </c:pt>
                <c:pt idx="532" formatCode="[$-F800]dddd\,\ mmmm\ dd\,\ yyyy">
                  <c:v>41219</c:v>
                </c:pt>
                <c:pt idx="533" formatCode="[$-F800]dddd\,\ mmmm\ dd\,\ yyyy">
                  <c:v>41220</c:v>
                </c:pt>
                <c:pt idx="534" formatCode="[$-F800]dddd\,\ mmmm\ dd\,\ yyyy">
                  <c:v>41221</c:v>
                </c:pt>
                <c:pt idx="535" formatCode="[$-F800]dddd\,\ mmmm\ dd\,\ yyyy">
                  <c:v>41222</c:v>
                </c:pt>
                <c:pt idx="536" formatCode="[$-F800]dddd\,\ mmmm\ dd\,\ yyyy">
                  <c:v>41225</c:v>
                </c:pt>
                <c:pt idx="537" formatCode="[$-F800]dddd\,\ mmmm\ dd\,\ yyyy">
                  <c:v>41226</c:v>
                </c:pt>
                <c:pt idx="538" formatCode="[$-F800]dddd\,\ mmmm\ dd\,\ yyyy">
                  <c:v>41227</c:v>
                </c:pt>
                <c:pt idx="539" formatCode="[$-F800]dddd\,\ mmmm\ dd\,\ yyyy">
                  <c:v>41228</c:v>
                </c:pt>
                <c:pt idx="540" formatCode="[$-F800]dddd\,\ mmmm\ dd\,\ yyyy">
                  <c:v>41229</c:v>
                </c:pt>
                <c:pt idx="541" formatCode="[$-F800]dddd\,\ mmmm\ dd\,\ yyyy">
                  <c:v>41232</c:v>
                </c:pt>
                <c:pt idx="542" formatCode="[$-F800]dddd\,\ mmmm\ dd\,\ yyyy">
                  <c:v>41233</c:v>
                </c:pt>
                <c:pt idx="543" formatCode="[$-F800]dddd\,\ mmmm\ dd\,\ yyyy">
                  <c:v>41234</c:v>
                </c:pt>
                <c:pt idx="544" formatCode="[$-F800]dddd\,\ mmmm\ dd\,\ yyyy">
                  <c:v>41235</c:v>
                </c:pt>
                <c:pt idx="545" formatCode="[$-F800]dddd\,\ mmmm\ dd\,\ yyyy">
                  <c:v>41236</c:v>
                </c:pt>
                <c:pt idx="546" formatCode="[$-F800]dddd\,\ mmmm\ dd\,\ yyyy">
                  <c:v>41239</c:v>
                </c:pt>
                <c:pt idx="547" formatCode="[$-F800]dddd\,\ mmmm\ dd\,\ yyyy">
                  <c:v>41240</c:v>
                </c:pt>
                <c:pt idx="548" formatCode="[$-F800]dddd\,\ mmmm\ dd\,\ yyyy">
                  <c:v>41241</c:v>
                </c:pt>
                <c:pt idx="549" formatCode="[$-F800]dddd\,\ mmmm\ dd\,\ yyyy">
                  <c:v>41242</c:v>
                </c:pt>
                <c:pt idx="550" formatCode="[$-F800]dddd\,\ mmmm\ dd\,\ yyyy">
                  <c:v>41243</c:v>
                </c:pt>
                <c:pt idx="551" formatCode="[$-F800]dddd\,\ mmmm\ dd\,\ yyyy">
                  <c:v>41246</c:v>
                </c:pt>
                <c:pt idx="552" formatCode="[$-F800]dddd\,\ mmmm\ dd\,\ yyyy">
                  <c:v>41247</c:v>
                </c:pt>
                <c:pt idx="553" formatCode="[$-F800]dddd\,\ mmmm\ dd\,\ yyyy">
                  <c:v>41248</c:v>
                </c:pt>
                <c:pt idx="554" formatCode="[$-F800]dddd\,\ mmmm\ dd\,\ yyyy">
                  <c:v>41249</c:v>
                </c:pt>
                <c:pt idx="555" formatCode="[$-F800]dddd\,\ mmmm\ dd\,\ yyyy">
                  <c:v>41250</c:v>
                </c:pt>
                <c:pt idx="556" formatCode="[$-F800]dddd\,\ mmmm\ dd\,\ yyyy">
                  <c:v>41253</c:v>
                </c:pt>
                <c:pt idx="557" formatCode="[$-F800]dddd\,\ mmmm\ dd\,\ yyyy">
                  <c:v>41254</c:v>
                </c:pt>
                <c:pt idx="558" formatCode="[$-F800]dddd\,\ mmmm\ dd\,\ yyyy">
                  <c:v>41255</c:v>
                </c:pt>
                <c:pt idx="559" formatCode="[$-F800]dddd\,\ mmmm\ dd\,\ yyyy">
                  <c:v>41256</c:v>
                </c:pt>
                <c:pt idx="560" formatCode="[$-F800]dddd\,\ mmmm\ dd\,\ yyyy">
                  <c:v>41257</c:v>
                </c:pt>
                <c:pt idx="561" formatCode="[$-F800]dddd\,\ mmmm\ dd\,\ yyyy">
                  <c:v>41260</c:v>
                </c:pt>
                <c:pt idx="562" formatCode="[$-F800]dddd\,\ mmmm\ dd\,\ yyyy">
                  <c:v>41261</c:v>
                </c:pt>
                <c:pt idx="563" formatCode="[$-F800]dddd\,\ mmmm\ dd\,\ yyyy">
                  <c:v>41262</c:v>
                </c:pt>
                <c:pt idx="564" formatCode="[$-F800]dddd\,\ mmmm\ dd\,\ yyyy">
                  <c:v>41263</c:v>
                </c:pt>
                <c:pt idx="565" formatCode="[$-F800]dddd\,\ mmmm\ dd\,\ yyyy">
                  <c:v>41264</c:v>
                </c:pt>
                <c:pt idx="566" formatCode="[$-F800]dddd\,\ mmmm\ dd\,\ yyyy">
                  <c:v>41267</c:v>
                </c:pt>
                <c:pt idx="567" formatCode="[$-F800]dddd\,\ mmmm\ dd\,\ yyyy">
                  <c:v>41268</c:v>
                </c:pt>
                <c:pt idx="568" formatCode="[$-F800]dddd\,\ mmmm\ dd\,\ yyyy">
                  <c:v>41269</c:v>
                </c:pt>
                <c:pt idx="569" formatCode="[$-F800]dddd\,\ mmmm\ dd\,\ yyyy">
                  <c:v>41270</c:v>
                </c:pt>
                <c:pt idx="570" formatCode="[$-F800]dddd\,\ mmmm\ dd\,\ yyyy">
                  <c:v>41271</c:v>
                </c:pt>
                <c:pt idx="571" formatCode="[$-F800]dddd\,\ mmmm\ dd\,\ yyyy">
                  <c:v>41274</c:v>
                </c:pt>
                <c:pt idx="572" formatCode="[$-F800]dddd\,\ mmmm\ dd\,\ yyyy">
                  <c:v>41275</c:v>
                </c:pt>
                <c:pt idx="573" formatCode="[$-F800]dddd\,\ mmmm\ dd\,\ yyyy">
                  <c:v>41276</c:v>
                </c:pt>
                <c:pt idx="574" formatCode="[$-F800]dddd\,\ mmmm\ dd\,\ yyyy">
                  <c:v>41277</c:v>
                </c:pt>
                <c:pt idx="575" formatCode="[$-F800]dddd\,\ mmmm\ dd\,\ yyyy">
                  <c:v>41278</c:v>
                </c:pt>
                <c:pt idx="576" formatCode="[$-F800]dddd\,\ mmmm\ dd\,\ yyyy">
                  <c:v>41281</c:v>
                </c:pt>
                <c:pt idx="577" formatCode="[$-F800]dddd\,\ mmmm\ dd\,\ yyyy">
                  <c:v>41282</c:v>
                </c:pt>
                <c:pt idx="578" formatCode="[$-F800]dddd\,\ mmmm\ dd\,\ yyyy">
                  <c:v>41283</c:v>
                </c:pt>
                <c:pt idx="579" formatCode="[$-F800]dddd\,\ mmmm\ dd\,\ yyyy">
                  <c:v>41284</c:v>
                </c:pt>
                <c:pt idx="580" formatCode="[$-F800]dddd\,\ mmmm\ dd\,\ yyyy">
                  <c:v>41285</c:v>
                </c:pt>
                <c:pt idx="581" formatCode="[$-F800]dddd\,\ mmmm\ dd\,\ yyyy">
                  <c:v>41288</c:v>
                </c:pt>
                <c:pt idx="582" formatCode="[$-F800]dddd\,\ mmmm\ dd\,\ yyyy">
                  <c:v>41289</c:v>
                </c:pt>
                <c:pt idx="583" formatCode="[$-F800]dddd\,\ mmmm\ dd\,\ yyyy">
                  <c:v>41290</c:v>
                </c:pt>
                <c:pt idx="584" formatCode="[$-F800]dddd\,\ mmmm\ dd\,\ yyyy">
                  <c:v>41291</c:v>
                </c:pt>
                <c:pt idx="585" formatCode="[$-F800]dddd\,\ mmmm\ dd\,\ yyyy">
                  <c:v>41292</c:v>
                </c:pt>
                <c:pt idx="586" formatCode="[$-F800]dddd\,\ mmmm\ dd\,\ yyyy">
                  <c:v>41295</c:v>
                </c:pt>
                <c:pt idx="587" formatCode="[$-F800]dddd\,\ mmmm\ dd\,\ yyyy">
                  <c:v>41296</c:v>
                </c:pt>
                <c:pt idx="588" formatCode="[$-F800]dddd\,\ mmmm\ dd\,\ yyyy">
                  <c:v>41297</c:v>
                </c:pt>
                <c:pt idx="589" formatCode="[$-F800]dddd\,\ mmmm\ dd\,\ yyyy">
                  <c:v>41298</c:v>
                </c:pt>
                <c:pt idx="590" formatCode="[$-F800]dddd\,\ mmmm\ dd\,\ yyyy">
                  <c:v>41299</c:v>
                </c:pt>
                <c:pt idx="591" formatCode="[$-F800]dddd\,\ mmmm\ dd\,\ yyyy">
                  <c:v>41302</c:v>
                </c:pt>
                <c:pt idx="592" formatCode="[$-F800]dddd\,\ mmmm\ dd\,\ yyyy">
                  <c:v>41303</c:v>
                </c:pt>
                <c:pt idx="593" formatCode="[$-F800]dddd\,\ mmmm\ dd\,\ yyyy">
                  <c:v>41304</c:v>
                </c:pt>
                <c:pt idx="594" formatCode="[$-F800]dddd\,\ mmmm\ dd\,\ yyyy">
                  <c:v>41305</c:v>
                </c:pt>
                <c:pt idx="595" formatCode="[$-F800]dddd\,\ mmmm\ dd\,\ yyyy">
                  <c:v>41306</c:v>
                </c:pt>
                <c:pt idx="596" formatCode="[$-F800]dddd\,\ mmmm\ dd\,\ yyyy">
                  <c:v>41309</c:v>
                </c:pt>
                <c:pt idx="597" formatCode="[$-F800]dddd\,\ mmmm\ dd\,\ yyyy">
                  <c:v>41310</c:v>
                </c:pt>
                <c:pt idx="598" formatCode="[$-F800]dddd\,\ mmmm\ dd\,\ yyyy">
                  <c:v>41311</c:v>
                </c:pt>
                <c:pt idx="599" formatCode="[$-F800]dddd\,\ mmmm\ dd\,\ yyyy">
                  <c:v>41312</c:v>
                </c:pt>
                <c:pt idx="600" formatCode="[$-F800]dddd\,\ mmmm\ dd\,\ yyyy">
                  <c:v>41313</c:v>
                </c:pt>
                <c:pt idx="601" formatCode="[$-F800]dddd\,\ mmmm\ dd\,\ yyyy">
                  <c:v>41316</c:v>
                </c:pt>
                <c:pt idx="602" formatCode="[$-F800]dddd\,\ mmmm\ dd\,\ yyyy">
                  <c:v>41317</c:v>
                </c:pt>
                <c:pt idx="603" formatCode="[$-F800]dddd\,\ mmmm\ dd\,\ yyyy">
                  <c:v>41318</c:v>
                </c:pt>
                <c:pt idx="604" formatCode="[$-F800]dddd\,\ mmmm\ dd\,\ yyyy">
                  <c:v>41319</c:v>
                </c:pt>
                <c:pt idx="605" formatCode="[$-F800]dddd\,\ mmmm\ dd\,\ yyyy">
                  <c:v>41320</c:v>
                </c:pt>
                <c:pt idx="606" formatCode="[$-F800]dddd\,\ mmmm\ dd\,\ yyyy">
                  <c:v>41323</c:v>
                </c:pt>
                <c:pt idx="607" formatCode="[$-F800]dddd\,\ mmmm\ dd\,\ yyyy">
                  <c:v>41324</c:v>
                </c:pt>
                <c:pt idx="608" formatCode="[$-F800]dddd\,\ mmmm\ dd\,\ yyyy">
                  <c:v>41325</c:v>
                </c:pt>
                <c:pt idx="609" formatCode="[$-F800]dddd\,\ mmmm\ dd\,\ yyyy">
                  <c:v>41326</c:v>
                </c:pt>
                <c:pt idx="610" formatCode="[$-F800]dddd\,\ mmmm\ dd\,\ yyyy">
                  <c:v>41327</c:v>
                </c:pt>
                <c:pt idx="611" formatCode="[$-F800]dddd\,\ mmmm\ dd\,\ yyyy">
                  <c:v>41330</c:v>
                </c:pt>
                <c:pt idx="612" formatCode="[$-F800]dddd\,\ mmmm\ dd\,\ yyyy">
                  <c:v>41331</c:v>
                </c:pt>
                <c:pt idx="613" formatCode="[$-F800]dddd\,\ mmmm\ dd\,\ yyyy">
                  <c:v>41332</c:v>
                </c:pt>
                <c:pt idx="614" formatCode="[$-F800]dddd\,\ mmmm\ dd\,\ yyyy">
                  <c:v>41333</c:v>
                </c:pt>
                <c:pt idx="615" formatCode="[$-F800]dddd\,\ mmmm\ dd\,\ yyyy">
                  <c:v>41334</c:v>
                </c:pt>
                <c:pt idx="616" formatCode="[$-F800]dddd\,\ mmmm\ dd\,\ yyyy">
                  <c:v>41337</c:v>
                </c:pt>
                <c:pt idx="617" formatCode="[$-F800]dddd\,\ mmmm\ dd\,\ yyyy">
                  <c:v>41338</c:v>
                </c:pt>
                <c:pt idx="618" formatCode="[$-F800]dddd\,\ mmmm\ dd\,\ yyyy">
                  <c:v>41339</c:v>
                </c:pt>
                <c:pt idx="619" formatCode="[$-F800]dddd\,\ mmmm\ dd\,\ yyyy">
                  <c:v>41340</c:v>
                </c:pt>
                <c:pt idx="620" formatCode="[$-F800]dddd\,\ mmmm\ dd\,\ yyyy">
                  <c:v>41341</c:v>
                </c:pt>
                <c:pt idx="621" formatCode="[$-F800]dddd\,\ mmmm\ dd\,\ yyyy">
                  <c:v>41344</c:v>
                </c:pt>
                <c:pt idx="622" formatCode="[$-F800]dddd\,\ mmmm\ dd\,\ yyyy">
                  <c:v>41345</c:v>
                </c:pt>
                <c:pt idx="623" formatCode="[$-F800]dddd\,\ mmmm\ dd\,\ yyyy">
                  <c:v>41346</c:v>
                </c:pt>
                <c:pt idx="624" formatCode="[$-F800]dddd\,\ mmmm\ dd\,\ yyyy">
                  <c:v>41347</c:v>
                </c:pt>
                <c:pt idx="625" formatCode="[$-F800]dddd\,\ mmmm\ dd\,\ yyyy">
                  <c:v>41348</c:v>
                </c:pt>
                <c:pt idx="626" formatCode="[$-F800]dddd\,\ mmmm\ dd\,\ yyyy">
                  <c:v>41351</c:v>
                </c:pt>
                <c:pt idx="627" formatCode="[$-F800]dddd\,\ mmmm\ dd\,\ yyyy">
                  <c:v>41352</c:v>
                </c:pt>
                <c:pt idx="628" formatCode="[$-F800]dddd\,\ mmmm\ dd\,\ yyyy">
                  <c:v>41353</c:v>
                </c:pt>
                <c:pt idx="629" formatCode="[$-F800]dddd\,\ mmmm\ dd\,\ yyyy">
                  <c:v>41354</c:v>
                </c:pt>
                <c:pt idx="630" formatCode="[$-F800]dddd\,\ mmmm\ dd\,\ yyyy">
                  <c:v>41355</c:v>
                </c:pt>
                <c:pt idx="631" formatCode="[$-F800]dddd\,\ mmmm\ dd\,\ yyyy">
                  <c:v>41358</c:v>
                </c:pt>
                <c:pt idx="632" formatCode="[$-F800]dddd\,\ mmmm\ dd\,\ yyyy">
                  <c:v>41359</c:v>
                </c:pt>
                <c:pt idx="633" formatCode="[$-F800]dddd\,\ mmmm\ dd\,\ yyyy">
                  <c:v>41360</c:v>
                </c:pt>
                <c:pt idx="634" formatCode="[$-F800]dddd\,\ mmmm\ dd\,\ yyyy">
                  <c:v>41361</c:v>
                </c:pt>
                <c:pt idx="635" formatCode="[$-F800]dddd\,\ mmmm\ dd\,\ yyyy">
                  <c:v>41362</c:v>
                </c:pt>
                <c:pt idx="636" formatCode="[$-F800]dddd\,\ mmmm\ dd\,\ yyyy">
                  <c:v>41365</c:v>
                </c:pt>
                <c:pt idx="637" formatCode="[$-F800]dddd\,\ mmmm\ dd\,\ yyyy">
                  <c:v>41366</c:v>
                </c:pt>
                <c:pt idx="638" formatCode="[$-F800]dddd\,\ mmmm\ dd\,\ yyyy">
                  <c:v>41367</c:v>
                </c:pt>
                <c:pt idx="639" formatCode="[$-F800]dddd\,\ mmmm\ dd\,\ yyyy">
                  <c:v>41368</c:v>
                </c:pt>
                <c:pt idx="640" formatCode="[$-F800]dddd\,\ mmmm\ dd\,\ yyyy">
                  <c:v>41369</c:v>
                </c:pt>
                <c:pt idx="641" formatCode="[$-F800]dddd\,\ mmmm\ dd\,\ yyyy">
                  <c:v>41372</c:v>
                </c:pt>
                <c:pt idx="642" formatCode="[$-F800]dddd\,\ mmmm\ dd\,\ yyyy">
                  <c:v>41373</c:v>
                </c:pt>
                <c:pt idx="643" formatCode="[$-F800]dddd\,\ mmmm\ dd\,\ yyyy">
                  <c:v>41374</c:v>
                </c:pt>
                <c:pt idx="644" formatCode="[$-F800]dddd\,\ mmmm\ dd\,\ yyyy">
                  <c:v>41375</c:v>
                </c:pt>
                <c:pt idx="645" formatCode="[$-F800]dddd\,\ mmmm\ dd\,\ yyyy">
                  <c:v>41376</c:v>
                </c:pt>
                <c:pt idx="646" formatCode="[$-F800]dddd\,\ mmmm\ dd\,\ yyyy">
                  <c:v>41379</c:v>
                </c:pt>
                <c:pt idx="647" formatCode="[$-F800]dddd\,\ mmmm\ dd\,\ yyyy">
                  <c:v>41380</c:v>
                </c:pt>
                <c:pt idx="648" formatCode="[$-F800]dddd\,\ mmmm\ dd\,\ yyyy">
                  <c:v>41381</c:v>
                </c:pt>
                <c:pt idx="649" formatCode="[$-F800]dddd\,\ mmmm\ dd\,\ yyyy">
                  <c:v>41382</c:v>
                </c:pt>
                <c:pt idx="650" formatCode="[$-F800]dddd\,\ mmmm\ dd\,\ yyyy">
                  <c:v>41383</c:v>
                </c:pt>
                <c:pt idx="651" formatCode="[$-F800]dddd\,\ mmmm\ dd\,\ yyyy">
                  <c:v>41386</c:v>
                </c:pt>
                <c:pt idx="652" formatCode="[$-F800]dddd\,\ mmmm\ dd\,\ yyyy">
                  <c:v>41387</c:v>
                </c:pt>
                <c:pt idx="653" formatCode="[$-F800]dddd\,\ mmmm\ dd\,\ yyyy">
                  <c:v>41388</c:v>
                </c:pt>
                <c:pt idx="654" formatCode="[$-F800]dddd\,\ mmmm\ dd\,\ yyyy">
                  <c:v>41389</c:v>
                </c:pt>
                <c:pt idx="655" formatCode="[$-F800]dddd\,\ mmmm\ dd\,\ yyyy">
                  <c:v>41390</c:v>
                </c:pt>
                <c:pt idx="656" formatCode="[$-F800]dddd\,\ mmmm\ dd\,\ yyyy">
                  <c:v>41393</c:v>
                </c:pt>
                <c:pt idx="657" formatCode="[$-F800]dddd\,\ mmmm\ dd\,\ yyyy">
                  <c:v>41394</c:v>
                </c:pt>
                <c:pt idx="658" formatCode="[$-F800]dddd\,\ mmmm\ dd\,\ yyyy">
                  <c:v>41395</c:v>
                </c:pt>
                <c:pt idx="659" formatCode="[$-F800]dddd\,\ mmmm\ dd\,\ yyyy">
                  <c:v>41396</c:v>
                </c:pt>
                <c:pt idx="660" formatCode="[$-F800]dddd\,\ mmmm\ dd\,\ yyyy">
                  <c:v>41397</c:v>
                </c:pt>
                <c:pt idx="661" formatCode="[$-F800]dddd\,\ mmmm\ dd\,\ yyyy">
                  <c:v>41400</c:v>
                </c:pt>
                <c:pt idx="662" formatCode="[$-F800]dddd\,\ mmmm\ dd\,\ yyyy">
                  <c:v>41401</c:v>
                </c:pt>
                <c:pt idx="663" formatCode="[$-F800]dddd\,\ mmmm\ dd\,\ yyyy">
                  <c:v>41402</c:v>
                </c:pt>
                <c:pt idx="664" formatCode="[$-F800]dddd\,\ mmmm\ dd\,\ yyyy">
                  <c:v>41403</c:v>
                </c:pt>
                <c:pt idx="665" formatCode="[$-F800]dddd\,\ mmmm\ dd\,\ yyyy">
                  <c:v>41404</c:v>
                </c:pt>
                <c:pt idx="666" formatCode="[$-F800]dddd\,\ mmmm\ dd\,\ yyyy">
                  <c:v>41407</c:v>
                </c:pt>
                <c:pt idx="667" formatCode="[$-F800]dddd\,\ mmmm\ dd\,\ yyyy">
                  <c:v>41408</c:v>
                </c:pt>
                <c:pt idx="668" formatCode="[$-F800]dddd\,\ mmmm\ dd\,\ yyyy">
                  <c:v>41409</c:v>
                </c:pt>
                <c:pt idx="669" formatCode="[$-F800]dddd\,\ mmmm\ dd\,\ yyyy">
                  <c:v>41410</c:v>
                </c:pt>
                <c:pt idx="670" formatCode="[$-F800]dddd\,\ mmmm\ dd\,\ yyyy">
                  <c:v>41411</c:v>
                </c:pt>
                <c:pt idx="671" formatCode="[$-F800]dddd\,\ mmmm\ dd\,\ yyyy">
                  <c:v>41414</c:v>
                </c:pt>
                <c:pt idx="672" formatCode="[$-F800]dddd\,\ mmmm\ dd\,\ yyyy">
                  <c:v>41415</c:v>
                </c:pt>
                <c:pt idx="673" formatCode="[$-F800]dddd\,\ mmmm\ dd\,\ yyyy">
                  <c:v>41416</c:v>
                </c:pt>
                <c:pt idx="674" formatCode="[$-F800]dddd\,\ mmmm\ dd\,\ yyyy">
                  <c:v>41417</c:v>
                </c:pt>
                <c:pt idx="675" formatCode="[$-F800]dddd\,\ mmmm\ dd\,\ yyyy">
                  <c:v>41418</c:v>
                </c:pt>
                <c:pt idx="676" formatCode="[$-F800]dddd\,\ mmmm\ dd\,\ yyyy">
                  <c:v>41421</c:v>
                </c:pt>
                <c:pt idx="677" formatCode="[$-F800]dddd\,\ mmmm\ dd\,\ yyyy">
                  <c:v>41422</c:v>
                </c:pt>
                <c:pt idx="678" formatCode="[$-F800]dddd\,\ mmmm\ dd\,\ yyyy">
                  <c:v>41423</c:v>
                </c:pt>
                <c:pt idx="679" formatCode="[$-F800]dddd\,\ mmmm\ dd\,\ yyyy">
                  <c:v>41424</c:v>
                </c:pt>
                <c:pt idx="680" formatCode="[$-F800]dddd\,\ mmmm\ dd\,\ yyyy">
                  <c:v>41425</c:v>
                </c:pt>
                <c:pt idx="681" formatCode="[$-F800]dddd\,\ mmmm\ dd\,\ yyyy">
                  <c:v>41428</c:v>
                </c:pt>
                <c:pt idx="682" formatCode="[$-F800]dddd\,\ mmmm\ dd\,\ yyyy">
                  <c:v>41429</c:v>
                </c:pt>
                <c:pt idx="683" formatCode="[$-F800]dddd\,\ mmmm\ dd\,\ yyyy">
                  <c:v>41430</c:v>
                </c:pt>
                <c:pt idx="684" formatCode="[$-F800]dddd\,\ mmmm\ dd\,\ yyyy">
                  <c:v>41431</c:v>
                </c:pt>
                <c:pt idx="685" formatCode="[$-F800]dddd\,\ mmmm\ dd\,\ yyyy">
                  <c:v>41432</c:v>
                </c:pt>
                <c:pt idx="686" formatCode="[$-F800]dddd\,\ mmmm\ dd\,\ yyyy">
                  <c:v>41435</c:v>
                </c:pt>
                <c:pt idx="687" formatCode="[$-F800]dddd\,\ mmmm\ dd\,\ yyyy">
                  <c:v>41436</c:v>
                </c:pt>
                <c:pt idx="688" formatCode="[$-F800]dddd\,\ mmmm\ dd\,\ yyyy">
                  <c:v>41437</c:v>
                </c:pt>
                <c:pt idx="689" formatCode="[$-F800]dddd\,\ mmmm\ dd\,\ yyyy">
                  <c:v>41438</c:v>
                </c:pt>
                <c:pt idx="690" formatCode="[$-F800]dddd\,\ mmmm\ dd\,\ yyyy">
                  <c:v>41439</c:v>
                </c:pt>
                <c:pt idx="691" formatCode="[$-F800]dddd\,\ mmmm\ dd\,\ yyyy">
                  <c:v>41442</c:v>
                </c:pt>
                <c:pt idx="692" formatCode="[$-F800]dddd\,\ mmmm\ dd\,\ yyyy">
                  <c:v>41443</c:v>
                </c:pt>
                <c:pt idx="693" formatCode="[$-F800]dddd\,\ mmmm\ dd\,\ yyyy">
                  <c:v>41444</c:v>
                </c:pt>
                <c:pt idx="694" formatCode="[$-F800]dddd\,\ mmmm\ dd\,\ yyyy">
                  <c:v>41445</c:v>
                </c:pt>
                <c:pt idx="695" formatCode="[$-F800]dddd\,\ mmmm\ dd\,\ yyyy">
                  <c:v>41446</c:v>
                </c:pt>
                <c:pt idx="696" formatCode="[$-F800]dddd\,\ mmmm\ dd\,\ yyyy">
                  <c:v>41449</c:v>
                </c:pt>
                <c:pt idx="697" formatCode="[$-F800]dddd\,\ mmmm\ dd\,\ yyyy">
                  <c:v>41450</c:v>
                </c:pt>
                <c:pt idx="698" formatCode="[$-F800]dddd\,\ mmmm\ dd\,\ yyyy">
                  <c:v>41451</c:v>
                </c:pt>
                <c:pt idx="699" formatCode="[$-F800]dddd\,\ mmmm\ dd\,\ yyyy">
                  <c:v>41452</c:v>
                </c:pt>
                <c:pt idx="700" formatCode="[$-F800]dddd\,\ mmmm\ dd\,\ yyyy">
                  <c:v>41453</c:v>
                </c:pt>
                <c:pt idx="701" formatCode="[$-F800]dddd\,\ mmmm\ dd\,\ yyyy">
                  <c:v>41456</c:v>
                </c:pt>
                <c:pt idx="702" formatCode="[$-F800]dddd\,\ mmmm\ dd\,\ yyyy">
                  <c:v>41457</c:v>
                </c:pt>
                <c:pt idx="703" formatCode="[$-F800]dddd\,\ mmmm\ dd\,\ yyyy">
                  <c:v>41458</c:v>
                </c:pt>
                <c:pt idx="704" formatCode="[$-F800]dddd\,\ mmmm\ dd\,\ yyyy">
                  <c:v>41459</c:v>
                </c:pt>
                <c:pt idx="705" formatCode="[$-F800]dddd\,\ mmmm\ dd\,\ yyyy">
                  <c:v>41460</c:v>
                </c:pt>
                <c:pt idx="706" formatCode="[$-F800]dddd\,\ mmmm\ dd\,\ yyyy">
                  <c:v>41463</c:v>
                </c:pt>
                <c:pt idx="707" formatCode="[$-F800]dddd\,\ mmmm\ dd\,\ yyyy">
                  <c:v>41464</c:v>
                </c:pt>
                <c:pt idx="708" formatCode="[$-F800]dddd\,\ mmmm\ dd\,\ yyyy">
                  <c:v>41465</c:v>
                </c:pt>
                <c:pt idx="709" formatCode="[$-F800]dddd\,\ mmmm\ dd\,\ yyyy">
                  <c:v>41466</c:v>
                </c:pt>
                <c:pt idx="710" formatCode="[$-F800]dddd\,\ mmmm\ dd\,\ yyyy">
                  <c:v>41467</c:v>
                </c:pt>
                <c:pt idx="711" formatCode="[$-F800]dddd\,\ mmmm\ dd\,\ yyyy">
                  <c:v>41470</c:v>
                </c:pt>
                <c:pt idx="712" formatCode="[$-F800]dddd\,\ mmmm\ dd\,\ yyyy">
                  <c:v>41471</c:v>
                </c:pt>
                <c:pt idx="713" formatCode="[$-F800]dddd\,\ mmmm\ dd\,\ yyyy">
                  <c:v>41472</c:v>
                </c:pt>
                <c:pt idx="714" formatCode="[$-F800]dddd\,\ mmmm\ dd\,\ yyyy">
                  <c:v>41473</c:v>
                </c:pt>
                <c:pt idx="715" formatCode="[$-F800]dddd\,\ mmmm\ dd\,\ yyyy">
                  <c:v>41474</c:v>
                </c:pt>
                <c:pt idx="716" formatCode="[$-F800]dddd\,\ mmmm\ dd\,\ yyyy">
                  <c:v>41477</c:v>
                </c:pt>
                <c:pt idx="717" formatCode="[$-F800]dddd\,\ mmmm\ dd\,\ yyyy">
                  <c:v>41478</c:v>
                </c:pt>
                <c:pt idx="718" formatCode="[$-F800]dddd\,\ mmmm\ dd\,\ yyyy">
                  <c:v>41479</c:v>
                </c:pt>
                <c:pt idx="719" formatCode="[$-F800]dddd\,\ mmmm\ dd\,\ yyyy">
                  <c:v>41480</c:v>
                </c:pt>
                <c:pt idx="720" formatCode="[$-F800]dddd\,\ mmmm\ dd\,\ yyyy">
                  <c:v>41481</c:v>
                </c:pt>
                <c:pt idx="721" formatCode="[$-F800]dddd\,\ mmmm\ dd\,\ yyyy">
                  <c:v>41484</c:v>
                </c:pt>
                <c:pt idx="722" formatCode="[$-F800]dddd\,\ mmmm\ dd\,\ yyyy">
                  <c:v>41485</c:v>
                </c:pt>
                <c:pt idx="723" formatCode="[$-F800]dddd\,\ mmmm\ dd\,\ yyyy">
                  <c:v>41486</c:v>
                </c:pt>
                <c:pt idx="724" formatCode="[$-F800]dddd\,\ mmmm\ dd\,\ yyyy">
                  <c:v>41487</c:v>
                </c:pt>
                <c:pt idx="725" formatCode="[$-F800]dddd\,\ mmmm\ dd\,\ yyyy">
                  <c:v>41488</c:v>
                </c:pt>
                <c:pt idx="726" formatCode="[$-F800]dddd\,\ mmmm\ dd\,\ yyyy">
                  <c:v>41491</c:v>
                </c:pt>
                <c:pt idx="727" formatCode="[$-F800]dddd\,\ mmmm\ dd\,\ yyyy">
                  <c:v>41492</c:v>
                </c:pt>
                <c:pt idx="728" formatCode="[$-F800]dddd\,\ mmmm\ dd\,\ yyyy">
                  <c:v>41493</c:v>
                </c:pt>
                <c:pt idx="729" formatCode="[$-F800]dddd\,\ mmmm\ dd\,\ yyyy">
                  <c:v>41494</c:v>
                </c:pt>
                <c:pt idx="730" formatCode="[$-F800]dddd\,\ mmmm\ dd\,\ yyyy">
                  <c:v>41495</c:v>
                </c:pt>
                <c:pt idx="731" formatCode="[$-F800]dddd\,\ mmmm\ dd\,\ yyyy">
                  <c:v>41498</c:v>
                </c:pt>
                <c:pt idx="732" formatCode="[$-F800]dddd\,\ mmmm\ dd\,\ yyyy">
                  <c:v>41499</c:v>
                </c:pt>
                <c:pt idx="733" formatCode="[$-F800]dddd\,\ mmmm\ dd\,\ yyyy">
                  <c:v>41500</c:v>
                </c:pt>
                <c:pt idx="734" formatCode="[$-F800]dddd\,\ mmmm\ dd\,\ yyyy">
                  <c:v>41501</c:v>
                </c:pt>
                <c:pt idx="735" formatCode="[$-F800]dddd\,\ mmmm\ dd\,\ yyyy">
                  <c:v>41502</c:v>
                </c:pt>
                <c:pt idx="736" formatCode="[$-F800]dddd\,\ mmmm\ dd\,\ yyyy">
                  <c:v>41505</c:v>
                </c:pt>
                <c:pt idx="737" formatCode="[$-F800]dddd\,\ mmmm\ dd\,\ yyyy">
                  <c:v>41506</c:v>
                </c:pt>
                <c:pt idx="738" formatCode="[$-F800]dddd\,\ mmmm\ dd\,\ yyyy">
                  <c:v>41507</c:v>
                </c:pt>
                <c:pt idx="739" formatCode="[$-F800]dddd\,\ mmmm\ dd\,\ yyyy">
                  <c:v>41508</c:v>
                </c:pt>
                <c:pt idx="740" formatCode="[$-F800]dddd\,\ mmmm\ dd\,\ yyyy">
                  <c:v>41509</c:v>
                </c:pt>
                <c:pt idx="741" formatCode="[$-F800]dddd\,\ mmmm\ dd\,\ yyyy">
                  <c:v>41512</c:v>
                </c:pt>
                <c:pt idx="742" formatCode="[$-F800]dddd\,\ mmmm\ dd\,\ yyyy">
                  <c:v>41513</c:v>
                </c:pt>
                <c:pt idx="743" formatCode="[$-F800]dddd\,\ mmmm\ dd\,\ yyyy">
                  <c:v>41514</c:v>
                </c:pt>
                <c:pt idx="744" formatCode="[$-F800]dddd\,\ mmmm\ dd\,\ yyyy">
                  <c:v>41515</c:v>
                </c:pt>
                <c:pt idx="745" formatCode="[$-F800]dddd\,\ mmmm\ dd\,\ yyyy">
                  <c:v>41516</c:v>
                </c:pt>
                <c:pt idx="746" formatCode="[$-F800]dddd\,\ mmmm\ dd\,\ yyyy">
                  <c:v>41519</c:v>
                </c:pt>
                <c:pt idx="747" formatCode="[$-F800]dddd\,\ mmmm\ dd\,\ yyyy">
                  <c:v>41520</c:v>
                </c:pt>
                <c:pt idx="748" formatCode="[$-F800]dddd\,\ mmmm\ dd\,\ yyyy">
                  <c:v>41521</c:v>
                </c:pt>
                <c:pt idx="749" formatCode="[$-F800]dddd\,\ mmmm\ dd\,\ yyyy">
                  <c:v>41522</c:v>
                </c:pt>
                <c:pt idx="750" formatCode="[$-F800]dddd\,\ mmmm\ dd\,\ yyyy">
                  <c:v>41523</c:v>
                </c:pt>
                <c:pt idx="751" formatCode="[$-F800]dddd\,\ mmmm\ dd\,\ yyyy">
                  <c:v>41526</c:v>
                </c:pt>
                <c:pt idx="752" formatCode="[$-F800]dddd\,\ mmmm\ dd\,\ yyyy">
                  <c:v>41527</c:v>
                </c:pt>
                <c:pt idx="753" formatCode="[$-F800]dddd\,\ mmmm\ dd\,\ yyyy">
                  <c:v>41528</c:v>
                </c:pt>
                <c:pt idx="754" formatCode="[$-F800]dddd\,\ mmmm\ dd\,\ yyyy">
                  <c:v>41529</c:v>
                </c:pt>
                <c:pt idx="755" formatCode="[$-F800]dddd\,\ mmmm\ dd\,\ yyyy">
                  <c:v>41530</c:v>
                </c:pt>
                <c:pt idx="756" formatCode="[$-F800]dddd\,\ mmmm\ dd\,\ yyyy">
                  <c:v>41531</c:v>
                </c:pt>
                <c:pt idx="757" formatCode="[$-F800]dddd\,\ mmmm\ dd\,\ yyyy">
                  <c:v>41532</c:v>
                </c:pt>
                <c:pt idx="758" formatCode="[$-F800]dddd\,\ mmmm\ dd\,\ yyyy">
                  <c:v>41533</c:v>
                </c:pt>
                <c:pt idx="759" formatCode="[$-F800]dddd\,\ mmmm\ dd\,\ yyyy">
                  <c:v>41534</c:v>
                </c:pt>
                <c:pt idx="760" formatCode="[$-F800]dddd\,\ mmmm\ dd\,\ yyyy">
                  <c:v>41535</c:v>
                </c:pt>
                <c:pt idx="761" formatCode="[$-F800]dddd\,\ mmmm\ dd\,\ yyyy">
                  <c:v>41536</c:v>
                </c:pt>
                <c:pt idx="762" formatCode="[$-F800]dddd\,\ mmmm\ dd\,\ yyyy">
                  <c:v>41537</c:v>
                </c:pt>
                <c:pt idx="763" formatCode="[$-F800]dddd\,\ mmmm\ dd\,\ yyyy">
                  <c:v>41540</c:v>
                </c:pt>
                <c:pt idx="764" formatCode="[$-F800]dddd\,\ mmmm\ dd\,\ yyyy">
                  <c:v>41541</c:v>
                </c:pt>
                <c:pt idx="765" formatCode="[$-F800]dddd\,\ mmmm\ dd\,\ yyyy">
                  <c:v>41542</c:v>
                </c:pt>
                <c:pt idx="766" formatCode="[$-F800]dddd\,\ mmmm\ dd\,\ yyyy">
                  <c:v>41543</c:v>
                </c:pt>
                <c:pt idx="767" formatCode="[$-F800]dddd\,\ mmmm\ dd\,\ yyyy">
                  <c:v>41544</c:v>
                </c:pt>
                <c:pt idx="768" formatCode="[$-F800]dddd\,\ mmmm\ dd\,\ yyyy">
                  <c:v>41547</c:v>
                </c:pt>
              </c:numCache>
            </c:numRef>
          </c:cat>
          <c:val>
            <c:numRef>
              <c:f>Sheet1!$B$2:$B$770</c:f>
              <c:numCache>
                <c:formatCode>#,##0.00_);\(#,##0.00\)</c:formatCode>
                <c:ptCount val="769"/>
                <c:pt idx="0">
                  <c:v>85.02</c:v>
                </c:pt>
                <c:pt idx="1">
                  <c:v>85.02</c:v>
                </c:pt>
                <c:pt idx="2">
                  <c:v>85.02</c:v>
                </c:pt>
                <c:pt idx="3">
                  <c:v>85.02</c:v>
                </c:pt>
                <c:pt idx="4">
                  <c:v>85.02</c:v>
                </c:pt>
                <c:pt idx="5">
                  <c:v>85.02</c:v>
                </c:pt>
                <c:pt idx="6">
                  <c:v>85.02</c:v>
                </c:pt>
                <c:pt idx="7">
                  <c:v>85.02</c:v>
                </c:pt>
                <c:pt idx="8">
                  <c:v>85.02</c:v>
                </c:pt>
                <c:pt idx="9">
                  <c:v>85.02</c:v>
                </c:pt>
                <c:pt idx="10">
                  <c:v>85.02</c:v>
                </c:pt>
                <c:pt idx="11">
                  <c:v>85.02</c:v>
                </c:pt>
                <c:pt idx="12">
                  <c:v>85.02</c:v>
                </c:pt>
                <c:pt idx="13">
                  <c:v>85.02</c:v>
                </c:pt>
                <c:pt idx="14">
                  <c:v>85.02</c:v>
                </c:pt>
                <c:pt idx="15">
                  <c:v>85.02</c:v>
                </c:pt>
                <c:pt idx="16">
                  <c:v>85.02</c:v>
                </c:pt>
                <c:pt idx="17">
                  <c:v>85.02</c:v>
                </c:pt>
                <c:pt idx="18">
                  <c:v>85.02</c:v>
                </c:pt>
                <c:pt idx="19">
                  <c:v>85.02</c:v>
                </c:pt>
                <c:pt idx="20">
                  <c:v>85.02</c:v>
                </c:pt>
                <c:pt idx="21">
                  <c:v>85.02</c:v>
                </c:pt>
                <c:pt idx="22">
                  <c:v>85.02</c:v>
                </c:pt>
                <c:pt idx="23">
                  <c:v>85.02</c:v>
                </c:pt>
                <c:pt idx="24">
                  <c:v>85.02</c:v>
                </c:pt>
                <c:pt idx="25">
                  <c:v>85.02</c:v>
                </c:pt>
                <c:pt idx="26">
                  <c:v>85.02</c:v>
                </c:pt>
                <c:pt idx="27">
                  <c:v>85.02</c:v>
                </c:pt>
                <c:pt idx="28">
                  <c:v>85.02</c:v>
                </c:pt>
                <c:pt idx="29">
                  <c:v>85.02</c:v>
                </c:pt>
                <c:pt idx="30">
                  <c:v>85.02</c:v>
                </c:pt>
                <c:pt idx="31">
                  <c:v>85.02</c:v>
                </c:pt>
                <c:pt idx="32">
                  <c:v>85.02</c:v>
                </c:pt>
                <c:pt idx="33">
                  <c:v>85.02</c:v>
                </c:pt>
                <c:pt idx="34">
                  <c:v>85.02</c:v>
                </c:pt>
                <c:pt idx="35">
                  <c:v>85.02</c:v>
                </c:pt>
                <c:pt idx="36">
                  <c:v>85.02</c:v>
                </c:pt>
                <c:pt idx="37">
                  <c:v>85.02</c:v>
                </c:pt>
                <c:pt idx="38">
                  <c:v>85.02</c:v>
                </c:pt>
                <c:pt idx="39">
                  <c:v>85.02</c:v>
                </c:pt>
                <c:pt idx="40">
                  <c:v>85.02</c:v>
                </c:pt>
                <c:pt idx="41">
                  <c:v>85.02</c:v>
                </c:pt>
                <c:pt idx="42">
                  <c:v>85.02</c:v>
                </c:pt>
                <c:pt idx="43">
                  <c:v>85.02</c:v>
                </c:pt>
                <c:pt idx="44">
                  <c:v>85.02</c:v>
                </c:pt>
                <c:pt idx="45">
                  <c:v>85.02</c:v>
                </c:pt>
                <c:pt idx="46">
                  <c:v>85.02</c:v>
                </c:pt>
                <c:pt idx="47">
                  <c:v>85.02</c:v>
                </c:pt>
                <c:pt idx="48">
                  <c:v>85.02</c:v>
                </c:pt>
                <c:pt idx="49">
                  <c:v>85.02</c:v>
                </c:pt>
                <c:pt idx="50">
                  <c:v>85.02</c:v>
                </c:pt>
                <c:pt idx="51">
                  <c:v>85.02</c:v>
                </c:pt>
                <c:pt idx="52">
                  <c:v>85.02</c:v>
                </c:pt>
                <c:pt idx="53">
                  <c:v>85.02</c:v>
                </c:pt>
                <c:pt idx="54">
                  <c:v>85.02</c:v>
                </c:pt>
                <c:pt idx="55">
                  <c:v>85.02</c:v>
                </c:pt>
                <c:pt idx="56">
                  <c:v>85.02</c:v>
                </c:pt>
                <c:pt idx="57">
                  <c:v>85.02</c:v>
                </c:pt>
                <c:pt idx="58">
                  <c:v>85.02</c:v>
                </c:pt>
                <c:pt idx="59">
                  <c:v>85.02</c:v>
                </c:pt>
                <c:pt idx="60">
                  <c:v>85.02</c:v>
                </c:pt>
                <c:pt idx="61">
                  <c:v>85.02</c:v>
                </c:pt>
                <c:pt idx="62">
                  <c:v>85.02</c:v>
                </c:pt>
                <c:pt idx="63">
                  <c:v>85.02</c:v>
                </c:pt>
                <c:pt idx="64">
                  <c:v>85.02</c:v>
                </c:pt>
                <c:pt idx="65">
                  <c:v>85.02</c:v>
                </c:pt>
                <c:pt idx="66">
                  <c:v>85.02</c:v>
                </c:pt>
                <c:pt idx="67">
                  <c:v>85.02</c:v>
                </c:pt>
                <c:pt idx="68">
                  <c:v>85.02</c:v>
                </c:pt>
                <c:pt idx="69">
                  <c:v>85.02</c:v>
                </c:pt>
                <c:pt idx="70">
                  <c:v>85.02</c:v>
                </c:pt>
                <c:pt idx="71">
                  <c:v>85.02</c:v>
                </c:pt>
                <c:pt idx="72">
                  <c:v>85.02</c:v>
                </c:pt>
                <c:pt idx="73">
                  <c:v>85.02</c:v>
                </c:pt>
                <c:pt idx="74">
                  <c:v>85.02</c:v>
                </c:pt>
                <c:pt idx="75">
                  <c:v>85.02</c:v>
                </c:pt>
                <c:pt idx="76">
                  <c:v>85.02</c:v>
                </c:pt>
                <c:pt idx="77">
                  <c:v>85.02</c:v>
                </c:pt>
                <c:pt idx="78">
                  <c:v>85.02</c:v>
                </c:pt>
                <c:pt idx="79">
                  <c:v>85.02</c:v>
                </c:pt>
                <c:pt idx="80">
                  <c:v>85.02</c:v>
                </c:pt>
                <c:pt idx="81">
                  <c:v>85.02</c:v>
                </c:pt>
                <c:pt idx="82">
                  <c:v>85.02</c:v>
                </c:pt>
                <c:pt idx="83">
                  <c:v>85.02</c:v>
                </c:pt>
                <c:pt idx="84">
                  <c:v>85.02</c:v>
                </c:pt>
                <c:pt idx="85">
                  <c:v>85.02</c:v>
                </c:pt>
                <c:pt idx="86">
                  <c:v>85.02</c:v>
                </c:pt>
                <c:pt idx="87">
                  <c:v>85.02</c:v>
                </c:pt>
                <c:pt idx="88">
                  <c:v>85.02</c:v>
                </c:pt>
                <c:pt idx="89">
                  <c:v>85.02</c:v>
                </c:pt>
                <c:pt idx="90">
                  <c:v>85.02</c:v>
                </c:pt>
                <c:pt idx="91">
                  <c:v>85.02</c:v>
                </c:pt>
                <c:pt idx="92">
                  <c:v>85.02</c:v>
                </c:pt>
                <c:pt idx="93">
                  <c:v>85.02</c:v>
                </c:pt>
                <c:pt idx="94">
                  <c:v>85.02</c:v>
                </c:pt>
                <c:pt idx="95">
                  <c:v>85.02</c:v>
                </c:pt>
                <c:pt idx="96">
                  <c:v>85.02</c:v>
                </c:pt>
                <c:pt idx="97">
                  <c:v>85.02</c:v>
                </c:pt>
                <c:pt idx="98">
                  <c:v>85.02</c:v>
                </c:pt>
                <c:pt idx="99">
                  <c:v>85.02</c:v>
                </c:pt>
                <c:pt idx="100">
                  <c:v>85.02</c:v>
                </c:pt>
                <c:pt idx="101">
                  <c:v>85.02</c:v>
                </c:pt>
                <c:pt idx="102">
                  <c:v>85.02</c:v>
                </c:pt>
                <c:pt idx="103">
                  <c:v>85.02</c:v>
                </c:pt>
                <c:pt idx="104">
                  <c:v>85.02</c:v>
                </c:pt>
                <c:pt idx="105">
                  <c:v>85.02</c:v>
                </c:pt>
                <c:pt idx="106">
                  <c:v>85.02</c:v>
                </c:pt>
                <c:pt idx="107">
                  <c:v>85.02</c:v>
                </c:pt>
                <c:pt idx="108">
                  <c:v>85.02</c:v>
                </c:pt>
                <c:pt idx="109">
                  <c:v>85.02</c:v>
                </c:pt>
                <c:pt idx="110">
                  <c:v>85.02</c:v>
                </c:pt>
                <c:pt idx="111">
                  <c:v>85.02</c:v>
                </c:pt>
                <c:pt idx="112">
                  <c:v>85.02</c:v>
                </c:pt>
                <c:pt idx="113">
                  <c:v>85.02</c:v>
                </c:pt>
                <c:pt idx="114">
                  <c:v>85.02</c:v>
                </c:pt>
                <c:pt idx="115">
                  <c:v>85.02</c:v>
                </c:pt>
                <c:pt idx="116">
                  <c:v>85.02</c:v>
                </c:pt>
                <c:pt idx="117">
                  <c:v>85.02</c:v>
                </c:pt>
                <c:pt idx="118">
                  <c:v>85.02</c:v>
                </c:pt>
                <c:pt idx="119">
                  <c:v>85.02</c:v>
                </c:pt>
                <c:pt idx="120">
                  <c:v>85.02</c:v>
                </c:pt>
                <c:pt idx="121">
                  <c:v>85.02</c:v>
                </c:pt>
                <c:pt idx="122">
                  <c:v>85.02</c:v>
                </c:pt>
                <c:pt idx="123">
                  <c:v>85.02</c:v>
                </c:pt>
                <c:pt idx="124">
                  <c:v>85.02</c:v>
                </c:pt>
                <c:pt idx="125">
                  <c:v>85.02</c:v>
                </c:pt>
                <c:pt idx="126">
                  <c:v>85.02</c:v>
                </c:pt>
                <c:pt idx="127">
                  <c:v>85.02</c:v>
                </c:pt>
                <c:pt idx="128">
                  <c:v>85.02</c:v>
                </c:pt>
                <c:pt idx="129">
                  <c:v>85.02</c:v>
                </c:pt>
                <c:pt idx="130">
                  <c:v>85.02</c:v>
                </c:pt>
                <c:pt idx="131">
                  <c:v>85.02</c:v>
                </c:pt>
                <c:pt idx="132">
                  <c:v>85.02</c:v>
                </c:pt>
                <c:pt idx="133">
                  <c:v>85.02</c:v>
                </c:pt>
                <c:pt idx="134">
                  <c:v>85.02</c:v>
                </c:pt>
                <c:pt idx="135">
                  <c:v>85.02</c:v>
                </c:pt>
                <c:pt idx="136">
                  <c:v>85.02</c:v>
                </c:pt>
                <c:pt idx="137">
                  <c:v>85.02</c:v>
                </c:pt>
                <c:pt idx="138">
                  <c:v>85.02</c:v>
                </c:pt>
                <c:pt idx="139">
                  <c:v>85.02</c:v>
                </c:pt>
                <c:pt idx="140">
                  <c:v>85.02</c:v>
                </c:pt>
                <c:pt idx="141">
                  <c:v>85.02</c:v>
                </c:pt>
                <c:pt idx="142">
                  <c:v>85.02</c:v>
                </c:pt>
                <c:pt idx="143">
                  <c:v>85.02</c:v>
                </c:pt>
                <c:pt idx="144">
                  <c:v>85.02</c:v>
                </c:pt>
                <c:pt idx="145">
                  <c:v>85.02</c:v>
                </c:pt>
                <c:pt idx="146">
                  <c:v>85.02</c:v>
                </c:pt>
                <c:pt idx="147">
                  <c:v>85.02</c:v>
                </c:pt>
                <c:pt idx="148">
                  <c:v>85.02</c:v>
                </c:pt>
                <c:pt idx="149">
                  <c:v>85.02</c:v>
                </c:pt>
                <c:pt idx="150">
                  <c:v>85.02</c:v>
                </c:pt>
                <c:pt idx="151">
                  <c:v>85.02</c:v>
                </c:pt>
                <c:pt idx="152">
                  <c:v>85.02</c:v>
                </c:pt>
                <c:pt idx="153">
                  <c:v>85.02</c:v>
                </c:pt>
                <c:pt idx="154">
                  <c:v>85.02</c:v>
                </c:pt>
                <c:pt idx="155">
                  <c:v>85.02</c:v>
                </c:pt>
                <c:pt idx="156">
                  <c:v>85.02</c:v>
                </c:pt>
                <c:pt idx="157">
                  <c:v>85.02</c:v>
                </c:pt>
                <c:pt idx="158">
                  <c:v>85.02</c:v>
                </c:pt>
                <c:pt idx="159">
                  <c:v>85.02</c:v>
                </c:pt>
                <c:pt idx="160">
                  <c:v>85.02</c:v>
                </c:pt>
                <c:pt idx="161">
                  <c:v>85.02</c:v>
                </c:pt>
                <c:pt idx="162">
                  <c:v>85.02</c:v>
                </c:pt>
                <c:pt idx="163">
                  <c:v>85.02</c:v>
                </c:pt>
                <c:pt idx="164">
                  <c:v>85.02</c:v>
                </c:pt>
                <c:pt idx="165">
                  <c:v>85.02</c:v>
                </c:pt>
                <c:pt idx="166">
                  <c:v>85.02</c:v>
                </c:pt>
                <c:pt idx="167">
                  <c:v>85.02</c:v>
                </c:pt>
                <c:pt idx="168">
                  <c:v>85.02</c:v>
                </c:pt>
                <c:pt idx="169">
                  <c:v>85.02</c:v>
                </c:pt>
                <c:pt idx="170">
                  <c:v>85.02</c:v>
                </c:pt>
                <c:pt idx="171">
                  <c:v>85.02</c:v>
                </c:pt>
                <c:pt idx="172">
                  <c:v>85.02</c:v>
                </c:pt>
                <c:pt idx="173">
                  <c:v>85.02</c:v>
                </c:pt>
                <c:pt idx="174">
                  <c:v>85.02</c:v>
                </c:pt>
                <c:pt idx="175">
                  <c:v>85.02</c:v>
                </c:pt>
                <c:pt idx="176">
                  <c:v>85.02</c:v>
                </c:pt>
                <c:pt idx="177">
                  <c:v>85.02</c:v>
                </c:pt>
                <c:pt idx="178">
                  <c:v>85.02</c:v>
                </c:pt>
                <c:pt idx="179">
                  <c:v>85.02</c:v>
                </c:pt>
                <c:pt idx="180">
                  <c:v>85.02</c:v>
                </c:pt>
                <c:pt idx="181">
                  <c:v>85.02</c:v>
                </c:pt>
                <c:pt idx="182">
                  <c:v>85.02</c:v>
                </c:pt>
                <c:pt idx="183">
                  <c:v>85.02</c:v>
                </c:pt>
                <c:pt idx="184">
                  <c:v>85.02</c:v>
                </c:pt>
                <c:pt idx="185">
                  <c:v>85.02</c:v>
                </c:pt>
                <c:pt idx="186">
                  <c:v>85.02</c:v>
                </c:pt>
                <c:pt idx="187">
                  <c:v>85.02</c:v>
                </c:pt>
                <c:pt idx="188">
                  <c:v>85.02</c:v>
                </c:pt>
                <c:pt idx="189">
                  <c:v>85.02</c:v>
                </c:pt>
                <c:pt idx="190">
                  <c:v>85.02</c:v>
                </c:pt>
                <c:pt idx="191">
                  <c:v>85.02</c:v>
                </c:pt>
                <c:pt idx="192">
                  <c:v>85.02</c:v>
                </c:pt>
                <c:pt idx="193">
                  <c:v>85.02</c:v>
                </c:pt>
                <c:pt idx="194">
                  <c:v>85.02</c:v>
                </c:pt>
                <c:pt idx="195">
                  <c:v>85.02</c:v>
                </c:pt>
                <c:pt idx="196">
                  <c:v>85.02</c:v>
                </c:pt>
                <c:pt idx="197">
                  <c:v>85.02</c:v>
                </c:pt>
                <c:pt idx="198">
                  <c:v>85.02</c:v>
                </c:pt>
                <c:pt idx="199">
                  <c:v>85.02</c:v>
                </c:pt>
                <c:pt idx="200">
                  <c:v>85.02</c:v>
                </c:pt>
                <c:pt idx="201">
                  <c:v>85.02</c:v>
                </c:pt>
                <c:pt idx="202">
                  <c:v>85.02</c:v>
                </c:pt>
                <c:pt idx="203">
                  <c:v>85.02</c:v>
                </c:pt>
                <c:pt idx="204">
                  <c:v>85.02</c:v>
                </c:pt>
                <c:pt idx="205">
                  <c:v>85.02</c:v>
                </c:pt>
                <c:pt idx="206">
                  <c:v>85.02</c:v>
                </c:pt>
                <c:pt idx="207">
                  <c:v>85.02</c:v>
                </c:pt>
                <c:pt idx="208">
                  <c:v>85.02</c:v>
                </c:pt>
                <c:pt idx="209">
                  <c:v>85.02</c:v>
                </c:pt>
                <c:pt idx="210">
                  <c:v>85.02</c:v>
                </c:pt>
                <c:pt idx="211">
                  <c:v>85.02</c:v>
                </c:pt>
                <c:pt idx="212">
                  <c:v>85.02</c:v>
                </c:pt>
                <c:pt idx="213">
                  <c:v>85.02</c:v>
                </c:pt>
                <c:pt idx="214">
                  <c:v>85.02</c:v>
                </c:pt>
                <c:pt idx="215">
                  <c:v>85.02</c:v>
                </c:pt>
                <c:pt idx="216">
                  <c:v>85.02</c:v>
                </c:pt>
                <c:pt idx="217">
                  <c:v>85.02</c:v>
                </c:pt>
                <c:pt idx="218">
                  <c:v>85.02</c:v>
                </c:pt>
                <c:pt idx="219">
                  <c:v>85.02</c:v>
                </c:pt>
                <c:pt idx="220">
                  <c:v>85.02</c:v>
                </c:pt>
                <c:pt idx="221">
                  <c:v>85.02</c:v>
                </c:pt>
                <c:pt idx="222">
                  <c:v>85.02</c:v>
                </c:pt>
                <c:pt idx="223">
                  <c:v>85.02</c:v>
                </c:pt>
                <c:pt idx="224">
                  <c:v>85.02</c:v>
                </c:pt>
                <c:pt idx="225">
                  <c:v>85.02</c:v>
                </c:pt>
                <c:pt idx="226">
                  <c:v>85.02</c:v>
                </c:pt>
                <c:pt idx="227">
                  <c:v>85.02</c:v>
                </c:pt>
                <c:pt idx="228">
                  <c:v>85.02</c:v>
                </c:pt>
                <c:pt idx="229">
                  <c:v>85.02</c:v>
                </c:pt>
                <c:pt idx="230">
                  <c:v>85.02</c:v>
                </c:pt>
                <c:pt idx="231">
                  <c:v>85.02</c:v>
                </c:pt>
                <c:pt idx="232">
                  <c:v>85.02</c:v>
                </c:pt>
                <c:pt idx="233">
                  <c:v>85.02</c:v>
                </c:pt>
                <c:pt idx="234">
                  <c:v>85.02</c:v>
                </c:pt>
                <c:pt idx="235">
                  <c:v>85.02</c:v>
                </c:pt>
                <c:pt idx="236">
                  <c:v>85.02</c:v>
                </c:pt>
                <c:pt idx="237">
                  <c:v>85.02</c:v>
                </c:pt>
                <c:pt idx="238">
                  <c:v>85.02</c:v>
                </c:pt>
                <c:pt idx="239">
                  <c:v>85.02</c:v>
                </c:pt>
                <c:pt idx="240">
                  <c:v>85.02</c:v>
                </c:pt>
                <c:pt idx="241">
                  <c:v>85.02</c:v>
                </c:pt>
                <c:pt idx="242">
                  <c:v>85.02</c:v>
                </c:pt>
                <c:pt idx="243">
                  <c:v>85.02</c:v>
                </c:pt>
                <c:pt idx="244">
                  <c:v>85.02</c:v>
                </c:pt>
                <c:pt idx="245">
                  <c:v>85.02</c:v>
                </c:pt>
                <c:pt idx="246">
                  <c:v>85.02</c:v>
                </c:pt>
                <c:pt idx="247">
                  <c:v>85.02</c:v>
                </c:pt>
                <c:pt idx="248">
                  <c:v>85.02</c:v>
                </c:pt>
                <c:pt idx="249">
                  <c:v>85.02</c:v>
                </c:pt>
                <c:pt idx="250">
                  <c:v>85.02</c:v>
                </c:pt>
                <c:pt idx="251">
                  <c:v>85.02</c:v>
                </c:pt>
                <c:pt idx="252">
                  <c:v>85.02</c:v>
                </c:pt>
                <c:pt idx="253">
                  <c:v>88.84</c:v>
                </c:pt>
                <c:pt idx="254">
                  <c:v>88.84</c:v>
                </c:pt>
                <c:pt idx="255">
                  <c:v>88.84</c:v>
                </c:pt>
                <c:pt idx="256">
                  <c:v>88.84</c:v>
                </c:pt>
                <c:pt idx="257">
                  <c:v>88.84</c:v>
                </c:pt>
                <c:pt idx="258">
                  <c:v>88.84</c:v>
                </c:pt>
                <c:pt idx="259">
                  <c:v>88.84</c:v>
                </c:pt>
                <c:pt idx="260">
                  <c:v>88.84</c:v>
                </c:pt>
                <c:pt idx="261">
                  <c:v>88.84</c:v>
                </c:pt>
                <c:pt idx="262">
                  <c:v>88.84</c:v>
                </c:pt>
                <c:pt idx="263">
                  <c:v>88.84</c:v>
                </c:pt>
                <c:pt idx="264">
                  <c:v>88.84</c:v>
                </c:pt>
                <c:pt idx="265">
                  <c:v>88.84</c:v>
                </c:pt>
                <c:pt idx="266">
                  <c:v>88.84</c:v>
                </c:pt>
                <c:pt idx="267">
                  <c:v>88.84</c:v>
                </c:pt>
                <c:pt idx="268">
                  <c:v>88.84</c:v>
                </c:pt>
                <c:pt idx="269">
                  <c:v>88.84</c:v>
                </c:pt>
                <c:pt idx="270">
                  <c:v>88.84</c:v>
                </c:pt>
                <c:pt idx="271">
                  <c:v>88.84</c:v>
                </c:pt>
                <c:pt idx="272">
                  <c:v>88.84</c:v>
                </c:pt>
                <c:pt idx="273">
                  <c:v>88.84</c:v>
                </c:pt>
                <c:pt idx="274">
                  <c:v>88.84</c:v>
                </c:pt>
                <c:pt idx="275">
                  <c:v>88.84</c:v>
                </c:pt>
                <c:pt idx="276">
                  <c:v>88.84</c:v>
                </c:pt>
                <c:pt idx="277">
                  <c:v>88.84</c:v>
                </c:pt>
                <c:pt idx="278">
                  <c:v>88.84</c:v>
                </c:pt>
                <c:pt idx="279">
                  <c:v>88.84</c:v>
                </c:pt>
                <c:pt idx="280">
                  <c:v>88.84</c:v>
                </c:pt>
                <c:pt idx="281">
                  <c:v>88.84</c:v>
                </c:pt>
                <c:pt idx="282">
                  <c:v>88.84</c:v>
                </c:pt>
                <c:pt idx="283">
                  <c:v>88.84</c:v>
                </c:pt>
                <c:pt idx="284">
                  <c:v>88.84</c:v>
                </c:pt>
                <c:pt idx="285">
                  <c:v>88.84</c:v>
                </c:pt>
                <c:pt idx="286">
                  <c:v>88.84</c:v>
                </c:pt>
                <c:pt idx="287">
                  <c:v>88.84</c:v>
                </c:pt>
                <c:pt idx="288">
                  <c:v>88.84</c:v>
                </c:pt>
                <c:pt idx="289">
                  <c:v>88.84</c:v>
                </c:pt>
                <c:pt idx="290">
                  <c:v>88.84</c:v>
                </c:pt>
                <c:pt idx="291">
                  <c:v>88.84</c:v>
                </c:pt>
                <c:pt idx="292">
                  <c:v>88.84</c:v>
                </c:pt>
                <c:pt idx="293">
                  <c:v>88.84</c:v>
                </c:pt>
                <c:pt idx="294">
                  <c:v>88.84</c:v>
                </c:pt>
                <c:pt idx="295">
                  <c:v>88.84</c:v>
                </c:pt>
                <c:pt idx="296">
                  <c:v>88.84</c:v>
                </c:pt>
                <c:pt idx="297">
                  <c:v>88.84</c:v>
                </c:pt>
                <c:pt idx="298">
                  <c:v>88.84</c:v>
                </c:pt>
                <c:pt idx="299">
                  <c:v>88.84</c:v>
                </c:pt>
                <c:pt idx="300">
                  <c:v>88.84</c:v>
                </c:pt>
                <c:pt idx="301">
                  <c:v>88.84</c:v>
                </c:pt>
                <c:pt idx="302">
                  <c:v>88.84</c:v>
                </c:pt>
                <c:pt idx="303">
                  <c:v>88.84</c:v>
                </c:pt>
                <c:pt idx="304">
                  <c:v>88.84</c:v>
                </c:pt>
                <c:pt idx="305">
                  <c:v>88.84</c:v>
                </c:pt>
                <c:pt idx="306">
                  <c:v>88.84</c:v>
                </c:pt>
                <c:pt idx="307">
                  <c:v>88.84</c:v>
                </c:pt>
                <c:pt idx="308">
                  <c:v>88.84</c:v>
                </c:pt>
                <c:pt idx="309">
                  <c:v>88.84</c:v>
                </c:pt>
                <c:pt idx="310">
                  <c:v>88.84</c:v>
                </c:pt>
                <c:pt idx="311">
                  <c:v>88.84</c:v>
                </c:pt>
                <c:pt idx="312">
                  <c:v>88.84</c:v>
                </c:pt>
                <c:pt idx="313">
                  <c:v>88.84</c:v>
                </c:pt>
                <c:pt idx="314">
                  <c:v>88.84</c:v>
                </c:pt>
                <c:pt idx="315">
                  <c:v>88.84</c:v>
                </c:pt>
                <c:pt idx="316">
                  <c:v>88.84</c:v>
                </c:pt>
                <c:pt idx="317">
                  <c:v>88.84</c:v>
                </c:pt>
                <c:pt idx="318">
                  <c:v>88.84</c:v>
                </c:pt>
                <c:pt idx="319">
                  <c:v>88.84</c:v>
                </c:pt>
                <c:pt idx="320">
                  <c:v>88.84</c:v>
                </c:pt>
                <c:pt idx="321">
                  <c:v>88.84</c:v>
                </c:pt>
                <c:pt idx="322">
                  <c:v>88.84</c:v>
                </c:pt>
                <c:pt idx="323">
                  <c:v>88.84</c:v>
                </c:pt>
                <c:pt idx="324">
                  <c:v>88.84</c:v>
                </c:pt>
                <c:pt idx="325">
                  <c:v>88.84</c:v>
                </c:pt>
                <c:pt idx="326">
                  <c:v>88.84</c:v>
                </c:pt>
                <c:pt idx="327">
                  <c:v>88.84</c:v>
                </c:pt>
                <c:pt idx="328">
                  <c:v>88.84</c:v>
                </c:pt>
                <c:pt idx="329">
                  <c:v>88.84</c:v>
                </c:pt>
                <c:pt idx="330">
                  <c:v>88.84</c:v>
                </c:pt>
                <c:pt idx="331">
                  <c:v>88.84</c:v>
                </c:pt>
                <c:pt idx="332">
                  <c:v>88.84</c:v>
                </c:pt>
                <c:pt idx="333">
                  <c:v>88.84</c:v>
                </c:pt>
                <c:pt idx="334">
                  <c:v>88.84</c:v>
                </c:pt>
                <c:pt idx="335">
                  <c:v>88.84</c:v>
                </c:pt>
                <c:pt idx="336">
                  <c:v>88.84</c:v>
                </c:pt>
                <c:pt idx="337">
                  <c:v>88.84</c:v>
                </c:pt>
                <c:pt idx="338">
                  <c:v>88.84</c:v>
                </c:pt>
                <c:pt idx="339">
                  <c:v>88.84</c:v>
                </c:pt>
                <c:pt idx="340">
                  <c:v>88.84</c:v>
                </c:pt>
                <c:pt idx="341">
                  <c:v>88.84</c:v>
                </c:pt>
                <c:pt idx="342">
                  <c:v>88.84</c:v>
                </c:pt>
                <c:pt idx="343">
                  <c:v>88.84</c:v>
                </c:pt>
                <c:pt idx="344">
                  <c:v>88.84</c:v>
                </c:pt>
                <c:pt idx="345">
                  <c:v>88.84</c:v>
                </c:pt>
                <c:pt idx="346">
                  <c:v>88.84</c:v>
                </c:pt>
                <c:pt idx="347">
                  <c:v>88.84</c:v>
                </c:pt>
                <c:pt idx="348">
                  <c:v>88.84</c:v>
                </c:pt>
                <c:pt idx="349">
                  <c:v>88.84</c:v>
                </c:pt>
                <c:pt idx="350">
                  <c:v>88.84</c:v>
                </c:pt>
                <c:pt idx="351">
                  <c:v>88.84</c:v>
                </c:pt>
                <c:pt idx="352">
                  <c:v>88.84</c:v>
                </c:pt>
                <c:pt idx="353">
                  <c:v>88.84</c:v>
                </c:pt>
                <c:pt idx="354">
                  <c:v>88.84</c:v>
                </c:pt>
                <c:pt idx="355">
                  <c:v>88.84</c:v>
                </c:pt>
                <c:pt idx="356">
                  <c:v>88.84</c:v>
                </c:pt>
                <c:pt idx="357">
                  <c:v>88.84</c:v>
                </c:pt>
                <c:pt idx="358">
                  <c:v>88.84</c:v>
                </c:pt>
                <c:pt idx="359">
                  <c:v>88.84</c:v>
                </c:pt>
                <c:pt idx="360">
                  <c:v>88.84</c:v>
                </c:pt>
                <c:pt idx="361">
                  <c:v>88.84</c:v>
                </c:pt>
                <c:pt idx="362">
                  <c:v>88.84</c:v>
                </c:pt>
                <c:pt idx="363">
                  <c:v>88.84</c:v>
                </c:pt>
                <c:pt idx="364">
                  <c:v>88.84</c:v>
                </c:pt>
                <c:pt idx="365">
                  <c:v>88.84</c:v>
                </c:pt>
                <c:pt idx="366">
                  <c:v>88.84</c:v>
                </c:pt>
                <c:pt idx="367">
                  <c:v>88.84</c:v>
                </c:pt>
                <c:pt idx="368">
                  <c:v>88.84</c:v>
                </c:pt>
                <c:pt idx="369">
                  <c:v>88.84</c:v>
                </c:pt>
                <c:pt idx="370">
                  <c:v>88.84</c:v>
                </c:pt>
                <c:pt idx="371">
                  <c:v>88.84</c:v>
                </c:pt>
                <c:pt idx="372">
                  <c:v>88.84</c:v>
                </c:pt>
                <c:pt idx="373">
                  <c:v>88.84</c:v>
                </c:pt>
                <c:pt idx="374">
                  <c:v>88.84</c:v>
                </c:pt>
                <c:pt idx="375">
                  <c:v>88.84</c:v>
                </c:pt>
                <c:pt idx="376">
                  <c:v>88.84</c:v>
                </c:pt>
                <c:pt idx="377">
                  <c:v>88.84</c:v>
                </c:pt>
                <c:pt idx="378">
                  <c:v>88.84</c:v>
                </c:pt>
                <c:pt idx="379">
                  <c:v>88.84</c:v>
                </c:pt>
                <c:pt idx="380">
                  <c:v>88.84</c:v>
                </c:pt>
                <c:pt idx="381">
                  <c:v>88.84</c:v>
                </c:pt>
                <c:pt idx="382">
                  <c:v>88.84</c:v>
                </c:pt>
                <c:pt idx="383">
                  <c:v>88.84</c:v>
                </c:pt>
                <c:pt idx="384">
                  <c:v>88.84</c:v>
                </c:pt>
                <c:pt idx="385">
                  <c:v>88.84</c:v>
                </c:pt>
                <c:pt idx="386">
                  <c:v>88.84</c:v>
                </c:pt>
                <c:pt idx="387">
                  <c:v>88.84</c:v>
                </c:pt>
                <c:pt idx="388">
                  <c:v>88.84</c:v>
                </c:pt>
                <c:pt idx="389">
                  <c:v>88.84</c:v>
                </c:pt>
                <c:pt idx="390">
                  <c:v>88.84</c:v>
                </c:pt>
                <c:pt idx="391">
                  <c:v>88.84</c:v>
                </c:pt>
                <c:pt idx="392">
                  <c:v>88.84</c:v>
                </c:pt>
                <c:pt idx="393">
                  <c:v>88.84</c:v>
                </c:pt>
                <c:pt idx="394">
                  <c:v>88.84</c:v>
                </c:pt>
                <c:pt idx="395">
                  <c:v>88.84</c:v>
                </c:pt>
                <c:pt idx="396">
                  <c:v>88.84</c:v>
                </c:pt>
                <c:pt idx="397">
                  <c:v>88.84</c:v>
                </c:pt>
                <c:pt idx="398">
                  <c:v>88.84</c:v>
                </c:pt>
                <c:pt idx="399">
                  <c:v>88.84</c:v>
                </c:pt>
                <c:pt idx="400">
                  <c:v>88.84</c:v>
                </c:pt>
                <c:pt idx="401">
                  <c:v>88.84</c:v>
                </c:pt>
                <c:pt idx="402">
                  <c:v>88.84</c:v>
                </c:pt>
                <c:pt idx="403">
                  <c:v>88.84</c:v>
                </c:pt>
                <c:pt idx="404">
                  <c:v>88.84</c:v>
                </c:pt>
                <c:pt idx="405">
                  <c:v>88.84</c:v>
                </c:pt>
                <c:pt idx="406">
                  <c:v>88.84</c:v>
                </c:pt>
                <c:pt idx="407">
                  <c:v>88.84</c:v>
                </c:pt>
                <c:pt idx="408">
                  <c:v>88.84</c:v>
                </c:pt>
                <c:pt idx="409">
                  <c:v>88.84</c:v>
                </c:pt>
                <c:pt idx="410">
                  <c:v>88.84</c:v>
                </c:pt>
                <c:pt idx="411">
                  <c:v>88.84</c:v>
                </c:pt>
                <c:pt idx="412">
                  <c:v>88.84</c:v>
                </c:pt>
                <c:pt idx="413">
                  <c:v>88.84</c:v>
                </c:pt>
                <c:pt idx="414">
                  <c:v>88.84</c:v>
                </c:pt>
                <c:pt idx="415">
                  <c:v>88.84</c:v>
                </c:pt>
                <c:pt idx="416">
                  <c:v>88.84</c:v>
                </c:pt>
                <c:pt idx="417">
                  <c:v>88.84</c:v>
                </c:pt>
                <c:pt idx="418">
                  <c:v>88.84</c:v>
                </c:pt>
                <c:pt idx="419">
                  <c:v>88.84</c:v>
                </c:pt>
                <c:pt idx="420">
                  <c:v>88.84</c:v>
                </c:pt>
                <c:pt idx="421">
                  <c:v>88.84</c:v>
                </c:pt>
                <c:pt idx="422">
                  <c:v>88.84</c:v>
                </c:pt>
                <c:pt idx="423">
                  <c:v>88.84</c:v>
                </c:pt>
                <c:pt idx="424">
                  <c:v>88.84</c:v>
                </c:pt>
                <c:pt idx="425">
                  <c:v>88.84</c:v>
                </c:pt>
                <c:pt idx="426">
                  <c:v>88.84</c:v>
                </c:pt>
                <c:pt idx="427">
                  <c:v>88.84</c:v>
                </c:pt>
                <c:pt idx="428">
                  <c:v>88.84</c:v>
                </c:pt>
                <c:pt idx="429">
                  <c:v>88.84</c:v>
                </c:pt>
                <c:pt idx="430">
                  <c:v>88.84</c:v>
                </c:pt>
                <c:pt idx="431">
                  <c:v>88.84</c:v>
                </c:pt>
                <c:pt idx="432">
                  <c:v>88.84</c:v>
                </c:pt>
                <c:pt idx="433">
                  <c:v>88.84</c:v>
                </c:pt>
                <c:pt idx="434">
                  <c:v>88.84</c:v>
                </c:pt>
                <c:pt idx="435">
                  <c:v>88.84</c:v>
                </c:pt>
                <c:pt idx="436">
                  <c:v>88.84</c:v>
                </c:pt>
                <c:pt idx="437">
                  <c:v>88.84</c:v>
                </c:pt>
                <c:pt idx="438">
                  <c:v>88.84</c:v>
                </c:pt>
                <c:pt idx="439">
                  <c:v>88.84</c:v>
                </c:pt>
                <c:pt idx="440">
                  <c:v>88.84</c:v>
                </c:pt>
                <c:pt idx="441">
                  <c:v>88.84</c:v>
                </c:pt>
                <c:pt idx="442">
                  <c:v>88.84</c:v>
                </c:pt>
                <c:pt idx="443">
                  <c:v>88.84</c:v>
                </c:pt>
                <c:pt idx="444">
                  <c:v>88.84</c:v>
                </c:pt>
                <c:pt idx="445">
                  <c:v>88.84</c:v>
                </c:pt>
                <c:pt idx="446">
                  <c:v>88.84</c:v>
                </c:pt>
                <c:pt idx="447">
                  <c:v>88.84</c:v>
                </c:pt>
                <c:pt idx="448">
                  <c:v>88.84</c:v>
                </c:pt>
                <c:pt idx="449">
                  <c:v>88.84</c:v>
                </c:pt>
                <c:pt idx="450">
                  <c:v>88.84</c:v>
                </c:pt>
                <c:pt idx="451">
                  <c:v>88.84</c:v>
                </c:pt>
                <c:pt idx="452">
                  <c:v>88.84</c:v>
                </c:pt>
                <c:pt idx="453">
                  <c:v>88.84</c:v>
                </c:pt>
                <c:pt idx="454">
                  <c:v>88.84</c:v>
                </c:pt>
                <c:pt idx="455">
                  <c:v>88.84</c:v>
                </c:pt>
                <c:pt idx="456">
                  <c:v>88.84</c:v>
                </c:pt>
                <c:pt idx="457">
                  <c:v>88.84</c:v>
                </c:pt>
                <c:pt idx="458">
                  <c:v>88.84</c:v>
                </c:pt>
                <c:pt idx="459">
                  <c:v>88.84</c:v>
                </c:pt>
                <c:pt idx="460">
                  <c:v>88.84</c:v>
                </c:pt>
                <c:pt idx="461">
                  <c:v>88.84</c:v>
                </c:pt>
                <c:pt idx="462">
                  <c:v>88.84</c:v>
                </c:pt>
                <c:pt idx="463">
                  <c:v>88.84</c:v>
                </c:pt>
                <c:pt idx="464">
                  <c:v>88.84</c:v>
                </c:pt>
                <c:pt idx="465">
                  <c:v>88.84</c:v>
                </c:pt>
                <c:pt idx="466">
                  <c:v>88.84</c:v>
                </c:pt>
                <c:pt idx="467">
                  <c:v>88.84</c:v>
                </c:pt>
                <c:pt idx="468">
                  <c:v>88.84</c:v>
                </c:pt>
                <c:pt idx="469">
                  <c:v>88.84</c:v>
                </c:pt>
                <c:pt idx="470">
                  <c:v>88.84</c:v>
                </c:pt>
                <c:pt idx="471">
                  <c:v>88.84</c:v>
                </c:pt>
                <c:pt idx="472">
                  <c:v>88.84</c:v>
                </c:pt>
                <c:pt idx="473">
                  <c:v>88.84</c:v>
                </c:pt>
                <c:pt idx="474">
                  <c:v>88.84</c:v>
                </c:pt>
                <c:pt idx="475">
                  <c:v>88.84</c:v>
                </c:pt>
                <c:pt idx="476">
                  <c:v>88.84</c:v>
                </c:pt>
                <c:pt idx="477">
                  <c:v>88.84</c:v>
                </c:pt>
                <c:pt idx="478">
                  <c:v>88.84</c:v>
                </c:pt>
                <c:pt idx="479">
                  <c:v>88.84</c:v>
                </c:pt>
                <c:pt idx="480">
                  <c:v>88.84</c:v>
                </c:pt>
                <c:pt idx="481">
                  <c:v>88.84</c:v>
                </c:pt>
                <c:pt idx="482">
                  <c:v>88.84</c:v>
                </c:pt>
                <c:pt idx="483">
                  <c:v>88.84</c:v>
                </c:pt>
                <c:pt idx="484">
                  <c:v>88.84</c:v>
                </c:pt>
                <c:pt idx="485">
                  <c:v>88.84</c:v>
                </c:pt>
                <c:pt idx="486">
                  <c:v>88.84</c:v>
                </c:pt>
                <c:pt idx="487">
                  <c:v>88.84</c:v>
                </c:pt>
                <c:pt idx="488">
                  <c:v>88.84</c:v>
                </c:pt>
                <c:pt idx="489">
                  <c:v>88.84</c:v>
                </c:pt>
                <c:pt idx="490">
                  <c:v>88.84</c:v>
                </c:pt>
                <c:pt idx="491">
                  <c:v>88.84</c:v>
                </c:pt>
                <c:pt idx="492">
                  <c:v>88.84</c:v>
                </c:pt>
                <c:pt idx="493">
                  <c:v>88.84</c:v>
                </c:pt>
                <c:pt idx="494">
                  <c:v>88.84</c:v>
                </c:pt>
                <c:pt idx="495">
                  <c:v>88.84</c:v>
                </c:pt>
                <c:pt idx="496">
                  <c:v>88.84</c:v>
                </c:pt>
                <c:pt idx="497">
                  <c:v>88.84</c:v>
                </c:pt>
                <c:pt idx="498">
                  <c:v>88.84</c:v>
                </c:pt>
                <c:pt idx="499">
                  <c:v>88.84</c:v>
                </c:pt>
                <c:pt idx="500">
                  <c:v>88.84</c:v>
                </c:pt>
                <c:pt idx="501">
                  <c:v>88.84</c:v>
                </c:pt>
                <c:pt idx="502">
                  <c:v>88.84</c:v>
                </c:pt>
                <c:pt idx="503">
                  <c:v>88.84</c:v>
                </c:pt>
                <c:pt idx="504">
                  <c:v>88.84</c:v>
                </c:pt>
                <c:pt idx="505">
                  <c:v>88.84</c:v>
                </c:pt>
                <c:pt idx="506">
                  <c:v>93.28</c:v>
                </c:pt>
                <c:pt idx="507">
                  <c:v>93.28</c:v>
                </c:pt>
                <c:pt idx="508">
                  <c:v>93.28</c:v>
                </c:pt>
                <c:pt idx="509">
                  <c:v>93.28</c:v>
                </c:pt>
                <c:pt idx="510">
                  <c:v>93.28</c:v>
                </c:pt>
                <c:pt idx="511">
                  <c:v>93.28</c:v>
                </c:pt>
                <c:pt idx="512">
                  <c:v>93.28</c:v>
                </c:pt>
                <c:pt idx="513">
                  <c:v>93.28</c:v>
                </c:pt>
                <c:pt idx="514">
                  <c:v>93.28</c:v>
                </c:pt>
                <c:pt idx="515">
                  <c:v>93.28</c:v>
                </c:pt>
                <c:pt idx="516">
                  <c:v>93.28</c:v>
                </c:pt>
                <c:pt idx="517">
                  <c:v>93.28</c:v>
                </c:pt>
                <c:pt idx="518">
                  <c:v>93.28</c:v>
                </c:pt>
                <c:pt idx="519">
                  <c:v>93.28</c:v>
                </c:pt>
                <c:pt idx="520">
                  <c:v>93.28</c:v>
                </c:pt>
                <c:pt idx="521">
                  <c:v>93.28</c:v>
                </c:pt>
                <c:pt idx="522">
                  <c:v>93.28</c:v>
                </c:pt>
                <c:pt idx="523">
                  <c:v>93.28</c:v>
                </c:pt>
                <c:pt idx="524">
                  <c:v>93.28</c:v>
                </c:pt>
                <c:pt idx="525">
                  <c:v>93.28</c:v>
                </c:pt>
                <c:pt idx="526">
                  <c:v>93.28</c:v>
                </c:pt>
                <c:pt idx="527">
                  <c:v>93.28</c:v>
                </c:pt>
                <c:pt idx="528">
                  <c:v>93.28</c:v>
                </c:pt>
                <c:pt idx="529">
                  <c:v>93.28</c:v>
                </c:pt>
                <c:pt idx="530">
                  <c:v>93.28</c:v>
                </c:pt>
                <c:pt idx="531">
                  <c:v>93.28</c:v>
                </c:pt>
                <c:pt idx="532">
                  <c:v>93.28</c:v>
                </c:pt>
                <c:pt idx="533">
                  <c:v>93.28</c:v>
                </c:pt>
                <c:pt idx="534">
                  <c:v>93.28</c:v>
                </c:pt>
                <c:pt idx="535">
                  <c:v>93.28</c:v>
                </c:pt>
                <c:pt idx="536">
                  <c:v>93.28</c:v>
                </c:pt>
                <c:pt idx="537">
                  <c:v>93.28</c:v>
                </c:pt>
                <c:pt idx="538">
                  <c:v>93.28</c:v>
                </c:pt>
                <c:pt idx="539">
                  <c:v>93.28</c:v>
                </c:pt>
                <c:pt idx="540">
                  <c:v>93.28</c:v>
                </c:pt>
                <c:pt idx="541">
                  <c:v>93.28</c:v>
                </c:pt>
                <c:pt idx="542">
                  <c:v>93.28</c:v>
                </c:pt>
                <c:pt idx="543">
                  <c:v>93.28</c:v>
                </c:pt>
                <c:pt idx="544">
                  <c:v>93.28</c:v>
                </c:pt>
                <c:pt idx="545">
                  <c:v>93.28</c:v>
                </c:pt>
                <c:pt idx="546">
                  <c:v>93.28</c:v>
                </c:pt>
                <c:pt idx="547">
                  <c:v>93.28</c:v>
                </c:pt>
                <c:pt idx="548">
                  <c:v>93.28</c:v>
                </c:pt>
                <c:pt idx="549">
                  <c:v>93.28</c:v>
                </c:pt>
                <c:pt idx="550">
                  <c:v>93.28</c:v>
                </c:pt>
                <c:pt idx="551">
                  <c:v>93.28</c:v>
                </c:pt>
                <c:pt idx="552">
                  <c:v>93.28</c:v>
                </c:pt>
                <c:pt idx="553">
                  <c:v>93.28</c:v>
                </c:pt>
                <c:pt idx="554">
                  <c:v>93.28</c:v>
                </c:pt>
                <c:pt idx="555">
                  <c:v>93.28</c:v>
                </c:pt>
                <c:pt idx="556">
                  <c:v>93.28</c:v>
                </c:pt>
                <c:pt idx="557">
                  <c:v>93.28</c:v>
                </c:pt>
                <c:pt idx="558">
                  <c:v>93.28</c:v>
                </c:pt>
                <c:pt idx="559">
                  <c:v>93.28</c:v>
                </c:pt>
                <c:pt idx="560">
                  <c:v>93.28</c:v>
                </c:pt>
                <c:pt idx="561">
                  <c:v>93.28</c:v>
                </c:pt>
                <c:pt idx="562">
                  <c:v>93.28</c:v>
                </c:pt>
                <c:pt idx="563">
                  <c:v>93.28</c:v>
                </c:pt>
                <c:pt idx="564">
                  <c:v>93.28</c:v>
                </c:pt>
                <c:pt idx="565">
                  <c:v>93.28</c:v>
                </c:pt>
                <c:pt idx="566">
                  <c:v>93.28</c:v>
                </c:pt>
                <c:pt idx="567">
                  <c:v>93.28</c:v>
                </c:pt>
                <c:pt idx="568">
                  <c:v>93.28</c:v>
                </c:pt>
                <c:pt idx="569">
                  <c:v>93.28</c:v>
                </c:pt>
                <c:pt idx="570">
                  <c:v>93.28</c:v>
                </c:pt>
                <c:pt idx="571">
                  <c:v>93.28</c:v>
                </c:pt>
                <c:pt idx="572">
                  <c:v>93.28</c:v>
                </c:pt>
                <c:pt idx="573">
                  <c:v>93.28</c:v>
                </c:pt>
                <c:pt idx="574">
                  <c:v>93.28</c:v>
                </c:pt>
                <c:pt idx="575">
                  <c:v>93.28</c:v>
                </c:pt>
                <c:pt idx="576">
                  <c:v>93.28</c:v>
                </c:pt>
                <c:pt idx="577">
                  <c:v>93.28</c:v>
                </c:pt>
                <c:pt idx="578">
                  <c:v>93.28</c:v>
                </c:pt>
                <c:pt idx="579">
                  <c:v>93.28</c:v>
                </c:pt>
                <c:pt idx="580">
                  <c:v>93.28</c:v>
                </c:pt>
                <c:pt idx="581">
                  <c:v>93.28</c:v>
                </c:pt>
                <c:pt idx="582">
                  <c:v>93.28</c:v>
                </c:pt>
                <c:pt idx="583">
                  <c:v>93.28</c:v>
                </c:pt>
                <c:pt idx="584">
                  <c:v>93.28</c:v>
                </c:pt>
                <c:pt idx="585">
                  <c:v>93.28</c:v>
                </c:pt>
                <c:pt idx="586">
                  <c:v>93.28</c:v>
                </c:pt>
                <c:pt idx="587">
                  <c:v>93.28</c:v>
                </c:pt>
                <c:pt idx="588">
                  <c:v>93.28</c:v>
                </c:pt>
                <c:pt idx="589">
                  <c:v>93.28</c:v>
                </c:pt>
                <c:pt idx="590">
                  <c:v>93.28</c:v>
                </c:pt>
                <c:pt idx="591">
                  <c:v>93.28</c:v>
                </c:pt>
                <c:pt idx="592">
                  <c:v>93.28</c:v>
                </c:pt>
                <c:pt idx="593">
                  <c:v>93.28</c:v>
                </c:pt>
                <c:pt idx="594">
                  <c:v>93.28</c:v>
                </c:pt>
                <c:pt idx="595">
                  <c:v>93.28</c:v>
                </c:pt>
                <c:pt idx="596">
                  <c:v>93.28</c:v>
                </c:pt>
                <c:pt idx="597">
                  <c:v>93.28</c:v>
                </c:pt>
                <c:pt idx="598">
                  <c:v>93.28</c:v>
                </c:pt>
                <c:pt idx="599">
                  <c:v>93.28</c:v>
                </c:pt>
                <c:pt idx="600">
                  <c:v>93.28</c:v>
                </c:pt>
                <c:pt idx="601">
                  <c:v>93.28</c:v>
                </c:pt>
                <c:pt idx="602">
                  <c:v>93.28</c:v>
                </c:pt>
                <c:pt idx="603">
                  <c:v>93.28</c:v>
                </c:pt>
                <c:pt idx="604">
                  <c:v>93.28</c:v>
                </c:pt>
                <c:pt idx="605">
                  <c:v>93.28</c:v>
                </c:pt>
                <c:pt idx="606">
                  <c:v>93.28</c:v>
                </c:pt>
                <c:pt idx="607">
                  <c:v>93.28</c:v>
                </c:pt>
                <c:pt idx="608">
                  <c:v>93.28</c:v>
                </c:pt>
                <c:pt idx="609">
                  <c:v>93.28</c:v>
                </c:pt>
                <c:pt idx="610">
                  <c:v>93.28</c:v>
                </c:pt>
                <c:pt idx="611">
                  <c:v>93.28</c:v>
                </c:pt>
                <c:pt idx="612">
                  <c:v>93.28</c:v>
                </c:pt>
                <c:pt idx="613">
                  <c:v>93.28</c:v>
                </c:pt>
                <c:pt idx="614">
                  <c:v>93.28</c:v>
                </c:pt>
                <c:pt idx="615">
                  <c:v>93.28</c:v>
                </c:pt>
                <c:pt idx="616">
                  <c:v>93.28</c:v>
                </c:pt>
                <c:pt idx="617">
                  <c:v>93.28</c:v>
                </c:pt>
                <c:pt idx="618">
                  <c:v>93.28</c:v>
                </c:pt>
                <c:pt idx="619">
                  <c:v>93.28</c:v>
                </c:pt>
                <c:pt idx="620">
                  <c:v>93.28</c:v>
                </c:pt>
                <c:pt idx="621">
                  <c:v>93.28</c:v>
                </c:pt>
                <c:pt idx="622">
                  <c:v>93.28</c:v>
                </c:pt>
                <c:pt idx="623">
                  <c:v>93.28</c:v>
                </c:pt>
                <c:pt idx="624">
                  <c:v>93.28</c:v>
                </c:pt>
                <c:pt idx="625">
                  <c:v>93.28</c:v>
                </c:pt>
                <c:pt idx="626">
                  <c:v>93.28</c:v>
                </c:pt>
                <c:pt idx="627">
                  <c:v>93.28</c:v>
                </c:pt>
                <c:pt idx="628">
                  <c:v>93.28</c:v>
                </c:pt>
                <c:pt idx="629">
                  <c:v>93.28</c:v>
                </c:pt>
                <c:pt idx="630">
                  <c:v>93.28</c:v>
                </c:pt>
                <c:pt idx="631">
                  <c:v>93.28</c:v>
                </c:pt>
                <c:pt idx="632">
                  <c:v>93.28</c:v>
                </c:pt>
                <c:pt idx="633">
                  <c:v>93.28</c:v>
                </c:pt>
                <c:pt idx="634">
                  <c:v>93.28</c:v>
                </c:pt>
                <c:pt idx="635">
                  <c:v>93.28</c:v>
                </c:pt>
                <c:pt idx="636">
                  <c:v>93.28</c:v>
                </c:pt>
                <c:pt idx="637">
                  <c:v>93.28</c:v>
                </c:pt>
                <c:pt idx="638">
                  <c:v>93.28</c:v>
                </c:pt>
                <c:pt idx="639">
                  <c:v>93.28</c:v>
                </c:pt>
                <c:pt idx="640">
                  <c:v>93.28</c:v>
                </c:pt>
                <c:pt idx="641">
                  <c:v>93.28</c:v>
                </c:pt>
                <c:pt idx="642">
                  <c:v>93.28</c:v>
                </c:pt>
                <c:pt idx="643">
                  <c:v>93.28</c:v>
                </c:pt>
                <c:pt idx="644">
                  <c:v>93.28</c:v>
                </c:pt>
                <c:pt idx="645">
                  <c:v>93.28</c:v>
                </c:pt>
                <c:pt idx="646">
                  <c:v>93.28</c:v>
                </c:pt>
                <c:pt idx="647">
                  <c:v>93.28</c:v>
                </c:pt>
                <c:pt idx="648">
                  <c:v>93.28</c:v>
                </c:pt>
                <c:pt idx="649">
                  <c:v>93.28</c:v>
                </c:pt>
                <c:pt idx="650">
                  <c:v>93.28</c:v>
                </c:pt>
                <c:pt idx="651">
                  <c:v>93.28</c:v>
                </c:pt>
                <c:pt idx="652">
                  <c:v>93.28</c:v>
                </c:pt>
                <c:pt idx="653">
                  <c:v>93.28</c:v>
                </c:pt>
                <c:pt idx="654">
                  <c:v>93.28</c:v>
                </c:pt>
                <c:pt idx="655">
                  <c:v>93.28</c:v>
                </c:pt>
                <c:pt idx="656">
                  <c:v>93.28</c:v>
                </c:pt>
                <c:pt idx="657">
                  <c:v>93.28</c:v>
                </c:pt>
                <c:pt idx="658">
                  <c:v>93.28</c:v>
                </c:pt>
                <c:pt idx="659">
                  <c:v>93.28</c:v>
                </c:pt>
                <c:pt idx="660">
                  <c:v>93.28</c:v>
                </c:pt>
                <c:pt idx="661">
                  <c:v>93.28</c:v>
                </c:pt>
                <c:pt idx="662">
                  <c:v>93.28</c:v>
                </c:pt>
                <c:pt idx="663">
                  <c:v>93.28</c:v>
                </c:pt>
                <c:pt idx="664">
                  <c:v>93.28</c:v>
                </c:pt>
                <c:pt idx="665">
                  <c:v>93.28</c:v>
                </c:pt>
                <c:pt idx="666">
                  <c:v>93.28</c:v>
                </c:pt>
                <c:pt idx="667">
                  <c:v>93.28</c:v>
                </c:pt>
                <c:pt idx="668">
                  <c:v>93.28</c:v>
                </c:pt>
                <c:pt idx="669">
                  <c:v>93.28</c:v>
                </c:pt>
                <c:pt idx="670">
                  <c:v>93.28</c:v>
                </c:pt>
                <c:pt idx="671">
                  <c:v>93.28</c:v>
                </c:pt>
                <c:pt idx="672">
                  <c:v>93.28</c:v>
                </c:pt>
                <c:pt idx="673">
                  <c:v>93.28</c:v>
                </c:pt>
                <c:pt idx="674">
                  <c:v>93.28</c:v>
                </c:pt>
                <c:pt idx="675">
                  <c:v>93.28</c:v>
                </c:pt>
                <c:pt idx="676">
                  <c:v>93.28</c:v>
                </c:pt>
                <c:pt idx="677">
                  <c:v>93.28</c:v>
                </c:pt>
                <c:pt idx="678">
                  <c:v>93.28</c:v>
                </c:pt>
                <c:pt idx="679">
                  <c:v>93.28</c:v>
                </c:pt>
                <c:pt idx="680">
                  <c:v>93.28</c:v>
                </c:pt>
                <c:pt idx="681">
                  <c:v>93.28</c:v>
                </c:pt>
                <c:pt idx="682">
                  <c:v>93.28</c:v>
                </c:pt>
                <c:pt idx="683">
                  <c:v>93.28</c:v>
                </c:pt>
                <c:pt idx="684">
                  <c:v>93.28</c:v>
                </c:pt>
                <c:pt idx="685">
                  <c:v>93.28</c:v>
                </c:pt>
                <c:pt idx="686">
                  <c:v>93.28</c:v>
                </c:pt>
                <c:pt idx="687">
                  <c:v>93.28</c:v>
                </c:pt>
                <c:pt idx="688">
                  <c:v>93.28</c:v>
                </c:pt>
                <c:pt idx="689">
                  <c:v>93.28</c:v>
                </c:pt>
                <c:pt idx="690">
                  <c:v>93.28</c:v>
                </c:pt>
                <c:pt idx="691">
                  <c:v>93.28</c:v>
                </c:pt>
                <c:pt idx="692">
                  <c:v>93.28</c:v>
                </c:pt>
                <c:pt idx="693">
                  <c:v>93.28</c:v>
                </c:pt>
                <c:pt idx="694">
                  <c:v>93.28</c:v>
                </c:pt>
                <c:pt idx="695">
                  <c:v>93.28</c:v>
                </c:pt>
                <c:pt idx="696">
                  <c:v>93.28</c:v>
                </c:pt>
                <c:pt idx="697">
                  <c:v>93.28</c:v>
                </c:pt>
                <c:pt idx="698">
                  <c:v>93.28</c:v>
                </c:pt>
                <c:pt idx="699">
                  <c:v>93.28</c:v>
                </c:pt>
                <c:pt idx="700">
                  <c:v>93.28</c:v>
                </c:pt>
                <c:pt idx="701">
                  <c:v>93.28</c:v>
                </c:pt>
                <c:pt idx="702">
                  <c:v>93.28</c:v>
                </c:pt>
                <c:pt idx="703">
                  <c:v>93.28</c:v>
                </c:pt>
                <c:pt idx="704">
                  <c:v>93.28</c:v>
                </c:pt>
                <c:pt idx="705">
                  <c:v>93.28</c:v>
                </c:pt>
                <c:pt idx="706">
                  <c:v>93.28</c:v>
                </c:pt>
                <c:pt idx="707">
                  <c:v>93.28</c:v>
                </c:pt>
                <c:pt idx="708">
                  <c:v>93.28</c:v>
                </c:pt>
                <c:pt idx="709">
                  <c:v>93.28</c:v>
                </c:pt>
                <c:pt idx="710">
                  <c:v>93.28</c:v>
                </c:pt>
                <c:pt idx="711">
                  <c:v>93.28</c:v>
                </c:pt>
                <c:pt idx="712">
                  <c:v>93.28</c:v>
                </c:pt>
                <c:pt idx="713">
                  <c:v>93.28</c:v>
                </c:pt>
                <c:pt idx="714">
                  <c:v>93.28</c:v>
                </c:pt>
                <c:pt idx="715">
                  <c:v>93.28</c:v>
                </c:pt>
                <c:pt idx="716">
                  <c:v>93.28</c:v>
                </c:pt>
                <c:pt idx="717">
                  <c:v>93.28</c:v>
                </c:pt>
                <c:pt idx="718">
                  <c:v>93.28</c:v>
                </c:pt>
                <c:pt idx="719">
                  <c:v>93.28</c:v>
                </c:pt>
                <c:pt idx="720">
                  <c:v>93.28</c:v>
                </c:pt>
                <c:pt idx="721">
                  <c:v>93.28</c:v>
                </c:pt>
                <c:pt idx="722">
                  <c:v>93.28</c:v>
                </c:pt>
                <c:pt idx="723">
                  <c:v>93.28</c:v>
                </c:pt>
                <c:pt idx="724">
                  <c:v>93.28</c:v>
                </c:pt>
                <c:pt idx="725">
                  <c:v>93.28</c:v>
                </c:pt>
                <c:pt idx="726">
                  <c:v>93.28</c:v>
                </c:pt>
                <c:pt idx="727">
                  <c:v>93.28</c:v>
                </c:pt>
                <c:pt idx="728">
                  <c:v>93.28</c:v>
                </c:pt>
                <c:pt idx="729">
                  <c:v>93.28</c:v>
                </c:pt>
                <c:pt idx="730">
                  <c:v>93.28</c:v>
                </c:pt>
                <c:pt idx="731">
                  <c:v>93.28</c:v>
                </c:pt>
                <c:pt idx="732">
                  <c:v>93.28</c:v>
                </c:pt>
                <c:pt idx="733">
                  <c:v>93.28</c:v>
                </c:pt>
                <c:pt idx="734">
                  <c:v>93.28</c:v>
                </c:pt>
                <c:pt idx="735">
                  <c:v>93.28</c:v>
                </c:pt>
                <c:pt idx="736">
                  <c:v>93.28</c:v>
                </c:pt>
                <c:pt idx="737">
                  <c:v>93.28</c:v>
                </c:pt>
                <c:pt idx="738">
                  <c:v>93.28</c:v>
                </c:pt>
                <c:pt idx="739">
                  <c:v>93.28</c:v>
                </c:pt>
                <c:pt idx="740">
                  <c:v>93.28</c:v>
                </c:pt>
                <c:pt idx="741">
                  <c:v>93.28</c:v>
                </c:pt>
                <c:pt idx="742">
                  <c:v>93.28</c:v>
                </c:pt>
                <c:pt idx="743">
                  <c:v>93.28</c:v>
                </c:pt>
                <c:pt idx="744">
                  <c:v>93.28</c:v>
                </c:pt>
                <c:pt idx="745">
                  <c:v>93.28</c:v>
                </c:pt>
                <c:pt idx="746">
                  <c:v>93.28</c:v>
                </c:pt>
                <c:pt idx="747">
                  <c:v>93.28</c:v>
                </c:pt>
                <c:pt idx="748">
                  <c:v>93.28</c:v>
                </c:pt>
                <c:pt idx="749">
                  <c:v>93.28</c:v>
                </c:pt>
                <c:pt idx="750">
                  <c:v>93.28</c:v>
                </c:pt>
                <c:pt idx="751">
                  <c:v>93.28</c:v>
                </c:pt>
                <c:pt idx="752">
                  <c:v>93.28</c:v>
                </c:pt>
                <c:pt idx="753">
                  <c:v>93.28</c:v>
                </c:pt>
                <c:pt idx="754">
                  <c:v>93.28</c:v>
                </c:pt>
                <c:pt idx="755">
                  <c:v>93.28</c:v>
                </c:pt>
                <c:pt idx="756">
                  <c:v>93.28</c:v>
                </c:pt>
                <c:pt idx="757">
                  <c:v>93.28</c:v>
                </c:pt>
                <c:pt idx="758">
                  <c:v>93.28</c:v>
                </c:pt>
                <c:pt idx="759">
                  <c:v>93.28</c:v>
                </c:pt>
                <c:pt idx="760">
                  <c:v>93.28</c:v>
                </c:pt>
                <c:pt idx="761">
                  <c:v>93.28</c:v>
                </c:pt>
                <c:pt idx="762">
                  <c:v>93.28</c:v>
                </c:pt>
                <c:pt idx="763">
                  <c:v>93.28</c:v>
                </c:pt>
                <c:pt idx="764">
                  <c:v>93.28</c:v>
                </c:pt>
                <c:pt idx="765">
                  <c:v>93.28</c:v>
                </c:pt>
                <c:pt idx="766">
                  <c:v>93.28</c:v>
                </c:pt>
                <c:pt idx="767">
                  <c:v>93.28</c:v>
                </c:pt>
                <c:pt idx="768">
                  <c:v>93.28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WTI</c:v>
                </c:pt>
              </c:strCache>
            </c:strRef>
          </c:tx>
          <c:spPr>
            <a:ln w="34925">
              <a:solidFill>
                <a:srgbClr val="0070C0"/>
              </a:solidFill>
            </a:ln>
          </c:spPr>
          <c:marker>
            <c:symbol val="diamond"/>
            <c:size val="2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trendline>
            <c:name>WTI Trend</c:name>
            <c:spPr>
              <a:ln w="22225">
                <a:solidFill>
                  <a:srgbClr val="0070C0"/>
                </a:solidFill>
              </a:ln>
            </c:spPr>
            <c:trendlineType val="linear"/>
            <c:dispRSqr val="0"/>
            <c:dispEq val="0"/>
          </c:trendline>
          <c:cat>
            <c:numRef>
              <c:f>Sheet1!$A$2:$A$770</c:f>
              <c:numCache>
                <c:formatCode>[$-409]dd\-mmm\-yy;@</c:formatCode>
                <c:ptCount val="769"/>
                <c:pt idx="0">
                  <c:v>40452</c:v>
                </c:pt>
                <c:pt idx="1">
                  <c:v>40455</c:v>
                </c:pt>
                <c:pt idx="2">
                  <c:v>40456</c:v>
                </c:pt>
                <c:pt idx="3">
                  <c:v>40457</c:v>
                </c:pt>
                <c:pt idx="4">
                  <c:v>40458</c:v>
                </c:pt>
                <c:pt idx="5">
                  <c:v>40459</c:v>
                </c:pt>
                <c:pt idx="6">
                  <c:v>40462</c:v>
                </c:pt>
                <c:pt idx="7">
                  <c:v>40463</c:v>
                </c:pt>
                <c:pt idx="8">
                  <c:v>40464</c:v>
                </c:pt>
                <c:pt idx="9">
                  <c:v>40465</c:v>
                </c:pt>
                <c:pt idx="10">
                  <c:v>40466</c:v>
                </c:pt>
                <c:pt idx="11">
                  <c:v>40469</c:v>
                </c:pt>
                <c:pt idx="12">
                  <c:v>40470</c:v>
                </c:pt>
                <c:pt idx="13">
                  <c:v>40471</c:v>
                </c:pt>
                <c:pt idx="14">
                  <c:v>40472</c:v>
                </c:pt>
                <c:pt idx="15">
                  <c:v>40473</c:v>
                </c:pt>
                <c:pt idx="16">
                  <c:v>40476</c:v>
                </c:pt>
                <c:pt idx="17">
                  <c:v>40477</c:v>
                </c:pt>
                <c:pt idx="18">
                  <c:v>40478</c:v>
                </c:pt>
                <c:pt idx="19">
                  <c:v>40479</c:v>
                </c:pt>
                <c:pt idx="20">
                  <c:v>40480</c:v>
                </c:pt>
                <c:pt idx="21">
                  <c:v>40483</c:v>
                </c:pt>
                <c:pt idx="22">
                  <c:v>40484</c:v>
                </c:pt>
                <c:pt idx="23">
                  <c:v>40485</c:v>
                </c:pt>
                <c:pt idx="24">
                  <c:v>40486</c:v>
                </c:pt>
                <c:pt idx="25">
                  <c:v>40487</c:v>
                </c:pt>
                <c:pt idx="26">
                  <c:v>40490</c:v>
                </c:pt>
                <c:pt idx="27">
                  <c:v>40491</c:v>
                </c:pt>
                <c:pt idx="28">
                  <c:v>40492</c:v>
                </c:pt>
                <c:pt idx="29">
                  <c:v>40493</c:v>
                </c:pt>
                <c:pt idx="30">
                  <c:v>40494</c:v>
                </c:pt>
                <c:pt idx="31">
                  <c:v>40497</c:v>
                </c:pt>
                <c:pt idx="32">
                  <c:v>40498</c:v>
                </c:pt>
                <c:pt idx="33">
                  <c:v>40499</c:v>
                </c:pt>
                <c:pt idx="34">
                  <c:v>40500</c:v>
                </c:pt>
                <c:pt idx="35">
                  <c:v>40501</c:v>
                </c:pt>
                <c:pt idx="36">
                  <c:v>40504</c:v>
                </c:pt>
                <c:pt idx="37">
                  <c:v>40505</c:v>
                </c:pt>
                <c:pt idx="38">
                  <c:v>40506</c:v>
                </c:pt>
                <c:pt idx="39">
                  <c:v>40508</c:v>
                </c:pt>
                <c:pt idx="40">
                  <c:v>40511</c:v>
                </c:pt>
                <c:pt idx="41">
                  <c:v>40512</c:v>
                </c:pt>
                <c:pt idx="42">
                  <c:v>40513</c:v>
                </c:pt>
                <c:pt idx="43">
                  <c:v>40514</c:v>
                </c:pt>
                <c:pt idx="44">
                  <c:v>40515</c:v>
                </c:pt>
                <c:pt idx="45">
                  <c:v>40518</c:v>
                </c:pt>
                <c:pt idx="46">
                  <c:v>40519</c:v>
                </c:pt>
                <c:pt idx="47">
                  <c:v>40520</c:v>
                </c:pt>
                <c:pt idx="48">
                  <c:v>40521</c:v>
                </c:pt>
                <c:pt idx="49">
                  <c:v>40522</c:v>
                </c:pt>
                <c:pt idx="50">
                  <c:v>40525</c:v>
                </c:pt>
                <c:pt idx="51">
                  <c:v>40526</c:v>
                </c:pt>
                <c:pt idx="52">
                  <c:v>40527</c:v>
                </c:pt>
                <c:pt idx="53">
                  <c:v>40528</c:v>
                </c:pt>
                <c:pt idx="54">
                  <c:v>40529</c:v>
                </c:pt>
                <c:pt idx="55">
                  <c:v>40532</c:v>
                </c:pt>
                <c:pt idx="56">
                  <c:v>40533</c:v>
                </c:pt>
                <c:pt idx="57">
                  <c:v>40534</c:v>
                </c:pt>
                <c:pt idx="58">
                  <c:v>40535</c:v>
                </c:pt>
                <c:pt idx="59">
                  <c:v>40539</c:v>
                </c:pt>
                <c:pt idx="60">
                  <c:v>40540</c:v>
                </c:pt>
                <c:pt idx="61">
                  <c:v>40541</c:v>
                </c:pt>
                <c:pt idx="62">
                  <c:v>40542</c:v>
                </c:pt>
                <c:pt idx="63">
                  <c:v>40543</c:v>
                </c:pt>
                <c:pt idx="64">
                  <c:v>40546</c:v>
                </c:pt>
                <c:pt idx="65">
                  <c:v>40547</c:v>
                </c:pt>
                <c:pt idx="66">
                  <c:v>40548</c:v>
                </c:pt>
                <c:pt idx="67">
                  <c:v>40549</c:v>
                </c:pt>
                <c:pt idx="68">
                  <c:v>40550</c:v>
                </c:pt>
                <c:pt idx="69">
                  <c:v>40553</c:v>
                </c:pt>
                <c:pt idx="70">
                  <c:v>40554</c:v>
                </c:pt>
                <c:pt idx="71">
                  <c:v>40555</c:v>
                </c:pt>
                <c:pt idx="72">
                  <c:v>40556</c:v>
                </c:pt>
                <c:pt idx="73">
                  <c:v>40557</c:v>
                </c:pt>
                <c:pt idx="74">
                  <c:v>40561</c:v>
                </c:pt>
                <c:pt idx="75">
                  <c:v>40562</c:v>
                </c:pt>
                <c:pt idx="76">
                  <c:v>40563</c:v>
                </c:pt>
                <c:pt idx="77" formatCode="[$-409]d\-mmm\-yy;@">
                  <c:v>40564</c:v>
                </c:pt>
                <c:pt idx="78" formatCode="[$-409]d\-mmm\-yy;@">
                  <c:v>40567</c:v>
                </c:pt>
                <c:pt idx="79" formatCode="[$-409]d\-mmm\-yy;@">
                  <c:v>40568</c:v>
                </c:pt>
                <c:pt idx="80" formatCode="[$-409]d\-mmm\-yy;@">
                  <c:v>40569</c:v>
                </c:pt>
                <c:pt idx="81" formatCode="[$-409]d\-mmm\-yy;@">
                  <c:v>40570</c:v>
                </c:pt>
                <c:pt idx="82" formatCode="[$-409]d\-mmm\-yy;@">
                  <c:v>40571</c:v>
                </c:pt>
                <c:pt idx="83" formatCode="[$-409]d\-mmm\-yy;@">
                  <c:v>40574</c:v>
                </c:pt>
                <c:pt idx="84" formatCode="[$-409]d\-mmm\-yy;@">
                  <c:v>40575</c:v>
                </c:pt>
                <c:pt idx="85" formatCode="[$-409]d\-mmm\-yy;@">
                  <c:v>40576</c:v>
                </c:pt>
                <c:pt idx="86" formatCode="[$-409]d\-mmm\-yy;@">
                  <c:v>40577</c:v>
                </c:pt>
                <c:pt idx="87" formatCode="[$-409]d\-mmm\-yy;@">
                  <c:v>40578</c:v>
                </c:pt>
                <c:pt idx="88" formatCode="[$-409]d\-mmm\-yy;@">
                  <c:v>40581</c:v>
                </c:pt>
                <c:pt idx="89" formatCode="[$-409]d\-mmm\-yy;@">
                  <c:v>40582</c:v>
                </c:pt>
                <c:pt idx="90" formatCode="[$-409]d\-mmm\-yy;@">
                  <c:v>40583</c:v>
                </c:pt>
                <c:pt idx="91" formatCode="[$-409]d\-mmm\-yy;@">
                  <c:v>40584</c:v>
                </c:pt>
                <c:pt idx="92" formatCode="[$-409]d\-mmm\-yy;@">
                  <c:v>40585</c:v>
                </c:pt>
                <c:pt idx="93" formatCode="[$-409]d\-mmm\-yy;@">
                  <c:v>40588</c:v>
                </c:pt>
                <c:pt idx="94" formatCode="[$-409]d\-mmm\-yy;@">
                  <c:v>40589</c:v>
                </c:pt>
                <c:pt idx="95" formatCode="[$-409]d\-mmm\-yy;@">
                  <c:v>40590</c:v>
                </c:pt>
                <c:pt idx="96" formatCode="[$-409]d\-mmm\-yy;@">
                  <c:v>40591</c:v>
                </c:pt>
                <c:pt idx="97" formatCode="[$-409]d\-mmm\-yy;@">
                  <c:v>40592</c:v>
                </c:pt>
                <c:pt idx="98" formatCode="[$-409]d\-mmm\-yy;@">
                  <c:v>40596</c:v>
                </c:pt>
                <c:pt idx="99" formatCode="[$-409]d\-mmm\-yy;@">
                  <c:v>40597</c:v>
                </c:pt>
                <c:pt idx="100" formatCode="[$-409]d\-mmm\-yy;@">
                  <c:v>40598</c:v>
                </c:pt>
                <c:pt idx="101" formatCode="[$-409]d\-mmm\-yy;@">
                  <c:v>40599</c:v>
                </c:pt>
                <c:pt idx="102" formatCode="[$-409]d\-mmm\-yy;@">
                  <c:v>40602</c:v>
                </c:pt>
                <c:pt idx="103" formatCode="[$-409]d\-mmm\-yy;@">
                  <c:v>40603</c:v>
                </c:pt>
                <c:pt idx="104" formatCode="[$-409]d\-mmm\-yy;@">
                  <c:v>40604</c:v>
                </c:pt>
                <c:pt idx="105" formatCode="[$-409]d\-mmm\-yy;@">
                  <c:v>40605</c:v>
                </c:pt>
                <c:pt idx="106" formatCode="[$-409]d\-mmm\-yy;@">
                  <c:v>40606</c:v>
                </c:pt>
                <c:pt idx="107" formatCode="[$-409]d\-mmm\-yy;@">
                  <c:v>40609</c:v>
                </c:pt>
                <c:pt idx="108" formatCode="[$-409]d\-mmm\-yy;@">
                  <c:v>40610</c:v>
                </c:pt>
                <c:pt idx="109" formatCode="[$-409]d\-mmm\-yy;@">
                  <c:v>40611</c:v>
                </c:pt>
                <c:pt idx="110" formatCode="[$-409]d\-mmm\-yy;@">
                  <c:v>40612</c:v>
                </c:pt>
                <c:pt idx="111" formatCode="[$-409]d\-mmm\-yy;@">
                  <c:v>40613</c:v>
                </c:pt>
                <c:pt idx="112" formatCode="[$-409]d\-mmm\-yy;@">
                  <c:v>40616</c:v>
                </c:pt>
                <c:pt idx="113" formatCode="[$-409]d\-mmm\-yy;@">
                  <c:v>40617</c:v>
                </c:pt>
                <c:pt idx="114" formatCode="[$-409]d\-mmm\-yy;@">
                  <c:v>40618</c:v>
                </c:pt>
                <c:pt idx="115" formatCode="[$-409]d\-mmm\-yy;@">
                  <c:v>40619</c:v>
                </c:pt>
                <c:pt idx="116" formatCode="[$-409]d\-mmm\-yy;@">
                  <c:v>40620</c:v>
                </c:pt>
                <c:pt idx="117" formatCode="[$-409]d\-mmm\-yy;@">
                  <c:v>40623</c:v>
                </c:pt>
                <c:pt idx="118" formatCode="[$-409]d\-mmm\-yy;@">
                  <c:v>40624</c:v>
                </c:pt>
                <c:pt idx="119" formatCode="[$-409]d\-mmm\-yy;@">
                  <c:v>40625</c:v>
                </c:pt>
                <c:pt idx="120" formatCode="[$-409]d\-mmm\-yy;@">
                  <c:v>40626</c:v>
                </c:pt>
                <c:pt idx="121" formatCode="[$-409]d\-mmm\-yy;@">
                  <c:v>40627</c:v>
                </c:pt>
                <c:pt idx="122" formatCode="[$-409]d\-mmm\-yy;@">
                  <c:v>40630</c:v>
                </c:pt>
                <c:pt idx="123" formatCode="[$-409]d\-mmm\-yy;@">
                  <c:v>40631</c:v>
                </c:pt>
                <c:pt idx="124" formatCode="[$-409]d\-mmm\-yy;@">
                  <c:v>40632</c:v>
                </c:pt>
                <c:pt idx="125" formatCode="[$-409]d\-mmm\-yy;@">
                  <c:v>40633</c:v>
                </c:pt>
                <c:pt idx="126" formatCode="[$-409]d\-mmm\-yy;@">
                  <c:v>40634</c:v>
                </c:pt>
                <c:pt idx="127" formatCode="[$-409]d\-mmm\-yy;@">
                  <c:v>40637</c:v>
                </c:pt>
                <c:pt idx="128" formatCode="[$-409]d\-mmm\-yy;@">
                  <c:v>40638</c:v>
                </c:pt>
                <c:pt idx="129" formatCode="[$-409]d\-mmm\-yy;@">
                  <c:v>40639</c:v>
                </c:pt>
                <c:pt idx="130" formatCode="[$-409]d\-mmm\-yy;@">
                  <c:v>40640</c:v>
                </c:pt>
                <c:pt idx="131" formatCode="[$-409]d\-mmm\-yy;@">
                  <c:v>40641</c:v>
                </c:pt>
                <c:pt idx="132" formatCode="[$-409]d\-mmm\-yy;@">
                  <c:v>40644</c:v>
                </c:pt>
                <c:pt idx="133" formatCode="[$-409]d\-mmm\-yy;@">
                  <c:v>40645</c:v>
                </c:pt>
                <c:pt idx="134" formatCode="[$-409]d\-mmm\-yy;@">
                  <c:v>40646</c:v>
                </c:pt>
                <c:pt idx="135" formatCode="[$-409]d\-mmm\-yy;@">
                  <c:v>40647</c:v>
                </c:pt>
                <c:pt idx="136" formatCode="[$-409]d\-mmm\-yy;@">
                  <c:v>40648</c:v>
                </c:pt>
                <c:pt idx="137" formatCode="[$-409]d\-mmm\-yy;@">
                  <c:v>40651</c:v>
                </c:pt>
                <c:pt idx="138" formatCode="[$-409]d\-mmm\-yy;@">
                  <c:v>40652</c:v>
                </c:pt>
                <c:pt idx="139" formatCode="[$-409]d\-mmm\-yy;@">
                  <c:v>40653</c:v>
                </c:pt>
                <c:pt idx="140" formatCode="[$-409]d\-mmm\-yy;@">
                  <c:v>40654</c:v>
                </c:pt>
                <c:pt idx="141" formatCode="[$-409]d\-mmm\-yy;@">
                  <c:v>40658</c:v>
                </c:pt>
                <c:pt idx="142" formatCode="[$-409]d\-mmm\-yy;@">
                  <c:v>40659</c:v>
                </c:pt>
                <c:pt idx="143" formatCode="[$-409]d\-mmm\-yy;@">
                  <c:v>40660</c:v>
                </c:pt>
                <c:pt idx="144" formatCode="[$-409]d\-mmm\-yy;@">
                  <c:v>40661</c:v>
                </c:pt>
                <c:pt idx="145" formatCode="[$-409]d\-mmm\-yy;@">
                  <c:v>40662</c:v>
                </c:pt>
                <c:pt idx="146" formatCode="[$-409]d\-mmm\-yy;@">
                  <c:v>40665</c:v>
                </c:pt>
                <c:pt idx="147" formatCode="[$-409]d\-mmm\-yy;@">
                  <c:v>40666</c:v>
                </c:pt>
                <c:pt idx="148" formatCode="[$-409]d\-mmm\-yy;@">
                  <c:v>40667</c:v>
                </c:pt>
                <c:pt idx="149" formatCode="[$-409]d\-mmm\-yy;@">
                  <c:v>40668</c:v>
                </c:pt>
                <c:pt idx="150" formatCode="[$-409]d\-mmm\-yy;@">
                  <c:v>40669</c:v>
                </c:pt>
                <c:pt idx="151" formatCode="[$-409]d\-mmm\-yy;@">
                  <c:v>40672</c:v>
                </c:pt>
                <c:pt idx="152" formatCode="[$-409]d\-mmm\-yy;@">
                  <c:v>40673</c:v>
                </c:pt>
                <c:pt idx="153" formatCode="[$-409]d\-mmm\-yy;@">
                  <c:v>40674</c:v>
                </c:pt>
                <c:pt idx="154" formatCode="[$-409]d\-mmm\-yy;@">
                  <c:v>40675</c:v>
                </c:pt>
                <c:pt idx="155" formatCode="[$-409]d\-mmm\-yy;@">
                  <c:v>40676</c:v>
                </c:pt>
                <c:pt idx="156" formatCode="[$-409]d\-mmm\-yy;@">
                  <c:v>40679</c:v>
                </c:pt>
                <c:pt idx="157" formatCode="[$-409]d\-mmm\-yy;@">
                  <c:v>40680</c:v>
                </c:pt>
                <c:pt idx="158" formatCode="[$-409]d\-mmm\-yy;@">
                  <c:v>40681</c:v>
                </c:pt>
                <c:pt idx="159" formatCode="[$-409]d\-mmm\-yy;@">
                  <c:v>40682</c:v>
                </c:pt>
                <c:pt idx="160" formatCode="[$-409]d\-mmm\-yy;@">
                  <c:v>40683</c:v>
                </c:pt>
                <c:pt idx="161" formatCode="[$-409]d\-mmm\-yy;@">
                  <c:v>40686</c:v>
                </c:pt>
                <c:pt idx="162" formatCode="[$-409]d\-mmm\-yy;@">
                  <c:v>40687</c:v>
                </c:pt>
                <c:pt idx="163" formatCode="[$-409]d\-mmm\-yy;@">
                  <c:v>40688</c:v>
                </c:pt>
                <c:pt idx="164" formatCode="[$-409]d\-mmm\-yy;@">
                  <c:v>40689</c:v>
                </c:pt>
                <c:pt idx="165" formatCode="[$-409]d\-mmm\-yy;@">
                  <c:v>40690</c:v>
                </c:pt>
                <c:pt idx="166" formatCode="[$-409]d\-mmm\-yy;@">
                  <c:v>40694</c:v>
                </c:pt>
                <c:pt idx="167" formatCode="[$-409]d\-mmm\-yy;@">
                  <c:v>40695</c:v>
                </c:pt>
                <c:pt idx="168" formatCode="[$-409]d\-mmm\-yy;@">
                  <c:v>40696</c:v>
                </c:pt>
                <c:pt idx="169" formatCode="[$-409]d\-mmm\-yy;@">
                  <c:v>40697</c:v>
                </c:pt>
                <c:pt idx="170" formatCode="[$-409]d\-mmm\-yy;@">
                  <c:v>40700</c:v>
                </c:pt>
                <c:pt idx="171" formatCode="[$-409]d\-mmm\-yy;@">
                  <c:v>40701</c:v>
                </c:pt>
                <c:pt idx="172" formatCode="[$-409]d\-mmm\-yy;@">
                  <c:v>40702</c:v>
                </c:pt>
                <c:pt idx="173" formatCode="[$-409]d\-mmm\-yy;@">
                  <c:v>40703</c:v>
                </c:pt>
                <c:pt idx="174" formatCode="[$-409]d\-mmm\-yy;@">
                  <c:v>40704</c:v>
                </c:pt>
                <c:pt idx="175" formatCode="[$-409]d\-mmm\-yy;@">
                  <c:v>40707</c:v>
                </c:pt>
                <c:pt idx="176" formatCode="[$-409]d\-mmm\-yy;@">
                  <c:v>40708</c:v>
                </c:pt>
                <c:pt idx="177" formatCode="[$-409]d\-mmm\-yy;@">
                  <c:v>40709</c:v>
                </c:pt>
                <c:pt idx="178" formatCode="[$-409]d\-mmm\-yy;@">
                  <c:v>40710</c:v>
                </c:pt>
                <c:pt idx="179" formatCode="[$-409]d\-mmm\-yy;@">
                  <c:v>40711</c:v>
                </c:pt>
                <c:pt idx="180" formatCode="[$-409]d\-mmm\-yy;@">
                  <c:v>40714</c:v>
                </c:pt>
                <c:pt idx="181" formatCode="[$-409]d\-mmm\-yy;@">
                  <c:v>40715</c:v>
                </c:pt>
                <c:pt idx="182" formatCode="[$-409]d\-mmm\-yy;@">
                  <c:v>40716</c:v>
                </c:pt>
                <c:pt idx="183" formatCode="[$-409]d\-mmm\-yy;@">
                  <c:v>40717</c:v>
                </c:pt>
                <c:pt idx="184" formatCode="[$-409]d\-mmm\-yy;@">
                  <c:v>40718</c:v>
                </c:pt>
                <c:pt idx="185" formatCode="[$-409]d\-mmm\-yy;@">
                  <c:v>40721</c:v>
                </c:pt>
                <c:pt idx="186" formatCode="[$-409]d\-mmm\-yy;@">
                  <c:v>40722</c:v>
                </c:pt>
                <c:pt idx="187" formatCode="[$-409]d\-mmm\-yy;@">
                  <c:v>40723</c:v>
                </c:pt>
                <c:pt idx="188" formatCode="[$-409]d\-mmm\-yy;@">
                  <c:v>40724</c:v>
                </c:pt>
                <c:pt idx="189" formatCode="[$-409]d\-mmm\-yy;@">
                  <c:v>40725</c:v>
                </c:pt>
                <c:pt idx="190" formatCode="[$-409]d\-mmm\-yy;@">
                  <c:v>40729</c:v>
                </c:pt>
                <c:pt idx="191" formatCode="[$-409]d\-mmm\-yy;@">
                  <c:v>40730</c:v>
                </c:pt>
                <c:pt idx="192" formatCode="[$-409]d\-mmm\-yy;@">
                  <c:v>40731</c:v>
                </c:pt>
                <c:pt idx="193" formatCode="[$-409]d\-mmm\-yy;@">
                  <c:v>40732</c:v>
                </c:pt>
                <c:pt idx="194" formatCode="[$-409]d\-mmm\-yy;@">
                  <c:v>40735</c:v>
                </c:pt>
                <c:pt idx="195" formatCode="[$-409]d\-mmm\-yy;@">
                  <c:v>40736</c:v>
                </c:pt>
                <c:pt idx="196" formatCode="[$-409]d\-mmm\-yy;@">
                  <c:v>40737</c:v>
                </c:pt>
                <c:pt idx="197" formatCode="[$-409]d\-mmm\-yy;@">
                  <c:v>40738</c:v>
                </c:pt>
                <c:pt idx="198" formatCode="[$-409]d\-mmm\-yy;@">
                  <c:v>40739</c:v>
                </c:pt>
                <c:pt idx="199" formatCode="[$-409]d\-mmm\-yy;@">
                  <c:v>40742</c:v>
                </c:pt>
                <c:pt idx="200" formatCode="[$-409]d\-mmm\-yy;@">
                  <c:v>40743</c:v>
                </c:pt>
                <c:pt idx="201" formatCode="[$-409]d\-mmm\-yy;@">
                  <c:v>40744</c:v>
                </c:pt>
                <c:pt idx="202" formatCode="[$-409]d\-mmm\-yy;@">
                  <c:v>40745</c:v>
                </c:pt>
                <c:pt idx="203" formatCode="[$-409]d\-mmm\-yy;@">
                  <c:v>40746</c:v>
                </c:pt>
                <c:pt idx="204" formatCode="[$-409]d\-mmm\-yy;@">
                  <c:v>40749</c:v>
                </c:pt>
                <c:pt idx="205" formatCode="[$-409]d\-mmm\-yy;@">
                  <c:v>40750</c:v>
                </c:pt>
                <c:pt idx="206" formatCode="[$-409]d\-mmm\-yy;@">
                  <c:v>40751</c:v>
                </c:pt>
                <c:pt idx="207" formatCode="[$-409]d\-mmm\-yy;@">
                  <c:v>40752</c:v>
                </c:pt>
                <c:pt idx="208" formatCode="[$-409]d\-mmm\-yy;@">
                  <c:v>40753</c:v>
                </c:pt>
                <c:pt idx="209" formatCode="[$-409]d\-mmm\-yy;@">
                  <c:v>40756</c:v>
                </c:pt>
                <c:pt idx="210" formatCode="[$-409]d\-mmm\-yy;@">
                  <c:v>40757</c:v>
                </c:pt>
                <c:pt idx="211" formatCode="[$-409]d\-mmm\-yy;@">
                  <c:v>40758</c:v>
                </c:pt>
                <c:pt idx="212" formatCode="[$-409]d\-mmm\-yy;@">
                  <c:v>40759</c:v>
                </c:pt>
                <c:pt idx="213" formatCode="[$-409]d\-mmm\-yy;@">
                  <c:v>40760</c:v>
                </c:pt>
                <c:pt idx="214" formatCode="[$-409]d\-mmm\-yy;@">
                  <c:v>40763</c:v>
                </c:pt>
                <c:pt idx="215" formatCode="[$-409]d\-mmm\-yy;@">
                  <c:v>40764</c:v>
                </c:pt>
                <c:pt idx="216" formatCode="[$-409]d\-mmm\-yy;@">
                  <c:v>40765</c:v>
                </c:pt>
                <c:pt idx="217" formatCode="[$-409]d\-mmm\-yy;@">
                  <c:v>40766</c:v>
                </c:pt>
                <c:pt idx="218" formatCode="[$-409]d\-mmm\-yy;@">
                  <c:v>40767</c:v>
                </c:pt>
                <c:pt idx="219" formatCode="[$-409]d\-mmm\-yy;@">
                  <c:v>40770</c:v>
                </c:pt>
                <c:pt idx="220" formatCode="[$-409]d\-mmm\-yy;@">
                  <c:v>40771</c:v>
                </c:pt>
                <c:pt idx="221" formatCode="[$-409]d\-mmm\-yy;@">
                  <c:v>40772</c:v>
                </c:pt>
                <c:pt idx="222" formatCode="[$-409]d\-mmm\-yy;@">
                  <c:v>40773</c:v>
                </c:pt>
                <c:pt idx="223" formatCode="[$-409]d\-mmm\-yy;@">
                  <c:v>40774</c:v>
                </c:pt>
                <c:pt idx="224" formatCode="[$-409]d\-mmm\-yy;@">
                  <c:v>40777</c:v>
                </c:pt>
                <c:pt idx="225" formatCode="[$-409]d\-mmm\-yy;@">
                  <c:v>40778</c:v>
                </c:pt>
                <c:pt idx="226" formatCode="[$-409]d\-mmm\-yy;@">
                  <c:v>40779</c:v>
                </c:pt>
                <c:pt idx="227" formatCode="[$-409]d\-mmm\-yy;@">
                  <c:v>40780</c:v>
                </c:pt>
                <c:pt idx="228" formatCode="[$-409]d\-mmm\-yy;@">
                  <c:v>40781</c:v>
                </c:pt>
                <c:pt idx="229" formatCode="[$-409]d\-mmm\-yy;@">
                  <c:v>40784</c:v>
                </c:pt>
                <c:pt idx="230" formatCode="[$-409]d\-mmm\-yy;@">
                  <c:v>40785</c:v>
                </c:pt>
                <c:pt idx="231" formatCode="[$-409]d\-mmm\-yy;@">
                  <c:v>40786</c:v>
                </c:pt>
                <c:pt idx="232" formatCode="[$-409]d\-mmm\-yy;@">
                  <c:v>40787</c:v>
                </c:pt>
                <c:pt idx="233" formatCode="[$-409]d\-mmm\-yy;@">
                  <c:v>40788</c:v>
                </c:pt>
                <c:pt idx="234" formatCode="[$-409]d\-mmm\-yy;@">
                  <c:v>40792</c:v>
                </c:pt>
                <c:pt idx="235" formatCode="[$-409]d\-mmm\-yy;@">
                  <c:v>40793</c:v>
                </c:pt>
                <c:pt idx="236" formatCode="[$-409]d\-mmm\-yy;@">
                  <c:v>40794</c:v>
                </c:pt>
                <c:pt idx="237" formatCode="[$-409]d\-mmm\-yy;@">
                  <c:v>40795</c:v>
                </c:pt>
                <c:pt idx="238" formatCode="[$-409]d\-mmm\-yy;@">
                  <c:v>40798</c:v>
                </c:pt>
                <c:pt idx="239" formatCode="[$-409]d\-mmm\-yy;@">
                  <c:v>40799</c:v>
                </c:pt>
                <c:pt idx="240" formatCode="[$-409]d\-mmm\-yy;@">
                  <c:v>40800</c:v>
                </c:pt>
                <c:pt idx="241" formatCode="[$-409]d\-mmm\-yy;@">
                  <c:v>40801</c:v>
                </c:pt>
                <c:pt idx="242" formatCode="[$-409]d\-mmm\-yy;@">
                  <c:v>40802</c:v>
                </c:pt>
                <c:pt idx="243" formatCode="[$-409]d\-mmm\-yy;@">
                  <c:v>40805</c:v>
                </c:pt>
                <c:pt idx="244" formatCode="[$-409]d\-mmm\-yy;@">
                  <c:v>40806</c:v>
                </c:pt>
                <c:pt idx="245" formatCode="[$-409]d\-mmm\-yy;@">
                  <c:v>40807</c:v>
                </c:pt>
                <c:pt idx="246" formatCode="[$-409]d\-mmm\-yy;@">
                  <c:v>40808</c:v>
                </c:pt>
                <c:pt idx="247" formatCode="[$-409]d\-mmm\-yy;@">
                  <c:v>40809</c:v>
                </c:pt>
                <c:pt idx="248" formatCode="[$-409]d\-mmm\-yy;@">
                  <c:v>40812</c:v>
                </c:pt>
                <c:pt idx="249" formatCode="[$-409]d\-mmm\-yy;@">
                  <c:v>40813</c:v>
                </c:pt>
                <c:pt idx="250" formatCode="[$-409]d\-mmm\-yy;@">
                  <c:v>40814</c:v>
                </c:pt>
                <c:pt idx="251" formatCode="[$-409]d\-mmm\-yy;@">
                  <c:v>40815</c:v>
                </c:pt>
                <c:pt idx="252" formatCode="[$-409]d\-mmm\-yy;@">
                  <c:v>40816</c:v>
                </c:pt>
                <c:pt idx="253" formatCode="[$-409]d\-mmm\-yy;@">
                  <c:v>40817</c:v>
                </c:pt>
                <c:pt idx="254" formatCode="[$-409]d\-mmm\-yy;@">
                  <c:v>40818</c:v>
                </c:pt>
                <c:pt idx="255" formatCode="[$-409]d\-mmm\-yy;@">
                  <c:v>40819</c:v>
                </c:pt>
                <c:pt idx="256" formatCode="[$-409]d\-mmm\-yy;@">
                  <c:v>40820</c:v>
                </c:pt>
                <c:pt idx="257" formatCode="[$-409]d\-mmm\-yy;@">
                  <c:v>40821</c:v>
                </c:pt>
                <c:pt idx="258" formatCode="[$-409]d\-mmm\-yy;@">
                  <c:v>40822</c:v>
                </c:pt>
                <c:pt idx="259" formatCode="[$-409]d\-mmm\-yy;@">
                  <c:v>40823</c:v>
                </c:pt>
                <c:pt idx="260" formatCode="[$-409]d\-mmm\-yy;@">
                  <c:v>40826</c:v>
                </c:pt>
                <c:pt idx="261" formatCode="[$-409]d\-mmm\-yy;@">
                  <c:v>40827</c:v>
                </c:pt>
                <c:pt idx="262" formatCode="[$-409]d\-mmm\-yy;@">
                  <c:v>40828</c:v>
                </c:pt>
                <c:pt idx="263" formatCode="[$-409]d\-mmm\-yy;@">
                  <c:v>40829</c:v>
                </c:pt>
                <c:pt idx="264" formatCode="[$-409]d\-mmm\-yy;@">
                  <c:v>40830</c:v>
                </c:pt>
                <c:pt idx="265" formatCode="[$-409]d\-mmm\-yy;@">
                  <c:v>40833</c:v>
                </c:pt>
                <c:pt idx="266" formatCode="[$-409]d\-mmm\-yy;@">
                  <c:v>40834</c:v>
                </c:pt>
                <c:pt idx="267" formatCode="[$-409]d\-mmm\-yy;@">
                  <c:v>40835</c:v>
                </c:pt>
                <c:pt idx="268" formatCode="[$-409]d\-mmm\-yy;@">
                  <c:v>40836</c:v>
                </c:pt>
                <c:pt idx="269" formatCode="[$-409]d\-mmm\-yy;@">
                  <c:v>40837</c:v>
                </c:pt>
                <c:pt idx="270" formatCode="[$-409]d\-mmm\-yy;@">
                  <c:v>40840</c:v>
                </c:pt>
                <c:pt idx="271" formatCode="[$-409]d\-mmm\-yy;@">
                  <c:v>40841</c:v>
                </c:pt>
                <c:pt idx="272" formatCode="[$-409]d\-mmm\-yy;@">
                  <c:v>40842</c:v>
                </c:pt>
                <c:pt idx="273" formatCode="[$-409]d\-mmm\-yy;@">
                  <c:v>40843</c:v>
                </c:pt>
                <c:pt idx="274" formatCode="[$-409]d\-mmm\-yy;@">
                  <c:v>40844</c:v>
                </c:pt>
                <c:pt idx="275" formatCode="[$-409]d\-mmm\-yy;@">
                  <c:v>40847</c:v>
                </c:pt>
                <c:pt idx="276" formatCode="[$-409]d\-mmm\-yy;@">
                  <c:v>40848</c:v>
                </c:pt>
                <c:pt idx="277" formatCode="[$-409]d\-mmm\-yy;@">
                  <c:v>40849</c:v>
                </c:pt>
                <c:pt idx="278" formatCode="[$-409]d\-mmm\-yy;@">
                  <c:v>40850</c:v>
                </c:pt>
                <c:pt idx="279" formatCode="[$-409]d\-mmm\-yy;@">
                  <c:v>40851</c:v>
                </c:pt>
                <c:pt idx="280" formatCode="[$-409]d\-mmm\-yy;@">
                  <c:v>40854</c:v>
                </c:pt>
                <c:pt idx="281" formatCode="[$-409]d\-mmm\-yy;@">
                  <c:v>40855</c:v>
                </c:pt>
                <c:pt idx="282" formatCode="[$-409]d\-mmm\-yy;@">
                  <c:v>40856</c:v>
                </c:pt>
                <c:pt idx="283" formatCode="[$-409]d\-mmm\-yy;@">
                  <c:v>40857</c:v>
                </c:pt>
                <c:pt idx="284" formatCode="[$-409]d\-mmm\-yy;@">
                  <c:v>40858</c:v>
                </c:pt>
                <c:pt idx="285" formatCode="[$-409]d\-mmm\-yy;@">
                  <c:v>40861</c:v>
                </c:pt>
                <c:pt idx="286" formatCode="[$-409]d\-mmm\-yy;@">
                  <c:v>40862</c:v>
                </c:pt>
                <c:pt idx="287" formatCode="[$-409]d\-mmm\-yy;@">
                  <c:v>40863</c:v>
                </c:pt>
                <c:pt idx="288" formatCode="[$-409]d\-mmm\-yy;@">
                  <c:v>40864</c:v>
                </c:pt>
                <c:pt idx="289" formatCode="[$-409]d\-mmm\-yy;@">
                  <c:v>40865</c:v>
                </c:pt>
                <c:pt idx="290" formatCode="[$-409]d\-mmm\-yy;@">
                  <c:v>40868</c:v>
                </c:pt>
                <c:pt idx="291" formatCode="[$-409]d\-mmm\-yy;@">
                  <c:v>40869</c:v>
                </c:pt>
                <c:pt idx="292" formatCode="[$-409]d\-mmm\-yy;@">
                  <c:v>40870</c:v>
                </c:pt>
                <c:pt idx="293" formatCode="[$-409]d\-mmm\-yy;@">
                  <c:v>40872</c:v>
                </c:pt>
                <c:pt idx="294" formatCode="[$-409]d\-mmm\-yy;@">
                  <c:v>40875</c:v>
                </c:pt>
                <c:pt idx="295" formatCode="[$-409]d\-mmm\-yy;@">
                  <c:v>40876</c:v>
                </c:pt>
                <c:pt idx="296" formatCode="[$-409]d\-mmm\-yy;@">
                  <c:v>40877</c:v>
                </c:pt>
                <c:pt idx="297" formatCode="[$-409]d\-mmm\-yy;@">
                  <c:v>40878</c:v>
                </c:pt>
                <c:pt idx="298" formatCode="[$-409]d\-mmm\-yy;@">
                  <c:v>40879</c:v>
                </c:pt>
                <c:pt idx="299" formatCode="[$-409]d\-mmm\-yy;@">
                  <c:v>40882</c:v>
                </c:pt>
                <c:pt idx="300" formatCode="[$-409]d\-mmm\-yy;@">
                  <c:v>40883</c:v>
                </c:pt>
                <c:pt idx="301" formatCode="[$-409]d\-mmm\-yy;@">
                  <c:v>40884</c:v>
                </c:pt>
                <c:pt idx="302" formatCode="[$-409]d\-mmm\-yy;@">
                  <c:v>40885</c:v>
                </c:pt>
                <c:pt idx="303" formatCode="[$-409]d\-mmm\-yy;@">
                  <c:v>40886</c:v>
                </c:pt>
                <c:pt idx="304" formatCode="[$-409]d\-mmm\-yy;@">
                  <c:v>40889</c:v>
                </c:pt>
                <c:pt idx="305" formatCode="[$-409]d\-mmm\-yy;@">
                  <c:v>40890</c:v>
                </c:pt>
                <c:pt idx="306" formatCode="[$-409]d\-mmm\-yy;@">
                  <c:v>40891</c:v>
                </c:pt>
                <c:pt idx="307" formatCode="[$-409]d\-mmm\-yy;@">
                  <c:v>40892</c:v>
                </c:pt>
                <c:pt idx="308" formatCode="[$-409]d\-mmm\-yy;@">
                  <c:v>40893</c:v>
                </c:pt>
                <c:pt idx="309" formatCode="[$-409]d\-mmm\-yy;@">
                  <c:v>40896</c:v>
                </c:pt>
                <c:pt idx="310" formatCode="[$-409]d\-mmm\-yy;@">
                  <c:v>40897</c:v>
                </c:pt>
                <c:pt idx="311" formatCode="[$-409]d\-mmm\-yy;@">
                  <c:v>40898</c:v>
                </c:pt>
                <c:pt idx="312" formatCode="[$-409]d\-mmm\-yy;@">
                  <c:v>40899</c:v>
                </c:pt>
                <c:pt idx="313" formatCode="[$-409]d\-mmm\-yy;@">
                  <c:v>40900</c:v>
                </c:pt>
                <c:pt idx="314" formatCode="[$-409]d\-mmm\-yy;@">
                  <c:v>40904</c:v>
                </c:pt>
                <c:pt idx="315" formatCode="[$-409]d\-mmm\-yy;@">
                  <c:v>40905</c:v>
                </c:pt>
                <c:pt idx="316" formatCode="[$-409]d\-mmm\-yy;@">
                  <c:v>40906</c:v>
                </c:pt>
                <c:pt idx="317" formatCode="[$-409]d\-mmm\-yy;@">
                  <c:v>40907</c:v>
                </c:pt>
                <c:pt idx="318" formatCode="[$-409]d\-mmm\-yy;@">
                  <c:v>40911</c:v>
                </c:pt>
                <c:pt idx="319" formatCode="[$-409]d\-mmm\-yy;@">
                  <c:v>40912</c:v>
                </c:pt>
                <c:pt idx="320" formatCode="[$-409]d\-mmm\-yy;@">
                  <c:v>40913</c:v>
                </c:pt>
                <c:pt idx="321" formatCode="[$-409]d\-mmm\-yy;@">
                  <c:v>40914</c:v>
                </c:pt>
                <c:pt idx="322" formatCode="[$-409]d\-mmm\-yy;@">
                  <c:v>40917</c:v>
                </c:pt>
                <c:pt idx="323" formatCode="[$-409]d\-mmm\-yy;@">
                  <c:v>40918</c:v>
                </c:pt>
                <c:pt idx="324" formatCode="[$-409]d\-mmm\-yy;@">
                  <c:v>40919</c:v>
                </c:pt>
                <c:pt idx="325" formatCode="[$-409]d\-mmm\-yy;@">
                  <c:v>40920</c:v>
                </c:pt>
                <c:pt idx="326" formatCode="[$-409]d\-mmm\-yy;@">
                  <c:v>40921</c:v>
                </c:pt>
                <c:pt idx="327" formatCode="[$-409]d\-mmm\-yy;@">
                  <c:v>40925</c:v>
                </c:pt>
                <c:pt idx="328" formatCode="[$-409]d\-mmm\-yy;@">
                  <c:v>40926</c:v>
                </c:pt>
                <c:pt idx="329" formatCode="[$-409]d\-mmm\-yy;@">
                  <c:v>40927</c:v>
                </c:pt>
                <c:pt idx="330" formatCode="[$-409]d\-mmm\-yy;@">
                  <c:v>40928</c:v>
                </c:pt>
                <c:pt idx="331" formatCode="[$-409]d\-mmm\-yy;@">
                  <c:v>40931</c:v>
                </c:pt>
                <c:pt idx="332" formatCode="[$-409]d\-mmm\-yy;@">
                  <c:v>40932</c:v>
                </c:pt>
                <c:pt idx="333" formatCode="[$-409]d\-mmm\-yy;@">
                  <c:v>40933</c:v>
                </c:pt>
                <c:pt idx="334" formatCode="[$-409]d\-mmm\-yy;@">
                  <c:v>40934</c:v>
                </c:pt>
                <c:pt idx="335" formatCode="[$-409]d\-mmm\-yy;@">
                  <c:v>40935</c:v>
                </c:pt>
                <c:pt idx="336" formatCode="[$-409]d\-mmm\-yy;@">
                  <c:v>40938</c:v>
                </c:pt>
                <c:pt idx="337" formatCode="[$-409]d\-mmm\-yy;@">
                  <c:v>40939</c:v>
                </c:pt>
                <c:pt idx="338" formatCode="[$-409]d\-mmm\-yy;@">
                  <c:v>40940</c:v>
                </c:pt>
                <c:pt idx="339" formatCode="[$-409]d\-mmm\-yy;@">
                  <c:v>40941</c:v>
                </c:pt>
                <c:pt idx="340" formatCode="[$-409]d\-mmm\-yy;@">
                  <c:v>40942</c:v>
                </c:pt>
                <c:pt idx="341" formatCode="[$-409]d\-mmm\-yy;@">
                  <c:v>40945</c:v>
                </c:pt>
                <c:pt idx="342" formatCode="[$-409]d\-mmm\-yy;@">
                  <c:v>40946</c:v>
                </c:pt>
                <c:pt idx="343" formatCode="[$-409]d\-mmm\-yy;@">
                  <c:v>40947</c:v>
                </c:pt>
                <c:pt idx="344" formatCode="[$-409]d\-mmm\-yy;@">
                  <c:v>40948</c:v>
                </c:pt>
                <c:pt idx="345" formatCode="[$-409]d\-mmm\-yy;@">
                  <c:v>40949</c:v>
                </c:pt>
                <c:pt idx="346" formatCode="[$-409]d\-mmm\-yy;@">
                  <c:v>40952</c:v>
                </c:pt>
                <c:pt idx="347" formatCode="[$-409]d\-mmm\-yy;@">
                  <c:v>40953</c:v>
                </c:pt>
                <c:pt idx="348" formatCode="[$-409]d\-mmm\-yy;@">
                  <c:v>40954</c:v>
                </c:pt>
                <c:pt idx="349" formatCode="[$-409]d\-mmm\-yy;@">
                  <c:v>40955</c:v>
                </c:pt>
                <c:pt idx="350" formatCode="[$-409]d\-mmm\-yy;@">
                  <c:v>40956</c:v>
                </c:pt>
                <c:pt idx="351" formatCode="[$-409]d\-mmm\-yy;@">
                  <c:v>40960</c:v>
                </c:pt>
                <c:pt idx="352" formatCode="[$-409]d\-mmm\-yy;@">
                  <c:v>40961</c:v>
                </c:pt>
                <c:pt idx="353" formatCode="[$-409]d\-mmm\-yy;@">
                  <c:v>40962</c:v>
                </c:pt>
                <c:pt idx="354" formatCode="[$-409]d\-mmm\-yy;@">
                  <c:v>40963</c:v>
                </c:pt>
                <c:pt idx="355" formatCode="[$-409]d\-mmm\-yy;@">
                  <c:v>40966</c:v>
                </c:pt>
                <c:pt idx="356" formatCode="[$-409]d\-mmm\-yy;@">
                  <c:v>40967</c:v>
                </c:pt>
                <c:pt idx="357" formatCode="[$-409]d\-mmm\-yy;@">
                  <c:v>40968</c:v>
                </c:pt>
                <c:pt idx="358" formatCode="[$-409]d\-mmm\-yy;@">
                  <c:v>40969</c:v>
                </c:pt>
                <c:pt idx="359" formatCode="[$-409]d\-mmm\-yy;@">
                  <c:v>40970</c:v>
                </c:pt>
                <c:pt idx="360" formatCode="[$-409]d\-mmm\-yy;@">
                  <c:v>40973</c:v>
                </c:pt>
                <c:pt idx="361" formatCode="[$-409]d\-mmm\-yy;@">
                  <c:v>40974</c:v>
                </c:pt>
                <c:pt idx="362" formatCode="[$-409]d\-mmm\-yy;@">
                  <c:v>40975</c:v>
                </c:pt>
                <c:pt idx="363" formatCode="[$-409]d\-mmm\-yy;@">
                  <c:v>40976</c:v>
                </c:pt>
                <c:pt idx="364" formatCode="[$-409]d\-mmm\-yy;@">
                  <c:v>40977</c:v>
                </c:pt>
                <c:pt idx="365" formatCode="[$-409]d\-mmm\-yy;@">
                  <c:v>40980</c:v>
                </c:pt>
                <c:pt idx="366" formatCode="[$-409]d\-mmm\-yy;@">
                  <c:v>40981</c:v>
                </c:pt>
                <c:pt idx="367" formatCode="[$-409]d\-mmm\-yy;@">
                  <c:v>40982</c:v>
                </c:pt>
                <c:pt idx="368" formatCode="[$-409]d\-mmm\-yy;@">
                  <c:v>40983</c:v>
                </c:pt>
                <c:pt idx="369" formatCode="[$-409]d\-mmm\-yy;@">
                  <c:v>40984</c:v>
                </c:pt>
                <c:pt idx="370" formatCode="[$-409]d\-mmm\-yy;@">
                  <c:v>40987</c:v>
                </c:pt>
                <c:pt idx="371" formatCode="[$-409]d\-mmm\-yy;@">
                  <c:v>40988</c:v>
                </c:pt>
                <c:pt idx="372" formatCode="[$-409]d\-mmm\-yy;@">
                  <c:v>40989</c:v>
                </c:pt>
                <c:pt idx="373" formatCode="[$-409]d\-mmm\-yy;@">
                  <c:v>40990</c:v>
                </c:pt>
                <c:pt idx="374" formatCode="[$-409]d\-mmm\-yy;@">
                  <c:v>40991</c:v>
                </c:pt>
                <c:pt idx="375" formatCode="[$-409]d\-mmm\-yy;@">
                  <c:v>40994</c:v>
                </c:pt>
                <c:pt idx="376" formatCode="[$-409]d\-mmm\-yy;@">
                  <c:v>40995</c:v>
                </c:pt>
                <c:pt idx="377" formatCode="[$-409]d\-mmm\-yy;@">
                  <c:v>40996</c:v>
                </c:pt>
                <c:pt idx="378" formatCode="[$-409]d\-mmm\-yy;@">
                  <c:v>40997</c:v>
                </c:pt>
                <c:pt idx="379" formatCode="[$-409]d\-mmm\-yy;@">
                  <c:v>40998</c:v>
                </c:pt>
                <c:pt idx="380" formatCode="[$-409]d\-mmm\-yy;@">
                  <c:v>41001</c:v>
                </c:pt>
                <c:pt idx="381" formatCode="[$-409]d\-mmm\-yy;@">
                  <c:v>41002</c:v>
                </c:pt>
                <c:pt idx="382" formatCode="[$-409]d\-mmm\-yy;@">
                  <c:v>41003</c:v>
                </c:pt>
                <c:pt idx="383" formatCode="[$-409]d\-mmm\-yy;@">
                  <c:v>41004</c:v>
                </c:pt>
                <c:pt idx="384" formatCode="[$-409]d\-mmm\-yy;@">
                  <c:v>41008</c:v>
                </c:pt>
                <c:pt idx="385" formatCode="[$-409]d\-mmm\-yy;@">
                  <c:v>41009</c:v>
                </c:pt>
                <c:pt idx="386" formatCode="[$-409]d\-mmm\-yy;@">
                  <c:v>41010</c:v>
                </c:pt>
                <c:pt idx="387" formatCode="[$-409]d\-mmm\-yy;@">
                  <c:v>41011</c:v>
                </c:pt>
                <c:pt idx="388" formatCode="[$-409]d\-mmm\-yy;@">
                  <c:v>41012</c:v>
                </c:pt>
                <c:pt idx="389" formatCode="[$-409]d\-mmm\-yy;@">
                  <c:v>41015</c:v>
                </c:pt>
                <c:pt idx="390" formatCode="[$-409]d\-mmm\-yy;@">
                  <c:v>41016</c:v>
                </c:pt>
                <c:pt idx="391" formatCode="[$-409]d\-mmm\-yy;@">
                  <c:v>41017</c:v>
                </c:pt>
                <c:pt idx="392" formatCode="[$-409]d\-mmm\-yy;@">
                  <c:v>41018</c:v>
                </c:pt>
                <c:pt idx="393" formatCode="[$-409]d\-mmm\-yy;@">
                  <c:v>41019</c:v>
                </c:pt>
                <c:pt idx="394" formatCode="[$-409]d\-mmm\-yy;@">
                  <c:v>41022</c:v>
                </c:pt>
                <c:pt idx="395" formatCode="[$-409]d\-mmm\-yy;@">
                  <c:v>41023</c:v>
                </c:pt>
                <c:pt idx="396" formatCode="[$-409]d\-mmm\-yy;@">
                  <c:v>41024</c:v>
                </c:pt>
                <c:pt idx="397" formatCode="[$-409]d\-mmm\-yy;@">
                  <c:v>41025</c:v>
                </c:pt>
                <c:pt idx="398" formatCode="[$-409]d\-mmm\-yy;@">
                  <c:v>41026</c:v>
                </c:pt>
                <c:pt idx="399" formatCode="[$-409]d\-mmm\-yy;@">
                  <c:v>41029</c:v>
                </c:pt>
                <c:pt idx="400" formatCode="[$-409]d\-mmm\-yy;@">
                  <c:v>41030</c:v>
                </c:pt>
                <c:pt idx="401" formatCode="[$-409]d\-mmm\-yy;@">
                  <c:v>41031</c:v>
                </c:pt>
                <c:pt idx="402" formatCode="[$-409]d\-mmm\-yy;@">
                  <c:v>41032</c:v>
                </c:pt>
                <c:pt idx="403" formatCode="[$-409]d\-mmm\-yy;@">
                  <c:v>41033</c:v>
                </c:pt>
                <c:pt idx="404" formatCode="[$-409]d\-mmm\-yy;@">
                  <c:v>41036</c:v>
                </c:pt>
                <c:pt idx="405" formatCode="[$-409]d\-mmm\-yy;@">
                  <c:v>41037</c:v>
                </c:pt>
                <c:pt idx="406" formatCode="[$-409]d\-mmm\-yy;@">
                  <c:v>41038</c:v>
                </c:pt>
                <c:pt idx="407" formatCode="[$-409]d\-mmm\-yy;@">
                  <c:v>41039</c:v>
                </c:pt>
                <c:pt idx="408" formatCode="[$-409]d\-mmm\-yy;@">
                  <c:v>41040</c:v>
                </c:pt>
                <c:pt idx="409" formatCode="[$-409]d\-mmm\-yy;@">
                  <c:v>41043</c:v>
                </c:pt>
                <c:pt idx="410" formatCode="[$-409]d\-mmm\-yy;@">
                  <c:v>41044</c:v>
                </c:pt>
                <c:pt idx="411" formatCode="[$-409]d\-mmm\-yy;@">
                  <c:v>41045</c:v>
                </c:pt>
                <c:pt idx="412" formatCode="[$-409]d\-mmm\-yy;@">
                  <c:v>41046</c:v>
                </c:pt>
                <c:pt idx="413" formatCode="[$-409]d\-mmm\-yy;@">
                  <c:v>41047</c:v>
                </c:pt>
                <c:pt idx="414" formatCode="[$-409]d\-mmm\-yy;@">
                  <c:v>41050</c:v>
                </c:pt>
                <c:pt idx="415" formatCode="[$-409]d\-mmm\-yy;@">
                  <c:v>41051</c:v>
                </c:pt>
                <c:pt idx="416" formatCode="[$-409]d\-mmm\-yy;@">
                  <c:v>41052</c:v>
                </c:pt>
                <c:pt idx="417" formatCode="[$-409]d\-mmm\-yy;@">
                  <c:v>41053</c:v>
                </c:pt>
                <c:pt idx="418" formatCode="[$-409]d\-mmm\-yy;@">
                  <c:v>41054</c:v>
                </c:pt>
                <c:pt idx="419" formatCode="[$-409]d\-mmm\-yy;@">
                  <c:v>41058</c:v>
                </c:pt>
                <c:pt idx="420" formatCode="[$-409]d\-mmm\-yy;@">
                  <c:v>41059</c:v>
                </c:pt>
                <c:pt idx="421" formatCode="[$-409]d\-mmm\-yy;@">
                  <c:v>41060</c:v>
                </c:pt>
                <c:pt idx="422" formatCode="[$-409]d\-mmm\-yy;@">
                  <c:v>41061</c:v>
                </c:pt>
                <c:pt idx="423" formatCode="[$-409]d\-mmm\-yy;@">
                  <c:v>41064</c:v>
                </c:pt>
                <c:pt idx="424" formatCode="[$-409]d\-mmm\-yy;@">
                  <c:v>41065</c:v>
                </c:pt>
                <c:pt idx="425" formatCode="[$-409]d\-mmm\-yy;@">
                  <c:v>41066</c:v>
                </c:pt>
                <c:pt idx="426" formatCode="[$-409]d\-mmm\-yy;@">
                  <c:v>41067</c:v>
                </c:pt>
                <c:pt idx="427" formatCode="[$-409]d\-mmm\-yy;@">
                  <c:v>41068</c:v>
                </c:pt>
                <c:pt idx="428" formatCode="[$-409]d\-mmm\-yy;@">
                  <c:v>41071</c:v>
                </c:pt>
                <c:pt idx="429" formatCode="[$-409]d\-mmm\-yy;@">
                  <c:v>41072</c:v>
                </c:pt>
                <c:pt idx="430" formatCode="[$-409]d\-mmm\-yy;@">
                  <c:v>41073</c:v>
                </c:pt>
                <c:pt idx="431" formatCode="[$-409]d\-mmm\-yy;@">
                  <c:v>41074</c:v>
                </c:pt>
                <c:pt idx="432" formatCode="[$-409]d\-mmm\-yy;@">
                  <c:v>41075</c:v>
                </c:pt>
                <c:pt idx="433" formatCode="[$-409]d\-mmm\-yy;@">
                  <c:v>41078</c:v>
                </c:pt>
                <c:pt idx="434" formatCode="[$-409]d\-mmm\-yy;@">
                  <c:v>41079</c:v>
                </c:pt>
                <c:pt idx="435" formatCode="[$-409]d\-mmm\-yy;@">
                  <c:v>41080</c:v>
                </c:pt>
                <c:pt idx="436" formatCode="[$-409]d\-mmm\-yy;@">
                  <c:v>41081</c:v>
                </c:pt>
                <c:pt idx="437" formatCode="[$-409]d\-mmm\-yy;@">
                  <c:v>41082</c:v>
                </c:pt>
                <c:pt idx="438" formatCode="[$-409]d\-mmm\-yy;@">
                  <c:v>41085</c:v>
                </c:pt>
                <c:pt idx="439" formatCode="[$-409]d\-mmm\-yy;@">
                  <c:v>41086</c:v>
                </c:pt>
                <c:pt idx="440" formatCode="[$-409]d\-mmm\-yy;@">
                  <c:v>41087</c:v>
                </c:pt>
                <c:pt idx="441" formatCode="[$-409]d\-mmm\-yy;@">
                  <c:v>41088</c:v>
                </c:pt>
                <c:pt idx="442" formatCode="[$-409]d\-mmm\-yy;@">
                  <c:v>41089</c:v>
                </c:pt>
                <c:pt idx="443" formatCode="[$-409]d\-mmm\-yy;@">
                  <c:v>41092</c:v>
                </c:pt>
                <c:pt idx="444" formatCode="[$-409]d\-mmm\-yy;@">
                  <c:v>41093</c:v>
                </c:pt>
                <c:pt idx="445" formatCode="[$-409]d\-mmm\-yy;@">
                  <c:v>41095</c:v>
                </c:pt>
                <c:pt idx="446" formatCode="[$-409]d\-mmm\-yy;@">
                  <c:v>41096</c:v>
                </c:pt>
                <c:pt idx="447" formatCode="[$-409]d\-mmm\-yy;@">
                  <c:v>41099</c:v>
                </c:pt>
                <c:pt idx="448" formatCode="[$-409]d\-mmm\-yy;@">
                  <c:v>41100</c:v>
                </c:pt>
                <c:pt idx="449" formatCode="[$-409]d\-mmm\-yy;@">
                  <c:v>41101</c:v>
                </c:pt>
                <c:pt idx="450" formatCode="[$-409]d\-mmm\-yy;@">
                  <c:v>41102</c:v>
                </c:pt>
                <c:pt idx="451" formatCode="[$-409]d\-mmm\-yy;@">
                  <c:v>41103</c:v>
                </c:pt>
                <c:pt idx="452" formatCode="[$-409]d\-mmm\-yy;@">
                  <c:v>41106</c:v>
                </c:pt>
                <c:pt idx="453" formatCode="[$-409]d\-mmm\-yy;@">
                  <c:v>41107</c:v>
                </c:pt>
                <c:pt idx="454" formatCode="[$-409]d\-mmm\-yy;@">
                  <c:v>41108</c:v>
                </c:pt>
                <c:pt idx="455" formatCode="[$-409]d\-mmm\-yy;@">
                  <c:v>41109</c:v>
                </c:pt>
                <c:pt idx="456" formatCode="[$-409]d\-mmm\-yy;@">
                  <c:v>41110</c:v>
                </c:pt>
                <c:pt idx="457" formatCode="[$-409]d\-mmm\-yy;@">
                  <c:v>41113</c:v>
                </c:pt>
                <c:pt idx="458" formatCode="[$-409]d\-mmm\-yy;@">
                  <c:v>41114</c:v>
                </c:pt>
                <c:pt idx="459" formatCode="[$-409]d\-mmm\-yy;@">
                  <c:v>41115</c:v>
                </c:pt>
                <c:pt idx="460" formatCode="[$-409]d\-mmm\-yy;@">
                  <c:v>41116</c:v>
                </c:pt>
                <c:pt idx="461" formatCode="[$-409]d\-mmm\-yy;@">
                  <c:v>41117</c:v>
                </c:pt>
                <c:pt idx="462" formatCode="[$-409]d\-mmm\-yy;@">
                  <c:v>41120</c:v>
                </c:pt>
                <c:pt idx="463" formatCode="[$-409]d\-mmm\-yy;@">
                  <c:v>41121</c:v>
                </c:pt>
                <c:pt idx="464" formatCode="[$-409]d\-mmm\-yy;@">
                  <c:v>41122</c:v>
                </c:pt>
                <c:pt idx="465" formatCode="[$-409]d\-mmm\-yy;@">
                  <c:v>41123</c:v>
                </c:pt>
                <c:pt idx="466" formatCode="[$-409]d\-mmm\-yy;@">
                  <c:v>41124</c:v>
                </c:pt>
                <c:pt idx="467" formatCode="[$-409]d\-mmm\-yy;@">
                  <c:v>41127</c:v>
                </c:pt>
                <c:pt idx="468" formatCode="[$-409]d\-mmm\-yy;@">
                  <c:v>41128</c:v>
                </c:pt>
                <c:pt idx="469" formatCode="[$-409]d\-mmm\-yy;@">
                  <c:v>41129</c:v>
                </c:pt>
                <c:pt idx="470" formatCode="[$-409]d\-mmm\-yy;@">
                  <c:v>41130</c:v>
                </c:pt>
                <c:pt idx="471" formatCode="[$-409]d\-mmm\-yy;@">
                  <c:v>41131</c:v>
                </c:pt>
                <c:pt idx="472" formatCode="[$-409]d\-mmm\-yy;@">
                  <c:v>41134</c:v>
                </c:pt>
                <c:pt idx="473" formatCode="[$-409]d\-mmm\-yy;@">
                  <c:v>41135</c:v>
                </c:pt>
                <c:pt idx="474" formatCode="[$-409]d\-mmm\-yy;@">
                  <c:v>41136</c:v>
                </c:pt>
                <c:pt idx="475" formatCode="[$-409]d\-mmm\-yy;@">
                  <c:v>41137</c:v>
                </c:pt>
                <c:pt idx="476" formatCode="[$-409]d\-mmm\-yy;@">
                  <c:v>41138</c:v>
                </c:pt>
                <c:pt idx="477" formatCode="[$-409]d\-mmm\-yy;@">
                  <c:v>41141</c:v>
                </c:pt>
                <c:pt idx="478" formatCode="[$-409]d\-mmm\-yy;@">
                  <c:v>41142</c:v>
                </c:pt>
                <c:pt idx="479" formatCode="[$-409]d\-mmm\-yy;@">
                  <c:v>41143</c:v>
                </c:pt>
                <c:pt idx="480" formatCode="[$-409]d\-mmm\-yy;@">
                  <c:v>41144</c:v>
                </c:pt>
                <c:pt idx="481" formatCode="[$-409]d\-mmm\-yy;@">
                  <c:v>41145</c:v>
                </c:pt>
                <c:pt idx="482" formatCode="[$-409]d\-mmm\-yy;@">
                  <c:v>41148</c:v>
                </c:pt>
                <c:pt idx="483" formatCode="[$-409]d\-mmm\-yy;@">
                  <c:v>41149</c:v>
                </c:pt>
                <c:pt idx="484" formatCode="[$-409]d\-mmm\-yy;@">
                  <c:v>41150</c:v>
                </c:pt>
                <c:pt idx="485" formatCode="[$-409]d\-mmm\-yy;@">
                  <c:v>41151</c:v>
                </c:pt>
                <c:pt idx="486" formatCode="[$-409]d\-mmm\-yy;@">
                  <c:v>41152</c:v>
                </c:pt>
                <c:pt idx="487" formatCode="[$-409]d\-mmm\-yy;@">
                  <c:v>41156</c:v>
                </c:pt>
                <c:pt idx="488" formatCode="[$-409]d\-mmm\-yy;@">
                  <c:v>41157</c:v>
                </c:pt>
                <c:pt idx="489" formatCode="[$-409]d\-mmm\-yy;@">
                  <c:v>41158</c:v>
                </c:pt>
                <c:pt idx="490" formatCode="[$-409]d\-mmm\-yy;@">
                  <c:v>41159</c:v>
                </c:pt>
                <c:pt idx="491" formatCode="[$-409]d\-mmm\-yy;@">
                  <c:v>41162</c:v>
                </c:pt>
                <c:pt idx="492" formatCode="[$-409]d\-mmm\-yy;@">
                  <c:v>41163</c:v>
                </c:pt>
                <c:pt idx="493" formatCode="[$-409]d\-mmm\-yy;@">
                  <c:v>41164</c:v>
                </c:pt>
                <c:pt idx="494" formatCode="[$-409]d\-mmm\-yy;@">
                  <c:v>41165</c:v>
                </c:pt>
                <c:pt idx="495" formatCode="[$-409]d\-mmm\-yy;@">
                  <c:v>41166</c:v>
                </c:pt>
                <c:pt idx="496" formatCode="[$-409]d\-mmm\-yy;@">
                  <c:v>41169</c:v>
                </c:pt>
                <c:pt idx="497" formatCode="[$-409]d\-mmm\-yy;@">
                  <c:v>41170</c:v>
                </c:pt>
                <c:pt idx="498" formatCode="[$-409]d\-mmm\-yy;@">
                  <c:v>41171</c:v>
                </c:pt>
                <c:pt idx="499" formatCode="[$-409]d\-mmm\-yy;@">
                  <c:v>41172</c:v>
                </c:pt>
                <c:pt idx="500" formatCode="[$-409]d\-mmm\-yy;@">
                  <c:v>41173</c:v>
                </c:pt>
                <c:pt idx="501" formatCode="[$-409]d\-mmm\-yy;@">
                  <c:v>41176</c:v>
                </c:pt>
                <c:pt idx="502" formatCode="[$-409]d\-mmm\-yy;@">
                  <c:v>41177</c:v>
                </c:pt>
                <c:pt idx="503" formatCode="[$-409]d\-mmm\-yy;@">
                  <c:v>41178</c:v>
                </c:pt>
                <c:pt idx="504" formatCode="[$-409]d\-mmm\-yy;@">
                  <c:v>41179</c:v>
                </c:pt>
                <c:pt idx="505" formatCode="[$-409]d\-mmm\-yy;@">
                  <c:v>41180</c:v>
                </c:pt>
                <c:pt idx="506" formatCode="[$-F800]dddd\,\ mmmm\ dd\,\ yyyy">
                  <c:v>41183</c:v>
                </c:pt>
                <c:pt idx="507" formatCode="[$-F800]dddd\,\ mmmm\ dd\,\ yyyy">
                  <c:v>41184</c:v>
                </c:pt>
                <c:pt idx="508" formatCode="[$-F800]dddd\,\ mmmm\ dd\,\ yyyy">
                  <c:v>41185</c:v>
                </c:pt>
                <c:pt idx="509" formatCode="[$-F800]dddd\,\ mmmm\ dd\,\ yyyy">
                  <c:v>41186</c:v>
                </c:pt>
                <c:pt idx="510" formatCode="[$-F800]dddd\,\ mmmm\ dd\,\ yyyy">
                  <c:v>41187</c:v>
                </c:pt>
                <c:pt idx="511" formatCode="[$-F800]dddd\,\ mmmm\ dd\,\ yyyy">
                  <c:v>41190</c:v>
                </c:pt>
                <c:pt idx="512" formatCode="[$-F800]dddd\,\ mmmm\ dd\,\ yyyy">
                  <c:v>41191</c:v>
                </c:pt>
                <c:pt idx="513" formatCode="[$-F800]dddd\,\ mmmm\ dd\,\ yyyy">
                  <c:v>41192</c:v>
                </c:pt>
                <c:pt idx="514" formatCode="[$-F800]dddd\,\ mmmm\ dd\,\ yyyy">
                  <c:v>41193</c:v>
                </c:pt>
                <c:pt idx="515" formatCode="[$-F800]dddd\,\ mmmm\ dd\,\ yyyy">
                  <c:v>41194</c:v>
                </c:pt>
                <c:pt idx="516" formatCode="[$-F800]dddd\,\ mmmm\ dd\,\ yyyy">
                  <c:v>41197</c:v>
                </c:pt>
                <c:pt idx="517" formatCode="[$-F800]dddd\,\ mmmm\ dd\,\ yyyy">
                  <c:v>41198</c:v>
                </c:pt>
                <c:pt idx="518" formatCode="[$-F800]dddd\,\ mmmm\ dd\,\ yyyy">
                  <c:v>41199</c:v>
                </c:pt>
                <c:pt idx="519" formatCode="[$-F800]dddd\,\ mmmm\ dd\,\ yyyy">
                  <c:v>41200</c:v>
                </c:pt>
                <c:pt idx="520" formatCode="[$-F800]dddd\,\ mmmm\ dd\,\ yyyy">
                  <c:v>41201</c:v>
                </c:pt>
                <c:pt idx="521" formatCode="[$-F800]dddd\,\ mmmm\ dd\,\ yyyy">
                  <c:v>41204</c:v>
                </c:pt>
                <c:pt idx="522" formatCode="[$-F800]dddd\,\ mmmm\ dd\,\ yyyy">
                  <c:v>41205</c:v>
                </c:pt>
                <c:pt idx="523" formatCode="[$-F800]dddd\,\ mmmm\ dd\,\ yyyy">
                  <c:v>41206</c:v>
                </c:pt>
                <c:pt idx="524" formatCode="[$-F800]dddd\,\ mmmm\ dd\,\ yyyy">
                  <c:v>41207</c:v>
                </c:pt>
                <c:pt idx="525" formatCode="[$-F800]dddd\,\ mmmm\ dd\,\ yyyy">
                  <c:v>41208</c:v>
                </c:pt>
                <c:pt idx="526" formatCode="[$-F800]dddd\,\ mmmm\ dd\,\ yyyy">
                  <c:v>41211</c:v>
                </c:pt>
                <c:pt idx="527" formatCode="[$-F800]dddd\,\ mmmm\ dd\,\ yyyy">
                  <c:v>41212</c:v>
                </c:pt>
                <c:pt idx="528" formatCode="[$-F800]dddd\,\ mmmm\ dd\,\ yyyy">
                  <c:v>41213</c:v>
                </c:pt>
                <c:pt idx="529" formatCode="[$-F800]dddd\,\ mmmm\ dd\,\ yyyy">
                  <c:v>41214</c:v>
                </c:pt>
                <c:pt idx="530" formatCode="[$-F800]dddd\,\ mmmm\ dd\,\ yyyy">
                  <c:v>41215</c:v>
                </c:pt>
                <c:pt idx="531" formatCode="[$-F800]dddd\,\ mmmm\ dd\,\ yyyy">
                  <c:v>41218</c:v>
                </c:pt>
                <c:pt idx="532" formatCode="[$-F800]dddd\,\ mmmm\ dd\,\ yyyy">
                  <c:v>41219</c:v>
                </c:pt>
                <c:pt idx="533" formatCode="[$-F800]dddd\,\ mmmm\ dd\,\ yyyy">
                  <c:v>41220</c:v>
                </c:pt>
                <c:pt idx="534" formatCode="[$-F800]dddd\,\ mmmm\ dd\,\ yyyy">
                  <c:v>41221</c:v>
                </c:pt>
                <c:pt idx="535" formatCode="[$-F800]dddd\,\ mmmm\ dd\,\ yyyy">
                  <c:v>41222</c:v>
                </c:pt>
                <c:pt idx="536" formatCode="[$-F800]dddd\,\ mmmm\ dd\,\ yyyy">
                  <c:v>41225</c:v>
                </c:pt>
                <c:pt idx="537" formatCode="[$-F800]dddd\,\ mmmm\ dd\,\ yyyy">
                  <c:v>41226</c:v>
                </c:pt>
                <c:pt idx="538" formatCode="[$-F800]dddd\,\ mmmm\ dd\,\ yyyy">
                  <c:v>41227</c:v>
                </c:pt>
                <c:pt idx="539" formatCode="[$-F800]dddd\,\ mmmm\ dd\,\ yyyy">
                  <c:v>41228</c:v>
                </c:pt>
                <c:pt idx="540" formatCode="[$-F800]dddd\,\ mmmm\ dd\,\ yyyy">
                  <c:v>41229</c:v>
                </c:pt>
                <c:pt idx="541" formatCode="[$-F800]dddd\,\ mmmm\ dd\,\ yyyy">
                  <c:v>41232</c:v>
                </c:pt>
                <c:pt idx="542" formatCode="[$-F800]dddd\,\ mmmm\ dd\,\ yyyy">
                  <c:v>41233</c:v>
                </c:pt>
                <c:pt idx="543" formatCode="[$-F800]dddd\,\ mmmm\ dd\,\ yyyy">
                  <c:v>41234</c:v>
                </c:pt>
                <c:pt idx="544" formatCode="[$-F800]dddd\,\ mmmm\ dd\,\ yyyy">
                  <c:v>41235</c:v>
                </c:pt>
                <c:pt idx="545" formatCode="[$-F800]dddd\,\ mmmm\ dd\,\ yyyy">
                  <c:v>41236</c:v>
                </c:pt>
                <c:pt idx="546" formatCode="[$-F800]dddd\,\ mmmm\ dd\,\ yyyy">
                  <c:v>41239</c:v>
                </c:pt>
                <c:pt idx="547" formatCode="[$-F800]dddd\,\ mmmm\ dd\,\ yyyy">
                  <c:v>41240</c:v>
                </c:pt>
                <c:pt idx="548" formatCode="[$-F800]dddd\,\ mmmm\ dd\,\ yyyy">
                  <c:v>41241</c:v>
                </c:pt>
                <c:pt idx="549" formatCode="[$-F800]dddd\,\ mmmm\ dd\,\ yyyy">
                  <c:v>41242</c:v>
                </c:pt>
                <c:pt idx="550" formatCode="[$-F800]dddd\,\ mmmm\ dd\,\ yyyy">
                  <c:v>41243</c:v>
                </c:pt>
                <c:pt idx="551" formatCode="[$-F800]dddd\,\ mmmm\ dd\,\ yyyy">
                  <c:v>41246</c:v>
                </c:pt>
                <c:pt idx="552" formatCode="[$-F800]dddd\,\ mmmm\ dd\,\ yyyy">
                  <c:v>41247</c:v>
                </c:pt>
                <c:pt idx="553" formatCode="[$-F800]dddd\,\ mmmm\ dd\,\ yyyy">
                  <c:v>41248</c:v>
                </c:pt>
                <c:pt idx="554" formatCode="[$-F800]dddd\,\ mmmm\ dd\,\ yyyy">
                  <c:v>41249</c:v>
                </c:pt>
                <c:pt idx="555" formatCode="[$-F800]dddd\,\ mmmm\ dd\,\ yyyy">
                  <c:v>41250</c:v>
                </c:pt>
                <c:pt idx="556" formatCode="[$-F800]dddd\,\ mmmm\ dd\,\ yyyy">
                  <c:v>41253</c:v>
                </c:pt>
                <c:pt idx="557" formatCode="[$-F800]dddd\,\ mmmm\ dd\,\ yyyy">
                  <c:v>41254</c:v>
                </c:pt>
                <c:pt idx="558" formatCode="[$-F800]dddd\,\ mmmm\ dd\,\ yyyy">
                  <c:v>41255</c:v>
                </c:pt>
                <c:pt idx="559" formatCode="[$-F800]dddd\,\ mmmm\ dd\,\ yyyy">
                  <c:v>41256</c:v>
                </c:pt>
                <c:pt idx="560" formatCode="[$-F800]dddd\,\ mmmm\ dd\,\ yyyy">
                  <c:v>41257</c:v>
                </c:pt>
                <c:pt idx="561" formatCode="[$-F800]dddd\,\ mmmm\ dd\,\ yyyy">
                  <c:v>41260</c:v>
                </c:pt>
                <c:pt idx="562" formatCode="[$-F800]dddd\,\ mmmm\ dd\,\ yyyy">
                  <c:v>41261</c:v>
                </c:pt>
                <c:pt idx="563" formatCode="[$-F800]dddd\,\ mmmm\ dd\,\ yyyy">
                  <c:v>41262</c:v>
                </c:pt>
                <c:pt idx="564" formatCode="[$-F800]dddd\,\ mmmm\ dd\,\ yyyy">
                  <c:v>41263</c:v>
                </c:pt>
                <c:pt idx="565" formatCode="[$-F800]dddd\,\ mmmm\ dd\,\ yyyy">
                  <c:v>41264</c:v>
                </c:pt>
                <c:pt idx="566" formatCode="[$-F800]dddd\,\ mmmm\ dd\,\ yyyy">
                  <c:v>41267</c:v>
                </c:pt>
                <c:pt idx="567" formatCode="[$-F800]dddd\,\ mmmm\ dd\,\ yyyy">
                  <c:v>41268</c:v>
                </c:pt>
                <c:pt idx="568" formatCode="[$-F800]dddd\,\ mmmm\ dd\,\ yyyy">
                  <c:v>41269</c:v>
                </c:pt>
                <c:pt idx="569" formatCode="[$-F800]dddd\,\ mmmm\ dd\,\ yyyy">
                  <c:v>41270</c:v>
                </c:pt>
                <c:pt idx="570" formatCode="[$-F800]dddd\,\ mmmm\ dd\,\ yyyy">
                  <c:v>41271</c:v>
                </c:pt>
                <c:pt idx="571" formatCode="[$-F800]dddd\,\ mmmm\ dd\,\ yyyy">
                  <c:v>41274</c:v>
                </c:pt>
                <c:pt idx="572" formatCode="[$-F800]dddd\,\ mmmm\ dd\,\ yyyy">
                  <c:v>41275</c:v>
                </c:pt>
                <c:pt idx="573" formatCode="[$-F800]dddd\,\ mmmm\ dd\,\ yyyy">
                  <c:v>41276</c:v>
                </c:pt>
                <c:pt idx="574" formatCode="[$-F800]dddd\,\ mmmm\ dd\,\ yyyy">
                  <c:v>41277</c:v>
                </c:pt>
                <c:pt idx="575" formatCode="[$-F800]dddd\,\ mmmm\ dd\,\ yyyy">
                  <c:v>41278</c:v>
                </c:pt>
                <c:pt idx="576" formatCode="[$-F800]dddd\,\ mmmm\ dd\,\ yyyy">
                  <c:v>41281</c:v>
                </c:pt>
                <c:pt idx="577" formatCode="[$-F800]dddd\,\ mmmm\ dd\,\ yyyy">
                  <c:v>41282</c:v>
                </c:pt>
                <c:pt idx="578" formatCode="[$-F800]dddd\,\ mmmm\ dd\,\ yyyy">
                  <c:v>41283</c:v>
                </c:pt>
                <c:pt idx="579" formatCode="[$-F800]dddd\,\ mmmm\ dd\,\ yyyy">
                  <c:v>41284</c:v>
                </c:pt>
                <c:pt idx="580" formatCode="[$-F800]dddd\,\ mmmm\ dd\,\ yyyy">
                  <c:v>41285</c:v>
                </c:pt>
                <c:pt idx="581" formatCode="[$-F800]dddd\,\ mmmm\ dd\,\ yyyy">
                  <c:v>41288</c:v>
                </c:pt>
                <c:pt idx="582" formatCode="[$-F800]dddd\,\ mmmm\ dd\,\ yyyy">
                  <c:v>41289</c:v>
                </c:pt>
                <c:pt idx="583" formatCode="[$-F800]dddd\,\ mmmm\ dd\,\ yyyy">
                  <c:v>41290</c:v>
                </c:pt>
                <c:pt idx="584" formatCode="[$-F800]dddd\,\ mmmm\ dd\,\ yyyy">
                  <c:v>41291</c:v>
                </c:pt>
                <c:pt idx="585" formatCode="[$-F800]dddd\,\ mmmm\ dd\,\ yyyy">
                  <c:v>41292</c:v>
                </c:pt>
                <c:pt idx="586" formatCode="[$-F800]dddd\,\ mmmm\ dd\,\ yyyy">
                  <c:v>41295</c:v>
                </c:pt>
                <c:pt idx="587" formatCode="[$-F800]dddd\,\ mmmm\ dd\,\ yyyy">
                  <c:v>41296</c:v>
                </c:pt>
                <c:pt idx="588" formatCode="[$-F800]dddd\,\ mmmm\ dd\,\ yyyy">
                  <c:v>41297</c:v>
                </c:pt>
                <c:pt idx="589" formatCode="[$-F800]dddd\,\ mmmm\ dd\,\ yyyy">
                  <c:v>41298</c:v>
                </c:pt>
                <c:pt idx="590" formatCode="[$-F800]dddd\,\ mmmm\ dd\,\ yyyy">
                  <c:v>41299</c:v>
                </c:pt>
                <c:pt idx="591" formatCode="[$-F800]dddd\,\ mmmm\ dd\,\ yyyy">
                  <c:v>41302</c:v>
                </c:pt>
                <c:pt idx="592" formatCode="[$-F800]dddd\,\ mmmm\ dd\,\ yyyy">
                  <c:v>41303</c:v>
                </c:pt>
                <c:pt idx="593" formatCode="[$-F800]dddd\,\ mmmm\ dd\,\ yyyy">
                  <c:v>41304</c:v>
                </c:pt>
                <c:pt idx="594" formatCode="[$-F800]dddd\,\ mmmm\ dd\,\ yyyy">
                  <c:v>41305</c:v>
                </c:pt>
                <c:pt idx="595" formatCode="[$-F800]dddd\,\ mmmm\ dd\,\ yyyy">
                  <c:v>41306</c:v>
                </c:pt>
                <c:pt idx="596" formatCode="[$-F800]dddd\,\ mmmm\ dd\,\ yyyy">
                  <c:v>41309</c:v>
                </c:pt>
                <c:pt idx="597" formatCode="[$-F800]dddd\,\ mmmm\ dd\,\ yyyy">
                  <c:v>41310</c:v>
                </c:pt>
                <c:pt idx="598" formatCode="[$-F800]dddd\,\ mmmm\ dd\,\ yyyy">
                  <c:v>41311</c:v>
                </c:pt>
                <c:pt idx="599" formatCode="[$-F800]dddd\,\ mmmm\ dd\,\ yyyy">
                  <c:v>41312</c:v>
                </c:pt>
                <c:pt idx="600" formatCode="[$-F800]dddd\,\ mmmm\ dd\,\ yyyy">
                  <c:v>41313</c:v>
                </c:pt>
                <c:pt idx="601" formatCode="[$-F800]dddd\,\ mmmm\ dd\,\ yyyy">
                  <c:v>41316</c:v>
                </c:pt>
                <c:pt idx="602" formatCode="[$-F800]dddd\,\ mmmm\ dd\,\ yyyy">
                  <c:v>41317</c:v>
                </c:pt>
                <c:pt idx="603" formatCode="[$-F800]dddd\,\ mmmm\ dd\,\ yyyy">
                  <c:v>41318</c:v>
                </c:pt>
                <c:pt idx="604" formatCode="[$-F800]dddd\,\ mmmm\ dd\,\ yyyy">
                  <c:v>41319</c:v>
                </c:pt>
                <c:pt idx="605" formatCode="[$-F800]dddd\,\ mmmm\ dd\,\ yyyy">
                  <c:v>41320</c:v>
                </c:pt>
                <c:pt idx="606" formatCode="[$-F800]dddd\,\ mmmm\ dd\,\ yyyy">
                  <c:v>41323</c:v>
                </c:pt>
                <c:pt idx="607" formatCode="[$-F800]dddd\,\ mmmm\ dd\,\ yyyy">
                  <c:v>41324</c:v>
                </c:pt>
                <c:pt idx="608" formatCode="[$-F800]dddd\,\ mmmm\ dd\,\ yyyy">
                  <c:v>41325</c:v>
                </c:pt>
                <c:pt idx="609" formatCode="[$-F800]dddd\,\ mmmm\ dd\,\ yyyy">
                  <c:v>41326</c:v>
                </c:pt>
                <c:pt idx="610" formatCode="[$-F800]dddd\,\ mmmm\ dd\,\ yyyy">
                  <c:v>41327</c:v>
                </c:pt>
                <c:pt idx="611" formatCode="[$-F800]dddd\,\ mmmm\ dd\,\ yyyy">
                  <c:v>41330</c:v>
                </c:pt>
                <c:pt idx="612" formatCode="[$-F800]dddd\,\ mmmm\ dd\,\ yyyy">
                  <c:v>41331</c:v>
                </c:pt>
                <c:pt idx="613" formatCode="[$-F800]dddd\,\ mmmm\ dd\,\ yyyy">
                  <c:v>41332</c:v>
                </c:pt>
                <c:pt idx="614" formatCode="[$-F800]dddd\,\ mmmm\ dd\,\ yyyy">
                  <c:v>41333</c:v>
                </c:pt>
                <c:pt idx="615" formatCode="[$-F800]dddd\,\ mmmm\ dd\,\ yyyy">
                  <c:v>41334</c:v>
                </c:pt>
                <c:pt idx="616" formatCode="[$-F800]dddd\,\ mmmm\ dd\,\ yyyy">
                  <c:v>41337</c:v>
                </c:pt>
                <c:pt idx="617" formatCode="[$-F800]dddd\,\ mmmm\ dd\,\ yyyy">
                  <c:v>41338</c:v>
                </c:pt>
                <c:pt idx="618" formatCode="[$-F800]dddd\,\ mmmm\ dd\,\ yyyy">
                  <c:v>41339</c:v>
                </c:pt>
                <c:pt idx="619" formatCode="[$-F800]dddd\,\ mmmm\ dd\,\ yyyy">
                  <c:v>41340</c:v>
                </c:pt>
                <c:pt idx="620" formatCode="[$-F800]dddd\,\ mmmm\ dd\,\ yyyy">
                  <c:v>41341</c:v>
                </c:pt>
                <c:pt idx="621" formatCode="[$-F800]dddd\,\ mmmm\ dd\,\ yyyy">
                  <c:v>41344</c:v>
                </c:pt>
                <c:pt idx="622" formatCode="[$-F800]dddd\,\ mmmm\ dd\,\ yyyy">
                  <c:v>41345</c:v>
                </c:pt>
                <c:pt idx="623" formatCode="[$-F800]dddd\,\ mmmm\ dd\,\ yyyy">
                  <c:v>41346</c:v>
                </c:pt>
                <c:pt idx="624" formatCode="[$-F800]dddd\,\ mmmm\ dd\,\ yyyy">
                  <c:v>41347</c:v>
                </c:pt>
                <c:pt idx="625" formatCode="[$-F800]dddd\,\ mmmm\ dd\,\ yyyy">
                  <c:v>41348</c:v>
                </c:pt>
                <c:pt idx="626" formatCode="[$-F800]dddd\,\ mmmm\ dd\,\ yyyy">
                  <c:v>41351</c:v>
                </c:pt>
                <c:pt idx="627" formatCode="[$-F800]dddd\,\ mmmm\ dd\,\ yyyy">
                  <c:v>41352</c:v>
                </c:pt>
                <c:pt idx="628" formatCode="[$-F800]dddd\,\ mmmm\ dd\,\ yyyy">
                  <c:v>41353</c:v>
                </c:pt>
                <c:pt idx="629" formatCode="[$-F800]dddd\,\ mmmm\ dd\,\ yyyy">
                  <c:v>41354</c:v>
                </c:pt>
                <c:pt idx="630" formatCode="[$-F800]dddd\,\ mmmm\ dd\,\ yyyy">
                  <c:v>41355</c:v>
                </c:pt>
                <c:pt idx="631" formatCode="[$-F800]dddd\,\ mmmm\ dd\,\ yyyy">
                  <c:v>41358</c:v>
                </c:pt>
                <c:pt idx="632" formatCode="[$-F800]dddd\,\ mmmm\ dd\,\ yyyy">
                  <c:v>41359</c:v>
                </c:pt>
                <c:pt idx="633" formatCode="[$-F800]dddd\,\ mmmm\ dd\,\ yyyy">
                  <c:v>41360</c:v>
                </c:pt>
                <c:pt idx="634" formatCode="[$-F800]dddd\,\ mmmm\ dd\,\ yyyy">
                  <c:v>41361</c:v>
                </c:pt>
                <c:pt idx="635" formatCode="[$-F800]dddd\,\ mmmm\ dd\,\ yyyy">
                  <c:v>41362</c:v>
                </c:pt>
                <c:pt idx="636" formatCode="[$-F800]dddd\,\ mmmm\ dd\,\ yyyy">
                  <c:v>41365</c:v>
                </c:pt>
                <c:pt idx="637" formatCode="[$-F800]dddd\,\ mmmm\ dd\,\ yyyy">
                  <c:v>41366</c:v>
                </c:pt>
                <c:pt idx="638" formatCode="[$-F800]dddd\,\ mmmm\ dd\,\ yyyy">
                  <c:v>41367</c:v>
                </c:pt>
                <c:pt idx="639" formatCode="[$-F800]dddd\,\ mmmm\ dd\,\ yyyy">
                  <c:v>41368</c:v>
                </c:pt>
                <c:pt idx="640" formatCode="[$-F800]dddd\,\ mmmm\ dd\,\ yyyy">
                  <c:v>41369</c:v>
                </c:pt>
                <c:pt idx="641" formatCode="[$-F800]dddd\,\ mmmm\ dd\,\ yyyy">
                  <c:v>41372</c:v>
                </c:pt>
                <c:pt idx="642" formatCode="[$-F800]dddd\,\ mmmm\ dd\,\ yyyy">
                  <c:v>41373</c:v>
                </c:pt>
                <c:pt idx="643" formatCode="[$-F800]dddd\,\ mmmm\ dd\,\ yyyy">
                  <c:v>41374</c:v>
                </c:pt>
                <c:pt idx="644" formatCode="[$-F800]dddd\,\ mmmm\ dd\,\ yyyy">
                  <c:v>41375</c:v>
                </c:pt>
                <c:pt idx="645" formatCode="[$-F800]dddd\,\ mmmm\ dd\,\ yyyy">
                  <c:v>41376</c:v>
                </c:pt>
                <c:pt idx="646" formatCode="[$-F800]dddd\,\ mmmm\ dd\,\ yyyy">
                  <c:v>41379</c:v>
                </c:pt>
                <c:pt idx="647" formatCode="[$-F800]dddd\,\ mmmm\ dd\,\ yyyy">
                  <c:v>41380</c:v>
                </c:pt>
                <c:pt idx="648" formatCode="[$-F800]dddd\,\ mmmm\ dd\,\ yyyy">
                  <c:v>41381</c:v>
                </c:pt>
                <c:pt idx="649" formatCode="[$-F800]dddd\,\ mmmm\ dd\,\ yyyy">
                  <c:v>41382</c:v>
                </c:pt>
                <c:pt idx="650" formatCode="[$-F800]dddd\,\ mmmm\ dd\,\ yyyy">
                  <c:v>41383</c:v>
                </c:pt>
                <c:pt idx="651" formatCode="[$-F800]dddd\,\ mmmm\ dd\,\ yyyy">
                  <c:v>41386</c:v>
                </c:pt>
                <c:pt idx="652" formatCode="[$-F800]dddd\,\ mmmm\ dd\,\ yyyy">
                  <c:v>41387</c:v>
                </c:pt>
                <c:pt idx="653" formatCode="[$-F800]dddd\,\ mmmm\ dd\,\ yyyy">
                  <c:v>41388</c:v>
                </c:pt>
                <c:pt idx="654" formatCode="[$-F800]dddd\,\ mmmm\ dd\,\ yyyy">
                  <c:v>41389</c:v>
                </c:pt>
                <c:pt idx="655" formatCode="[$-F800]dddd\,\ mmmm\ dd\,\ yyyy">
                  <c:v>41390</c:v>
                </c:pt>
                <c:pt idx="656" formatCode="[$-F800]dddd\,\ mmmm\ dd\,\ yyyy">
                  <c:v>41393</c:v>
                </c:pt>
                <c:pt idx="657" formatCode="[$-F800]dddd\,\ mmmm\ dd\,\ yyyy">
                  <c:v>41394</c:v>
                </c:pt>
                <c:pt idx="658" formatCode="[$-F800]dddd\,\ mmmm\ dd\,\ yyyy">
                  <c:v>41395</c:v>
                </c:pt>
                <c:pt idx="659" formatCode="[$-F800]dddd\,\ mmmm\ dd\,\ yyyy">
                  <c:v>41396</c:v>
                </c:pt>
                <c:pt idx="660" formatCode="[$-F800]dddd\,\ mmmm\ dd\,\ yyyy">
                  <c:v>41397</c:v>
                </c:pt>
                <c:pt idx="661" formatCode="[$-F800]dddd\,\ mmmm\ dd\,\ yyyy">
                  <c:v>41400</c:v>
                </c:pt>
                <c:pt idx="662" formatCode="[$-F800]dddd\,\ mmmm\ dd\,\ yyyy">
                  <c:v>41401</c:v>
                </c:pt>
                <c:pt idx="663" formatCode="[$-F800]dddd\,\ mmmm\ dd\,\ yyyy">
                  <c:v>41402</c:v>
                </c:pt>
                <c:pt idx="664" formatCode="[$-F800]dddd\,\ mmmm\ dd\,\ yyyy">
                  <c:v>41403</c:v>
                </c:pt>
                <c:pt idx="665" formatCode="[$-F800]dddd\,\ mmmm\ dd\,\ yyyy">
                  <c:v>41404</c:v>
                </c:pt>
                <c:pt idx="666" formatCode="[$-F800]dddd\,\ mmmm\ dd\,\ yyyy">
                  <c:v>41407</c:v>
                </c:pt>
                <c:pt idx="667" formatCode="[$-F800]dddd\,\ mmmm\ dd\,\ yyyy">
                  <c:v>41408</c:v>
                </c:pt>
                <c:pt idx="668" formatCode="[$-F800]dddd\,\ mmmm\ dd\,\ yyyy">
                  <c:v>41409</c:v>
                </c:pt>
                <c:pt idx="669" formatCode="[$-F800]dddd\,\ mmmm\ dd\,\ yyyy">
                  <c:v>41410</c:v>
                </c:pt>
                <c:pt idx="670" formatCode="[$-F800]dddd\,\ mmmm\ dd\,\ yyyy">
                  <c:v>41411</c:v>
                </c:pt>
                <c:pt idx="671" formatCode="[$-F800]dddd\,\ mmmm\ dd\,\ yyyy">
                  <c:v>41414</c:v>
                </c:pt>
                <c:pt idx="672" formatCode="[$-F800]dddd\,\ mmmm\ dd\,\ yyyy">
                  <c:v>41415</c:v>
                </c:pt>
                <c:pt idx="673" formatCode="[$-F800]dddd\,\ mmmm\ dd\,\ yyyy">
                  <c:v>41416</c:v>
                </c:pt>
                <c:pt idx="674" formatCode="[$-F800]dddd\,\ mmmm\ dd\,\ yyyy">
                  <c:v>41417</c:v>
                </c:pt>
                <c:pt idx="675" formatCode="[$-F800]dddd\,\ mmmm\ dd\,\ yyyy">
                  <c:v>41418</c:v>
                </c:pt>
                <c:pt idx="676" formatCode="[$-F800]dddd\,\ mmmm\ dd\,\ yyyy">
                  <c:v>41421</c:v>
                </c:pt>
                <c:pt idx="677" formatCode="[$-F800]dddd\,\ mmmm\ dd\,\ yyyy">
                  <c:v>41422</c:v>
                </c:pt>
                <c:pt idx="678" formatCode="[$-F800]dddd\,\ mmmm\ dd\,\ yyyy">
                  <c:v>41423</c:v>
                </c:pt>
                <c:pt idx="679" formatCode="[$-F800]dddd\,\ mmmm\ dd\,\ yyyy">
                  <c:v>41424</c:v>
                </c:pt>
                <c:pt idx="680" formatCode="[$-F800]dddd\,\ mmmm\ dd\,\ yyyy">
                  <c:v>41425</c:v>
                </c:pt>
                <c:pt idx="681" formatCode="[$-F800]dddd\,\ mmmm\ dd\,\ yyyy">
                  <c:v>41428</c:v>
                </c:pt>
                <c:pt idx="682" formatCode="[$-F800]dddd\,\ mmmm\ dd\,\ yyyy">
                  <c:v>41429</c:v>
                </c:pt>
                <c:pt idx="683" formatCode="[$-F800]dddd\,\ mmmm\ dd\,\ yyyy">
                  <c:v>41430</c:v>
                </c:pt>
                <c:pt idx="684" formatCode="[$-F800]dddd\,\ mmmm\ dd\,\ yyyy">
                  <c:v>41431</c:v>
                </c:pt>
                <c:pt idx="685" formatCode="[$-F800]dddd\,\ mmmm\ dd\,\ yyyy">
                  <c:v>41432</c:v>
                </c:pt>
                <c:pt idx="686" formatCode="[$-F800]dddd\,\ mmmm\ dd\,\ yyyy">
                  <c:v>41435</c:v>
                </c:pt>
                <c:pt idx="687" formatCode="[$-F800]dddd\,\ mmmm\ dd\,\ yyyy">
                  <c:v>41436</c:v>
                </c:pt>
                <c:pt idx="688" formatCode="[$-F800]dddd\,\ mmmm\ dd\,\ yyyy">
                  <c:v>41437</c:v>
                </c:pt>
                <c:pt idx="689" formatCode="[$-F800]dddd\,\ mmmm\ dd\,\ yyyy">
                  <c:v>41438</c:v>
                </c:pt>
                <c:pt idx="690" formatCode="[$-F800]dddd\,\ mmmm\ dd\,\ yyyy">
                  <c:v>41439</c:v>
                </c:pt>
                <c:pt idx="691" formatCode="[$-F800]dddd\,\ mmmm\ dd\,\ yyyy">
                  <c:v>41442</c:v>
                </c:pt>
                <c:pt idx="692" formatCode="[$-F800]dddd\,\ mmmm\ dd\,\ yyyy">
                  <c:v>41443</c:v>
                </c:pt>
                <c:pt idx="693" formatCode="[$-F800]dddd\,\ mmmm\ dd\,\ yyyy">
                  <c:v>41444</c:v>
                </c:pt>
                <c:pt idx="694" formatCode="[$-F800]dddd\,\ mmmm\ dd\,\ yyyy">
                  <c:v>41445</c:v>
                </c:pt>
                <c:pt idx="695" formatCode="[$-F800]dddd\,\ mmmm\ dd\,\ yyyy">
                  <c:v>41446</c:v>
                </c:pt>
                <c:pt idx="696" formatCode="[$-F800]dddd\,\ mmmm\ dd\,\ yyyy">
                  <c:v>41449</c:v>
                </c:pt>
                <c:pt idx="697" formatCode="[$-F800]dddd\,\ mmmm\ dd\,\ yyyy">
                  <c:v>41450</c:v>
                </c:pt>
                <c:pt idx="698" formatCode="[$-F800]dddd\,\ mmmm\ dd\,\ yyyy">
                  <c:v>41451</c:v>
                </c:pt>
                <c:pt idx="699" formatCode="[$-F800]dddd\,\ mmmm\ dd\,\ yyyy">
                  <c:v>41452</c:v>
                </c:pt>
                <c:pt idx="700" formatCode="[$-F800]dddd\,\ mmmm\ dd\,\ yyyy">
                  <c:v>41453</c:v>
                </c:pt>
                <c:pt idx="701" formatCode="[$-F800]dddd\,\ mmmm\ dd\,\ yyyy">
                  <c:v>41456</c:v>
                </c:pt>
                <c:pt idx="702" formatCode="[$-F800]dddd\,\ mmmm\ dd\,\ yyyy">
                  <c:v>41457</c:v>
                </c:pt>
                <c:pt idx="703" formatCode="[$-F800]dddd\,\ mmmm\ dd\,\ yyyy">
                  <c:v>41458</c:v>
                </c:pt>
                <c:pt idx="704" formatCode="[$-F800]dddd\,\ mmmm\ dd\,\ yyyy">
                  <c:v>41459</c:v>
                </c:pt>
                <c:pt idx="705" formatCode="[$-F800]dddd\,\ mmmm\ dd\,\ yyyy">
                  <c:v>41460</c:v>
                </c:pt>
                <c:pt idx="706" formatCode="[$-F800]dddd\,\ mmmm\ dd\,\ yyyy">
                  <c:v>41463</c:v>
                </c:pt>
                <c:pt idx="707" formatCode="[$-F800]dddd\,\ mmmm\ dd\,\ yyyy">
                  <c:v>41464</c:v>
                </c:pt>
                <c:pt idx="708" formatCode="[$-F800]dddd\,\ mmmm\ dd\,\ yyyy">
                  <c:v>41465</c:v>
                </c:pt>
                <c:pt idx="709" formatCode="[$-F800]dddd\,\ mmmm\ dd\,\ yyyy">
                  <c:v>41466</c:v>
                </c:pt>
                <c:pt idx="710" formatCode="[$-F800]dddd\,\ mmmm\ dd\,\ yyyy">
                  <c:v>41467</c:v>
                </c:pt>
                <c:pt idx="711" formatCode="[$-F800]dddd\,\ mmmm\ dd\,\ yyyy">
                  <c:v>41470</c:v>
                </c:pt>
                <c:pt idx="712" formatCode="[$-F800]dddd\,\ mmmm\ dd\,\ yyyy">
                  <c:v>41471</c:v>
                </c:pt>
                <c:pt idx="713" formatCode="[$-F800]dddd\,\ mmmm\ dd\,\ yyyy">
                  <c:v>41472</c:v>
                </c:pt>
                <c:pt idx="714" formatCode="[$-F800]dddd\,\ mmmm\ dd\,\ yyyy">
                  <c:v>41473</c:v>
                </c:pt>
                <c:pt idx="715" formatCode="[$-F800]dddd\,\ mmmm\ dd\,\ yyyy">
                  <c:v>41474</c:v>
                </c:pt>
                <c:pt idx="716" formatCode="[$-F800]dddd\,\ mmmm\ dd\,\ yyyy">
                  <c:v>41477</c:v>
                </c:pt>
                <c:pt idx="717" formatCode="[$-F800]dddd\,\ mmmm\ dd\,\ yyyy">
                  <c:v>41478</c:v>
                </c:pt>
                <c:pt idx="718" formatCode="[$-F800]dddd\,\ mmmm\ dd\,\ yyyy">
                  <c:v>41479</c:v>
                </c:pt>
                <c:pt idx="719" formatCode="[$-F800]dddd\,\ mmmm\ dd\,\ yyyy">
                  <c:v>41480</c:v>
                </c:pt>
                <c:pt idx="720" formatCode="[$-F800]dddd\,\ mmmm\ dd\,\ yyyy">
                  <c:v>41481</c:v>
                </c:pt>
                <c:pt idx="721" formatCode="[$-F800]dddd\,\ mmmm\ dd\,\ yyyy">
                  <c:v>41484</c:v>
                </c:pt>
                <c:pt idx="722" formatCode="[$-F800]dddd\,\ mmmm\ dd\,\ yyyy">
                  <c:v>41485</c:v>
                </c:pt>
                <c:pt idx="723" formatCode="[$-F800]dddd\,\ mmmm\ dd\,\ yyyy">
                  <c:v>41486</c:v>
                </c:pt>
                <c:pt idx="724" formatCode="[$-F800]dddd\,\ mmmm\ dd\,\ yyyy">
                  <c:v>41487</c:v>
                </c:pt>
                <c:pt idx="725" formatCode="[$-F800]dddd\,\ mmmm\ dd\,\ yyyy">
                  <c:v>41488</c:v>
                </c:pt>
                <c:pt idx="726" formatCode="[$-F800]dddd\,\ mmmm\ dd\,\ yyyy">
                  <c:v>41491</c:v>
                </c:pt>
                <c:pt idx="727" formatCode="[$-F800]dddd\,\ mmmm\ dd\,\ yyyy">
                  <c:v>41492</c:v>
                </c:pt>
                <c:pt idx="728" formatCode="[$-F800]dddd\,\ mmmm\ dd\,\ yyyy">
                  <c:v>41493</c:v>
                </c:pt>
                <c:pt idx="729" formatCode="[$-F800]dddd\,\ mmmm\ dd\,\ yyyy">
                  <c:v>41494</c:v>
                </c:pt>
                <c:pt idx="730" formatCode="[$-F800]dddd\,\ mmmm\ dd\,\ yyyy">
                  <c:v>41495</c:v>
                </c:pt>
                <c:pt idx="731" formatCode="[$-F800]dddd\,\ mmmm\ dd\,\ yyyy">
                  <c:v>41498</c:v>
                </c:pt>
                <c:pt idx="732" formatCode="[$-F800]dddd\,\ mmmm\ dd\,\ yyyy">
                  <c:v>41499</c:v>
                </c:pt>
                <c:pt idx="733" formatCode="[$-F800]dddd\,\ mmmm\ dd\,\ yyyy">
                  <c:v>41500</c:v>
                </c:pt>
                <c:pt idx="734" formatCode="[$-F800]dddd\,\ mmmm\ dd\,\ yyyy">
                  <c:v>41501</c:v>
                </c:pt>
                <c:pt idx="735" formatCode="[$-F800]dddd\,\ mmmm\ dd\,\ yyyy">
                  <c:v>41502</c:v>
                </c:pt>
                <c:pt idx="736" formatCode="[$-F800]dddd\,\ mmmm\ dd\,\ yyyy">
                  <c:v>41505</c:v>
                </c:pt>
                <c:pt idx="737" formatCode="[$-F800]dddd\,\ mmmm\ dd\,\ yyyy">
                  <c:v>41506</c:v>
                </c:pt>
                <c:pt idx="738" formatCode="[$-F800]dddd\,\ mmmm\ dd\,\ yyyy">
                  <c:v>41507</c:v>
                </c:pt>
                <c:pt idx="739" formatCode="[$-F800]dddd\,\ mmmm\ dd\,\ yyyy">
                  <c:v>41508</c:v>
                </c:pt>
                <c:pt idx="740" formatCode="[$-F800]dddd\,\ mmmm\ dd\,\ yyyy">
                  <c:v>41509</c:v>
                </c:pt>
                <c:pt idx="741" formatCode="[$-F800]dddd\,\ mmmm\ dd\,\ yyyy">
                  <c:v>41512</c:v>
                </c:pt>
                <c:pt idx="742" formatCode="[$-F800]dddd\,\ mmmm\ dd\,\ yyyy">
                  <c:v>41513</c:v>
                </c:pt>
                <c:pt idx="743" formatCode="[$-F800]dddd\,\ mmmm\ dd\,\ yyyy">
                  <c:v>41514</c:v>
                </c:pt>
                <c:pt idx="744" formatCode="[$-F800]dddd\,\ mmmm\ dd\,\ yyyy">
                  <c:v>41515</c:v>
                </c:pt>
                <c:pt idx="745" formatCode="[$-F800]dddd\,\ mmmm\ dd\,\ yyyy">
                  <c:v>41516</c:v>
                </c:pt>
                <c:pt idx="746" formatCode="[$-F800]dddd\,\ mmmm\ dd\,\ yyyy">
                  <c:v>41519</c:v>
                </c:pt>
                <c:pt idx="747" formatCode="[$-F800]dddd\,\ mmmm\ dd\,\ yyyy">
                  <c:v>41520</c:v>
                </c:pt>
                <c:pt idx="748" formatCode="[$-F800]dddd\,\ mmmm\ dd\,\ yyyy">
                  <c:v>41521</c:v>
                </c:pt>
                <c:pt idx="749" formatCode="[$-F800]dddd\,\ mmmm\ dd\,\ yyyy">
                  <c:v>41522</c:v>
                </c:pt>
                <c:pt idx="750" formatCode="[$-F800]dddd\,\ mmmm\ dd\,\ yyyy">
                  <c:v>41523</c:v>
                </c:pt>
                <c:pt idx="751" formatCode="[$-F800]dddd\,\ mmmm\ dd\,\ yyyy">
                  <c:v>41526</c:v>
                </c:pt>
                <c:pt idx="752" formatCode="[$-F800]dddd\,\ mmmm\ dd\,\ yyyy">
                  <c:v>41527</c:v>
                </c:pt>
                <c:pt idx="753" formatCode="[$-F800]dddd\,\ mmmm\ dd\,\ yyyy">
                  <c:v>41528</c:v>
                </c:pt>
                <c:pt idx="754" formatCode="[$-F800]dddd\,\ mmmm\ dd\,\ yyyy">
                  <c:v>41529</c:v>
                </c:pt>
                <c:pt idx="755" formatCode="[$-F800]dddd\,\ mmmm\ dd\,\ yyyy">
                  <c:v>41530</c:v>
                </c:pt>
                <c:pt idx="756" formatCode="[$-F800]dddd\,\ mmmm\ dd\,\ yyyy">
                  <c:v>41531</c:v>
                </c:pt>
                <c:pt idx="757" formatCode="[$-F800]dddd\,\ mmmm\ dd\,\ yyyy">
                  <c:v>41532</c:v>
                </c:pt>
                <c:pt idx="758" formatCode="[$-F800]dddd\,\ mmmm\ dd\,\ yyyy">
                  <c:v>41533</c:v>
                </c:pt>
                <c:pt idx="759" formatCode="[$-F800]dddd\,\ mmmm\ dd\,\ yyyy">
                  <c:v>41534</c:v>
                </c:pt>
                <c:pt idx="760" formatCode="[$-F800]dddd\,\ mmmm\ dd\,\ yyyy">
                  <c:v>41535</c:v>
                </c:pt>
                <c:pt idx="761" formatCode="[$-F800]dddd\,\ mmmm\ dd\,\ yyyy">
                  <c:v>41536</c:v>
                </c:pt>
                <c:pt idx="762" formatCode="[$-F800]dddd\,\ mmmm\ dd\,\ yyyy">
                  <c:v>41537</c:v>
                </c:pt>
                <c:pt idx="763" formatCode="[$-F800]dddd\,\ mmmm\ dd\,\ yyyy">
                  <c:v>41540</c:v>
                </c:pt>
                <c:pt idx="764" formatCode="[$-F800]dddd\,\ mmmm\ dd\,\ yyyy">
                  <c:v>41541</c:v>
                </c:pt>
                <c:pt idx="765" formatCode="[$-F800]dddd\,\ mmmm\ dd\,\ yyyy">
                  <c:v>41542</c:v>
                </c:pt>
                <c:pt idx="766" formatCode="[$-F800]dddd\,\ mmmm\ dd\,\ yyyy">
                  <c:v>41543</c:v>
                </c:pt>
                <c:pt idx="767" formatCode="[$-F800]dddd\,\ mmmm\ dd\,\ yyyy">
                  <c:v>41544</c:v>
                </c:pt>
                <c:pt idx="768" formatCode="[$-F800]dddd\,\ mmmm\ dd\,\ yyyy">
                  <c:v>41547</c:v>
                </c:pt>
              </c:numCache>
            </c:numRef>
          </c:cat>
          <c:val>
            <c:numRef>
              <c:f>Sheet1!$C$2:$C$770</c:f>
              <c:numCache>
                <c:formatCode>#,##0.00_);\(#,##0.00\)</c:formatCode>
                <c:ptCount val="769"/>
                <c:pt idx="0">
                  <c:v>81.58</c:v>
                </c:pt>
                <c:pt idx="1">
                  <c:v>81.47</c:v>
                </c:pt>
                <c:pt idx="2">
                  <c:v>82.82</c:v>
                </c:pt>
                <c:pt idx="3">
                  <c:v>83.23</c:v>
                </c:pt>
                <c:pt idx="4">
                  <c:v>81.67</c:v>
                </c:pt>
                <c:pt idx="5">
                  <c:v>82.66</c:v>
                </c:pt>
                <c:pt idx="6">
                  <c:v>82.21</c:v>
                </c:pt>
                <c:pt idx="7">
                  <c:v>81.67</c:v>
                </c:pt>
                <c:pt idx="8">
                  <c:v>83.01</c:v>
                </c:pt>
                <c:pt idx="9">
                  <c:v>82.69</c:v>
                </c:pt>
                <c:pt idx="10">
                  <c:v>81.25</c:v>
                </c:pt>
                <c:pt idx="11">
                  <c:v>83.08</c:v>
                </c:pt>
                <c:pt idx="12">
                  <c:v>79.489999999999995</c:v>
                </c:pt>
                <c:pt idx="13">
                  <c:v>81.77</c:v>
                </c:pt>
                <c:pt idx="14">
                  <c:v>80.56</c:v>
                </c:pt>
                <c:pt idx="15">
                  <c:v>81.69</c:v>
                </c:pt>
                <c:pt idx="16">
                  <c:v>82.52</c:v>
                </c:pt>
                <c:pt idx="17">
                  <c:v>82.55</c:v>
                </c:pt>
                <c:pt idx="18">
                  <c:v>81.94</c:v>
                </c:pt>
                <c:pt idx="19">
                  <c:v>82.18</c:v>
                </c:pt>
                <c:pt idx="20">
                  <c:v>81.430000000000007</c:v>
                </c:pt>
                <c:pt idx="21">
                  <c:v>82.95</c:v>
                </c:pt>
                <c:pt idx="22">
                  <c:v>83.9</c:v>
                </c:pt>
                <c:pt idx="23">
                  <c:v>84.69</c:v>
                </c:pt>
                <c:pt idx="24">
                  <c:v>86.49</c:v>
                </c:pt>
                <c:pt idx="25">
                  <c:v>86.85</c:v>
                </c:pt>
                <c:pt idx="26">
                  <c:v>87.04</c:v>
                </c:pt>
                <c:pt idx="27">
                  <c:v>86.72</c:v>
                </c:pt>
                <c:pt idx="28">
                  <c:v>87.81</c:v>
                </c:pt>
                <c:pt idx="29">
                  <c:v>87.81</c:v>
                </c:pt>
                <c:pt idx="30">
                  <c:v>84.88</c:v>
                </c:pt>
                <c:pt idx="31">
                  <c:v>84.86</c:v>
                </c:pt>
                <c:pt idx="32">
                  <c:v>82.34</c:v>
                </c:pt>
                <c:pt idx="33">
                  <c:v>80.44</c:v>
                </c:pt>
                <c:pt idx="34">
                  <c:v>81.849999999999994</c:v>
                </c:pt>
                <c:pt idx="35">
                  <c:v>81.510000000000005</c:v>
                </c:pt>
                <c:pt idx="36">
                  <c:v>81.739999999999995</c:v>
                </c:pt>
                <c:pt idx="37">
                  <c:v>81.25</c:v>
                </c:pt>
                <c:pt idx="38">
                  <c:v>83.86</c:v>
                </c:pt>
                <c:pt idx="39">
                  <c:v>83.76</c:v>
                </c:pt>
                <c:pt idx="40">
                  <c:v>85.73</c:v>
                </c:pt>
                <c:pt idx="41">
                  <c:v>84.11</c:v>
                </c:pt>
                <c:pt idx="42">
                  <c:v>86.75</c:v>
                </c:pt>
                <c:pt idx="43">
                  <c:v>88</c:v>
                </c:pt>
                <c:pt idx="44">
                  <c:v>89.19</c:v>
                </c:pt>
                <c:pt idx="45">
                  <c:v>89.38</c:v>
                </c:pt>
                <c:pt idx="46">
                  <c:v>88.69</c:v>
                </c:pt>
                <c:pt idx="47">
                  <c:v>88.28</c:v>
                </c:pt>
                <c:pt idx="48">
                  <c:v>88.37</c:v>
                </c:pt>
                <c:pt idx="49">
                  <c:v>87.79</c:v>
                </c:pt>
                <c:pt idx="50">
                  <c:v>88.61</c:v>
                </c:pt>
                <c:pt idx="51">
                  <c:v>88.28</c:v>
                </c:pt>
                <c:pt idx="52">
                  <c:v>88.62</c:v>
                </c:pt>
                <c:pt idx="53">
                  <c:v>87.7</c:v>
                </c:pt>
                <c:pt idx="54">
                  <c:v>88.02</c:v>
                </c:pt>
                <c:pt idx="55">
                  <c:v>88.81</c:v>
                </c:pt>
                <c:pt idx="56">
                  <c:v>89.82</c:v>
                </c:pt>
                <c:pt idx="57">
                  <c:v>90.48</c:v>
                </c:pt>
                <c:pt idx="58">
                  <c:v>91.51</c:v>
                </c:pt>
                <c:pt idx="59">
                  <c:v>91</c:v>
                </c:pt>
                <c:pt idx="60">
                  <c:v>91.49</c:v>
                </c:pt>
                <c:pt idx="61">
                  <c:v>91.12</c:v>
                </c:pt>
                <c:pt idx="62">
                  <c:v>89.84</c:v>
                </c:pt>
                <c:pt idx="63">
                  <c:v>91.38</c:v>
                </c:pt>
                <c:pt idx="64">
                  <c:v>91.55</c:v>
                </c:pt>
                <c:pt idx="65">
                  <c:v>89.38</c:v>
                </c:pt>
                <c:pt idx="66">
                  <c:v>90.3</c:v>
                </c:pt>
                <c:pt idx="67">
                  <c:v>88.38</c:v>
                </c:pt>
                <c:pt idx="68">
                  <c:v>88.03</c:v>
                </c:pt>
                <c:pt idx="69">
                  <c:v>89.25</c:v>
                </c:pt>
                <c:pt idx="70">
                  <c:v>91.11</c:v>
                </c:pt>
                <c:pt idx="71">
                  <c:v>91.86</c:v>
                </c:pt>
                <c:pt idx="72">
                  <c:v>91.4</c:v>
                </c:pt>
                <c:pt idx="73">
                  <c:v>91.54</c:v>
                </c:pt>
                <c:pt idx="74">
                  <c:v>91.38</c:v>
                </c:pt>
                <c:pt idx="75">
                  <c:v>91.81</c:v>
                </c:pt>
                <c:pt idx="76">
                  <c:v>89.59</c:v>
                </c:pt>
                <c:pt idx="77">
                  <c:v>89.11</c:v>
                </c:pt>
                <c:pt idx="78">
                  <c:v>87.87</c:v>
                </c:pt>
                <c:pt idx="79">
                  <c:v>86.19</c:v>
                </c:pt>
                <c:pt idx="80">
                  <c:v>87.33</c:v>
                </c:pt>
                <c:pt idx="81">
                  <c:v>85.64</c:v>
                </c:pt>
                <c:pt idx="82">
                  <c:v>89.34</c:v>
                </c:pt>
                <c:pt idx="83">
                  <c:v>92.19</c:v>
                </c:pt>
                <c:pt idx="84">
                  <c:v>90.77</c:v>
                </c:pt>
                <c:pt idx="85">
                  <c:v>90.86</c:v>
                </c:pt>
                <c:pt idx="86">
                  <c:v>90.54</c:v>
                </c:pt>
                <c:pt idx="87">
                  <c:v>89.03</c:v>
                </c:pt>
                <c:pt idx="88">
                  <c:v>87.48</c:v>
                </c:pt>
                <c:pt idx="89">
                  <c:v>86.94</c:v>
                </c:pt>
                <c:pt idx="90">
                  <c:v>86.71</c:v>
                </c:pt>
                <c:pt idx="91">
                  <c:v>86.73</c:v>
                </c:pt>
                <c:pt idx="92">
                  <c:v>85.58</c:v>
                </c:pt>
                <c:pt idx="93">
                  <c:v>84.81</c:v>
                </c:pt>
                <c:pt idx="94">
                  <c:v>84.32</c:v>
                </c:pt>
                <c:pt idx="95">
                  <c:v>84.99</c:v>
                </c:pt>
                <c:pt idx="96">
                  <c:v>86.36</c:v>
                </c:pt>
                <c:pt idx="97">
                  <c:v>86.2</c:v>
                </c:pt>
                <c:pt idx="98">
                  <c:v>93.57</c:v>
                </c:pt>
                <c:pt idx="99">
                  <c:v>98.1</c:v>
                </c:pt>
                <c:pt idx="100">
                  <c:v>97.28</c:v>
                </c:pt>
                <c:pt idx="101">
                  <c:v>97.88</c:v>
                </c:pt>
                <c:pt idx="102">
                  <c:v>96.97</c:v>
                </c:pt>
                <c:pt idx="103">
                  <c:v>99.63</c:v>
                </c:pt>
                <c:pt idx="104">
                  <c:v>102.23</c:v>
                </c:pt>
                <c:pt idx="105">
                  <c:v>101.91</c:v>
                </c:pt>
                <c:pt idx="106">
                  <c:v>104.42</c:v>
                </c:pt>
                <c:pt idx="107">
                  <c:v>105.44</c:v>
                </c:pt>
                <c:pt idx="108">
                  <c:v>105.02</c:v>
                </c:pt>
                <c:pt idx="109">
                  <c:v>104.38</c:v>
                </c:pt>
                <c:pt idx="110">
                  <c:v>102.7</c:v>
                </c:pt>
                <c:pt idx="111">
                  <c:v>101.16</c:v>
                </c:pt>
                <c:pt idx="112">
                  <c:v>101.19</c:v>
                </c:pt>
                <c:pt idx="113">
                  <c:v>97.18</c:v>
                </c:pt>
                <c:pt idx="114">
                  <c:v>97.98</c:v>
                </c:pt>
                <c:pt idx="115">
                  <c:v>101.42</c:v>
                </c:pt>
                <c:pt idx="116">
                  <c:v>101.07</c:v>
                </c:pt>
                <c:pt idx="117">
                  <c:v>102.33</c:v>
                </c:pt>
                <c:pt idx="118">
                  <c:v>104.97</c:v>
                </c:pt>
                <c:pt idx="119">
                  <c:v>105.75</c:v>
                </c:pt>
                <c:pt idx="120">
                  <c:v>105.6</c:v>
                </c:pt>
                <c:pt idx="121">
                  <c:v>105.4</c:v>
                </c:pt>
                <c:pt idx="122">
                  <c:v>103.98</c:v>
                </c:pt>
                <c:pt idx="123">
                  <c:v>104.79</c:v>
                </c:pt>
                <c:pt idx="124">
                  <c:v>104.27</c:v>
                </c:pt>
                <c:pt idx="125">
                  <c:v>106.72</c:v>
                </c:pt>
                <c:pt idx="126">
                  <c:v>107.94</c:v>
                </c:pt>
                <c:pt idx="127">
                  <c:v>108.47</c:v>
                </c:pt>
                <c:pt idx="128">
                  <c:v>108.34</c:v>
                </c:pt>
                <c:pt idx="129">
                  <c:v>108.83</c:v>
                </c:pt>
                <c:pt idx="130">
                  <c:v>110.3</c:v>
                </c:pt>
                <c:pt idx="131">
                  <c:v>112.79</c:v>
                </c:pt>
                <c:pt idx="132">
                  <c:v>109.92</c:v>
                </c:pt>
                <c:pt idx="133">
                  <c:v>106.25</c:v>
                </c:pt>
                <c:pt idx="134">
                  <c:v>107.11</c:v>
                </c:pt>
                <c:pt idx="135">
                  <c:v>108.11</c:v>
                </c:pt>
                <c:pt idx="136">
                  <c:v>109.66</c:v>
                </c:pt>
                <c:pt idx="137">
                  <c:v>107.12</c:v>
                </c:pt>
                <c:pt idx="138">
                  <c:v>108.15</c:v>
                </c:pt>
                <c:pt idx="139">
                  <c:v>111.45</c:v>
                </c:pt>
                <c:pt idx="140">
                  <c:v>112.29</c:v>
                </c:pt>
                <c:pt idx="141">
                  <c:v>112.28</c:v>
                </c:pt>
                <c:pt idx="142">
                  <c:v>112.21</c:v>
                </c:pt>
                <c:pt idx="143">
                  <c:v>112.76</c:v>
                </c:pt>
                <c:pt idx="144">
                  <c:v>112.86</c:v>
                </c:pt>
                <c:pt idx="145">
                  <c:v>113.93</c:v>
                </c:pt>
                <c:pt idx="146">
                  <c:v>113.52</c:v>
                </c:pt>
                <c:pt idx="147">
                  <c:v>111.05</c:v>
                </c:pt>
                <c:pt idx="148">
                  <c:v>109.24</c:v>
                </c:pt>
                <c:pt idx="149">
                  <c:v>99.8</c:v>
                </c:pt>
                <c:pt idx="150">
                  <c:v>97.18</c:v>
                </c:pt>
                <c:pt idx="151">
                  <c:v>102.55</c:v>
                </c:pt>
                <c:pt idx="152">
                  <c:v>103.88</c:v>
                </c:pt>
                <c:pt idx="153">
                  <c:v>98.21</c:v>
                </c:pt>
                <c:pt idx="154">
                  <c:v>98.97</c:v>
                </c:pt>
                <c:pt idx="155">
                  <c:v>99.65</c:v>
                </c:pt>
                <c:pt idx="156">
                  <c:v>97.37</c:v>
                </c:pt>
                <c:pt idx="157">
                  <c:v>96.91</c:v>
                </c:pt>
                <c:pt idx="158">
                  <c:v>100.1</c:v>
                </c:pt>
                <c:pt idx="159">
                  <c:v>98.44</c:v>
                </c:pt>
                <c:pt idx="160">
                  <c:v>99.49</c:v>
                </c:pt>
                <c:pt idx="161">
                  <c:v>97.7</c:v>
                </c:pt>
                <c:pt idx="162">
                  <c:v>99.59</c:v>
                </c:pt>
                <c:pt idx="163">
                  <c:v>101.32</c:v>
                </c:pt>
                <c:pt idx="164">
                  <c:v>100.23</c:v>
                </c:pt>
                <c:pt idx="165">
                  <c:v>100.59</c:v>
                </c:pt>
                <c:pt idx="166">
                  <c:v>102.7</c:v>
                </c:pt>
                <c:pt idx="167">
                  <c:v>100.29</c:v>
                </c:pt>
                <c:pt idx="168">
                  <c:v>100.4</c:v>
                </c:pt>
                <c:pt idx="169">
                  <c:v>100.22</c:v>
                </c:pt>
                <c:pt idx="170">
                  <c:v>99.01</c:v>
                </c:pt>
                <c:pt idx="171">
                  <c:v>99.09</c:v>
                </c:pt>
                <c:pt idx="172">
                  <c:v>100.74</c:v>
                </c:pt>
                <c:pt idx="173">
                  <c:v>101.93</c:v>
                </c:pt>
                <c:pt idx="174">
                  <c:v>99.29</c:v>
                </c:pt>
                <c:pt idx="175">
                  <c:v>97.3</c:v>
                </c:pt>
                <c:pt idx="176">
                  <c:v>99.37</c:v>
                </c:pt>
                <c:pt idx="177">
                  <c:v>94.81</c:v>
                </c:pt>
                <c:pt idx="178">
                  <c:v>94.95</c:v>
                </c:pt>
                <c:pt idx="179">
                  <c:v>93.01</c:v>
                </c:pt>
                <c:pt idx="180">
                  <c:v>93.26</c:v>
                </c:pt>
                <c:pt idx="181">
                  <c:v>93.4</c:v>
                </c:pt>
                <c:pt idx="182">
                  <c:v>95.41</c:v>
                </c:pt>
                <c:pt idx="183">
                  <c:v>91.02</c:v>
                </c:pt>
                <c:pt idx="184">
                  <c:v>91.16</c:v>
                </c:pt>
                <c:pt idx="185">
                  <c:v>90.61</c:v>
                </c:pt>
                <c:pt idx="186">
                  <c:v>92.89</c:v>
                </c:pt>
                <c:pt idx="187">
                  <c:v>94.77</c:v>
                </c:pt>
                <c:pt idx="188">
                  <c:v>95.42</c:v>
                </c:pt>
                <c:pt idx="189">
                  <c:v>94.94</c:v>
                </c:pt>
                <c:pt idx="190">
                  <c:v>96.89</c:v>
                </c:pt>
                <c:pt idx="191">
                  <c:v>96.65</c:v>
                </c:pt>
                <c:pt idx="192">
                  <c:v>98.67</c:v>
                </c:pt>
                <c:pt idx="193">
                  <c:v>96.2</c:v>
                </c:pt>
                <c:pt idx="194">
                  <c:v>95.15</c:v>
                </c:pt>
                <c:pt idx="195">
                  <c:v>97.43</c:v>
                </c:pt>
                <c:pt idx="196">
                  <c:v>98.05</c:v>
                </c:pt>
                <c:pt idx="197">
                  <c:v>95.69</c:v>
                </c:pt>
                <c:pt idx="198">
                  <c:v>97.24</c:v>
                </c:pt>
                <c:pt idx="199">
                  <c:v>95.93</c:v>
                </c:pt>
                <c:pt idx="200">
                  <c:v>97.5</c:v>
                </c:pt>
                <c:pt idx="201">
                  <c:v>98.14</c:v>
                </c:pt>
                <c:pt idx="202">
                  <c:v>99.13</c:v>
                </c:pt>
                <c:pt idx="203">
                  <c:v>99.87</c:v>
                </c:pt>
                <c:pt idx="204">
                  <c:v>99.2</c:v>
                </c:pt>
                <c:pt idx="205">
                  <c:v>99.59</c:v>
                </c:pt>
                <c:pt idx="206">
                  <c:v>97.4</c:v>
                </c:pt>
                <c:pt idx="207">
                  <c:v>97.44</c:v>
                </c:pt>
                <c:pt idx="208">
                  <c:v>95.7</c:v>
                </c:pt>
                <c:pt idx="209">
                  <c:v>94.89</c:v>
                </c:pt>
                <c:pt idx="210">
                  <c:v>93.79</c:v>
                </c:pt>
                <c:pt idx="211">
                  <c:v>91.93</c:v>
                </c:pt>
                <c:pt idx="212">
                  <c:v>86.63</c:v>
                </c:pt>
                <c:pt idx="213">
                  <c:v>86.88</c:v>
                </c:pt>
                <c:pt idx="214">
                  <c:v>81.31</c:v>
                </c:pt>
                <c:pt idx="215">
                  <c:v>79.3</c:v>
                </c:pt>
                <c:pt idx="216">
                  <c:v>82.89</c:v>
                </c:pt>
                <c:pt idx="217">
                  <c:v>85.72</c:v>
                </c:pt>
                <c:pt idx="218">
                  <c:v>85.38</c:v>
                </c:pt>
                <c:pt idx="219">
                  <c:v>87.88</c:v>
                </c:pt>
                <c:pt idx="220">
                  <c:v>86.65</c:v>
                </c:pt>
                <c:pt idx="221">
                  <c:v>87.58</c:v>
                </c:pt>
                <c:pt idx="222">
                  <c:v>82.38</c:v>
                </c:pt>
                <c:pt idx="223">
                  <c:v>82.26</c:v>
                </c:pt>
                <c:pt idx="224">
                  <c:v>84.12</c:v>
                </c:pt>
                <c:pt idx="225">
                  <c:v>85.44</c:v>
                </c:pt>
                <c:pt idx="226">
                  <c:v>85.16</c:v>
                </c:pt>
                <c:pt idx="227">
                  <c:v>85.3</c:v>
                </c:pt>
                <c:pt idx="228">
                  <c:v>85.37</c:v>
                </c:pt>
                <c:pt idx="229">
                  <c:v>87.27</c:v>
                </c:pt>
                <c:pt idx="230">
                  <c:v>88.9</c:v>
                </c:pt>
                <c:pt idx="231">
                  <c:v>88.81</c:v>
                </c:pt>
                <c:pt idx="232">
                  <c:v>88.93</c:v>
                </c:pt>
                <c:pt idx="233">
                  <c:v>86.45</c:v>
                </c:pt>
                <c:pt idx="234">
                  <c:v>86.02</c:v>
                </c:pt>
                <c:pt idx="235">
                  <c:v>89.34</c:v>
                </c:pt>
                <c:pt idx="236">
                  <c:v>89.05</c:v>
                </c:pt>
                <c:pt idx="237">
                  <c:v>87.24</c:v>
                </c:pt>
                <c:pt idx="238">
                  <c:v>88.19</c:v>
                </c:pt>
                <c:pt idx="239">
                  <c:v>90.21</c:v>
                </c:pt>
                <c:pt idx="240">
                  <c:v>88.91</c:v>
                </c:pt>
                <c:pt idx="241">
                  <c:v>89.4</c:v>
                </c:pt>
                <c:pt idx="242">
                  <c:v>87.96</c:v>
                </c:pt>
                <c:pt idx="243">
                  <c:v>85.7</c:v>
                </c:pt>
                <c:pt idx="244">
                  <c:v>86.89</c:v>
                </c:pt>
                <c:pt idx="245">
                  <c:v>85.92</c:v>
                </c:pt>
                <c:pt idx="246">
                  <c:v>80.510000000000005</c:v>
                </c:pt>
                <c:pt idx="247">
                  <c:v>79.849999999999994</c:v>
                </c:pt>
                <c:pt idx="248">
                  <c:v>80.239999999999995</c:v>
                </c:pt>
                <c:pt idx="249">
                  <c:v>84.45</c:v>
                </c:pt>
                <c:pt idx="250">
                  <c:v>81.209999999999994</c:v>
                </c:pt>
                <c:pt idx="251">
                  <c:v>82.14</c:v>
                </c:pt>
                <c:pt idx="252">
                  <c:v>79.2</c:v>
                </c:pt>
                <c:pt idx="253">
                  <c:v>79.2</c:v>
                </c:pt>
                <c:pt idx="254">
                  <c:v>79.2</c:v>
                </c:pt>
                <c:pt idx="255">
                  <c:v>77.61</c:v>
                </c:pt>
                <c:pt idx="256">
                  <c:v>75.67</c:v>
                </c:pt>
                <c:pt idx="257">
                  <c:v>79.680000000000007</c:v>
                </c:pt>
                <c:pt idx="258">
                  <c:v>82.59</c:v>
                </c:pt>
                <c:pt idx="259">
                  <c:v>82.98</c:v>
                </c:pt>
                <c:pt idx="260">
                  <c:v>85.41</c:v>
                </c:pt>
                <c:pt idx="261">
                  <c:v>85.81</c:v>
                </c:pt>
                <c:pt idx="262">
                  <c:v>85.57</c:v>
                </c:pt>
                <c:pt idx="263">
                  <c:v>84.23</c:v>
                </c:pt>
                <c:pt idx="264">
                  <c:v>86.8</c:v>
                </c:pt>
                <c:pt idx="265">
                  <c:v>86.38</c:v>
                </c:pt>
                <c:pt idx="266">
                  <c:v>88.34</c:v>
                </c:pt>
                <c:pt idx="267">
                  <c:v>86.11</c:v>
                </c:pt>
                <c:pt idx="268">
                  <c:v>85.3</c:v>
                </c:pt>
                <c:pt idx="269">
                  <c:v>87.4</c:v>
                </c:pt>
                <c:pt idx="270">
                  <c:v>91.27</c:v>
                </c:pt>
                <c:pt idx="271">
                  <c:v>93.17</c:v>
                </c:pt>
                <c:pt idx="272">
                  <c:v>90.2</c:v>
                </c:pt>
                <c:pt idx="273">
                  <c:v>93.96</c:v>
                </c:pt>
                <c:pt idx="274">
                  <c:v>93.32</c:v>
                </c:pt>
                <c:pt idx="275">
                  <c:v>93.19</c:v>
                </c:pt>
                <c:pt idx="276">
                  <c:v>92.19</c:v>
                </c:pt>
                <c:pt idx="277">
                  <c:v>92.51</c:v>
                </c:pt>
                <c:pt idx="278">
                  <c:v>94.07</c:v>
                </c:pt>
                <c:pt idx="279">
                  <c:v>94.26</c:v>
                </c:pt>
                <c:pt idx="280">
                  <c:v>95.52</c:v>
                </c:pt>
                <c:pt idx="281">
                  <c:v>96.8</c:v>
                </c:pt>
                <c:pt idx="282">
                  <c:v>95.74</c:v>
                </c:pt>
                <c:pt idx="283">
                  <c:v>97.78</c:v>
                </c:pt>
                <c:pt idx="284">
                  <c:v>98.99</c:v>
                </c:pt>
                <c:pt idx="285">
                  <c:v>98.14</c:v>
                </c:pt>
                <c:pt idx="286">
                  <c:v>99.37</c:v>
                </c:pt>
                <c:pt idx="287">
                  <c:v>102.59</c:v>
                </c:pt>
                <c:pt idx="288">
                  <c:v>98.82</c:v>
                </c:pt>
                <c:pt idx="289">
                  <c:v>97.41</c:v>
                </c:pt>
                <c:pt idx="290">
                  <c:v>96.92</c:v>
                </c:pt>
                <c:pt idx="291">
                  <c:v>98.01</c:v>
                </c:pt>
                <c:pt idx="292">
                  <c:v>96.17</c:v>
                </c:pt>
                <c:pt idx="293">
                  <c:v>96.77</c:v>
                </c:pt>
                <c:pt idx="294">
                  <c:v>98.21</c:v>
                </c:pt>
                <c:pt idx="295">
                  <c:v>99.9</c:v>
                </c:pt>
                <c:pt idx="296">
                  <c:v>100.36</c:v>
                </c:pt>
                <c:pt idx="297">
                  <c:v>100.2</c:v>
                </c:pt>
                <c:pt idx="298">
                  <c:v>100.96</c:v>
                </c:pt>
                <c:pt idx="299">
                  <c:v>100.99</c:v>
                </c:pt>
                <c:pt idx="300">
                  <c:v>101.28</c:v>
                </c:pt>
                <c:pt idx="301">
                  <c:v>100.49</c:v>
                </c:pt>
                <c:pt idx="302">
                  <c:v>98.34</c:v>
                </c:pt>
                <c:pt idx="303">
                  <c:v>99.41</c:v>
                </c:pt>
                <c:pt idx="304">
                  <c:v>97.77</c:v>
                </c:pt>
                <c:pt idx="305">
                  <c:v>100.14</c:v>
                </c:pt>
                <c:pt idx="306">
                  <c:v>94.95</c:v>
                </c:pt>
                <c:pt idx="307">
                  <c:v>93.87</c:v>
                </c:pt>
                <c:pt idx="308">
                  <c:v>93.53</c:v>
                </c:pt>
                <c:pt idx="309">
                  <c:v>93.88</c:v>
                </c:pt>
                <c:pt idx="310">
                  <c:v>97.22</c:v>
                </c:pt>
                <c:pt idx="311">
                  <c:v>98.67</c:v>
                </c:pt>
                <c:pt idx="312">
                  <c:v>99.53</c:v>
                </c:pt>
                <c:pt idx="313">
                  <c:v>99.68</c:v>
                </c:pt>
                <c:pt idx="314">
                  <c:v>101.34</c:v>
                </c:pt>
                <c:pt idx="315">
                  <c:v>99.36</c:v>
                </c:pt>
                <c:pt idx="316">
                  <c:v>99.65</c:v>
                </c:pt>
                <c:pt idx="317">
                  <c:v>98.83</c:v>
                </c:pt>
                <c:pt idx="318">
                  <c:v>102.96</c:v>
                </c:pt>
                <c:pt idx="319">
                  <c:v>103.22</c:v>
                </c:pt>
                <c:pt idx="320">
                  <c:v>101.81</c:v>
                </c:pt>
                <c:pt idx="321">
                  <c:v>101.56</c:v>
                </c:pt>
                <c:pt idx="322">
                  <c:v>101.31</c:v>
                </c:pt>
                <c:pt idx="323">
                  <c:v>102.24</c:v>
                </c:pt>
                <c:pt idx="324">
                  <c:v>100.87</c:v>
                </c:pt>
                <c:pt idx="325">
                  <c:v>99.1</c:v>
                </c:pt>
                <c:pt idx="326">
                  <c:v>98.7</c:v>
                </c:pt>
                <c:pt idx="327">
                  <c:v>100.71</c:v>
                </c:pt>
                <c:pt idx="328">
                  <c:v>100.59</c:v>
                </c:pt>
                <c:pt idx="329">
                  <c:v>100.39</c:v>
                </c:pt>
                <c:pt idx="330">
                  <c:v>98.46</c:v>
                </c:pt>
                <c:pt idx="331">
                  <c:v>99.58</c:v>
                </c:pt>
                <c:pt idx="332">
                  <c:v>98.95</c:v>
                </c:pt>
                <c:pt idx="333">
                  <c:v>99.4</c:v>
                </c:pt>
                <c:pt idx="334">
                  <c:v>99.7</c:v>
                </c:pt>
                <c:pt idx="335">
                  <c:v>99.56</c:v>
                </c:pt>
                <c:pt idx="336">
                  <c:v>98.78</c:v>
                </c:pt>
                <c:pt idx="337">
                  <c:v>98.48</c:v>
                </c:pt>
                <c:pt idx="338">
                  <c:v>97.61</c:v>
                </c:pt>
                <c:pt idx="339">
                  <c:v>96.36</c:v>
                </c:pt>
                <c:pt idx="340">
                  <c:v>97.84</c:v>
                </c:pt>
                <c:pt idx="341">
                  <c:v>96.91</c:v>
                </c:pt>
                <c:pt idx="342">
                  <c:v>98.41</c:v>
                </c:pt>
                <c:pt idx="343">
                  <c:v>98.71</c:v>
                </c:pt>
                <c:pt idx="344">
                  <c:v>99.84</c:v>
                </c:pt>
                <c:pt idx="345">
                  <c:v>98.67</c:v>
                </c:pt>
                <c:pt idx="346">
                  <c:v>100.91</c:v>
                </c:pt>
                <c:pt idx="347">
                  <c:v>100.74</c:v>
                </c:pt>
                <c:pt idx="348">
                  <c:v>101.8</c:v>
                </c:pt>
                <c:pt idx="349">
                  <c:v>102.31</c:v>
                </c:pt>
                <c:pt idx="350">
                  <c:v>103.24</c:v>
                </c:pt>
                <c:pt idx="351">
                  <c:v>105.84</c:v>
                </c:pt>
                <c:pt idx="352">
                  <c:v>106.28</c:v>
                </c:pt>
                <c:pt idx="353">
                  <c:v>107.83</c:v>
                </c:pt>
                <c:pt idx="354">
                  <c:v>109.77</c:v>
                </c:pt>
                <c:pt idx="355">
                  <c:v>108.56</c:v>
                </c:pt>
                <c:pt idx="356">
                  <c:v>106.55</c:v>
                </c:pt>
                <c:pt idx="357">
                  <c:v>107.07</c:v>
                </c:pt>
                <c:pt idx="358">
                  <c:v>108.84</c:v>
                </c:pt>
                <c:pt idx="359">
                  <c:v>106.7</c:v>
                </c:pt>
                <c:pt idx="360">
                  <c:v>106.72</c:v>
                </c:pt>
                <c:pt idx="361">
                  <c:v>104.7</c:v>
                </c:pt>
                <c:pt idx="362">
                  <c:v>106.16</c:v>
                </c:pt>
                <c:pt idx="363">
                  <c:v>106.58</c:v>
                </c:pt>
                <c:pt idx="364">
                  <c:v>107.4</c:v>
                </c:pt>
                <c:pt idx="365">
                  <c:v>106.34</c:v>
                </c:pt>
                <c:pt idx="366">
                  <c:v>106.71</c:v>
                </c:pt>
                <c:pt idx="367">
                  <c:v>105.43</c:v>
                </c:pt>
                <c:pt idx="368">
                  <c:v>105.11</c:v>
                </c:pt>
                <c:pt idx="369">
                  <c:v>107.06</c:v>
                </c:pt>
                <c:pt idx="370">
                  <c:v>108.09</c:v>
                </c:pt>
                <c:pt idx="371">
                  <c:v>105.61</c:v>
                </c:pt>
                <c:pt idx="372">
                  <c:v>107.27</c:v>
                </c:pt>
                <c:pt idx="373">
                  <c:v>105.35</c:v>
                </c:pt>
                <c:pt idx="374">
                  <c:v>106.87</c:v>
                </c:pt>
                <c:pt idx="375">
                  <c:v>107.03</c:v>
                </c:pt>
                <c:pt idx="376">
                  <c:v>107.33</c:v>
                </c:pt>
                <c:pt idx="377">
                  <c:v>105.41</c:v>
                </c:pt>
                <c:pt idx="378">
                  <c:v>102.78</c:v>
                </c:pt>
                <c:pt idx="379">
                  <c:v>103.02</c:v>
                </c:pt>
                <c:pt idx="380">
                  <c:v>105.23</c:v>
                </c:pt>
                <c:pt idx="381">
                  <c:v>104.01</c:v>
                </c:pt>
                <c:pt idx="382">
                  <c:v>101.47</c:v>
                </c:pt>
                <c:pt idx="383">
                  <c:v>103.31</c:v>
                </c:pt>
                <c:pt idx="384">
                  <c:v>102.46</c:v>
                </c:pt>
                <c:pt idx="385">
                  <c:v>101.02</c:v>
                </c:pt>
                <c:pt idx="386">
                  <c:v>102.7</c:v>
                </c:pt>
                <c:pt idx="387">
                  <c:v>103.64</c:v>
                </c:pt>
                <c:pt idx="388">
                  <c:v>102.83</c:v>
                </c:pt>
                <c:pt idx="389">
                  <c:v>102.93</c:v>
                </c:pt>
                <c:pt idx="390">
                  <c:v>104.2</c:v>
                </c:pt>
                <c:pt idx="391">
                  <c:v>102.67</c:v>
                </c:pt>
                <c:pt idx="392">
                  <c:v>102.27</c:v>
                </c:pt>
                <c:pt idx="393">
                  <c:v>103.05</c:v>
                </c:pt>
                <c:pt idx="394">
                  <c:v>103.11</c:v>
                </c:pt>
                <c:pt idx="395">
                  <c:v>103.55</c:v>
                </c:pt>
                <c:pt idx="396">
                  <c:v>104.12</c:v>
                </c:pt>
                <c:pt idx="397">
                  <c:v>104.55</c:v>
                </c:pt>
                <c:pt idx="398">
                  <c:v>104.93</c:v>
                </c:pt>
                <c:pt idx="399">
                  <c:v>104.87</c:v>
                </c:pt>
                <c:pt idx="400">
                  <c:v>106.16</c:v>
                </c:pt>
                <c:pt idx="401">
                  <c:v>105.22</c:v>
                </c:pt>
                <c:pt idx="402">
                  <c:v>102.54</c:v>
                </c:pt>
                <c:pt idx="403">
                  <c:v>98.49</c:v>
                </c:pt>
                <c:pt idx="404">
                  <c:v>97.94</c:v>
                </c:pt>
                <c:pt idx="405">
                  <c:v>97.01</c:v>
                </c:pt>
                <c:pt idx="406">
                  <c:v>96.81</c:v>
                </c:pt>
                <c:pt idx="407">
                  <c:v>97.08</c:v>
                </c:pt>
                <c:pt idx="408">
                  <c:v>96.13</c:v>
                </c:pt>
                <c:pt idx="409">
                  <c:v>94.78</c:v>
                </c:pt>
                <c:pt idx="410">
                  <c:v>93.98</c:v>
                </c:pt>
                <c:pt idx="411">
                  <c:v>92.81</c:v>
                </c:pt>
                <c:pt idx="412">
                  <c:v>92.56</c:v>
                </c:pt>
                <c:pt idx="413">
                  <c:v>91.48</c:v>
                </c:pt>
                <c:pt idx="414">
                  <c:v>92.57</c:v>
                </c:pt>
                <c:pt idx="415">
                  <c:v>91.66</c:v>
                </c:pt>
                <c:pt idx="416">
                  <c:v>89.9</c:v>
                </c:pt>
                <c:pt idx="417">
                  <c:v>90.66</c:v>
                </c:pt>
                <c:pt idx="418">
                  <c:v>90.86</c:v>
                </c:pt>
                <c:pt idx="419">
                  <c:v>90.76</c:v>
                </c:pt>
                <c:pt idx="420">
                  <c:v>87.82</c:v>
                </c:pt>
                <c:pt idx="421">
                  <c:v>86.53</c:v>
                </c:pt>
                <c:pt idx="422">
                  <c:v>83.23</c:v>
                </c:pt>
                <c:pt idx="423">
                  <c:v>83.98</c:v>
                </c:pt>
                <c:pt idx="424">
                  <c:v>84.29</c:v>
                </c:pt>
                <c:pt idx="425">
                  <c:v>85.02</c:v>
                </c:pt>
                <c:pt idx="426">
                  <c:v>84.82</c:v>
                </c:pt>
                <c:pt idx="427">
                  <c:v>84.1</c:v>
                </c:pt>
                <c:pt idx="428">
                  <c:v>82.7</c:v>
                </c:pt>
                <c:pt idx="429">
                  <c:v>83.32</c:v>
                </c:pt>
                <c:pt idx="430">
                  <c:v>82.62</c:v>
                </c:pt>
                <c:pt idx="431">
                  <c:v>83.91</c:v>
                </c:pt>
                <c:pt idx="432">
                  <c:v>84.03</c:v>
                </c:pt>
                <c:pt idx="433">
                  <c:v>83.27</c:v>
                </c:pt>
                <c:pt idx="434">
                  <c:v>84.03</c:v>
                </c:pt>
                <c:pt idx="435">
                  <c:v>81.8</c:v>
                </c:pt>
                <c:pt idx="436">
                  <c:v>78.2</c:v>
                </c:pt>
                <c:pt idx="437">
                  <c:v>79.760000000000005</c:v>
                </c:pt>
                <c:pt idx="438">
                  <c:v>79.209999999999994</c:v>
                </c:pt>
                <c:pt idx="439">
                  <c:v>79.36</c:v>
                </c:pt>
                <c:pt idx="440">
                  <c:v>80.209999999999994</c:v>
                </c:pt>
                <c:pt idx="441">
                  <c:v>77.69</c:v>
                </c:pt>
                <c:pt idx="442">
                  <c:v>84.96</c:v>
                </c:pt>
                <c:pt idx="443">
                  <c:v>83.75</c:v>
                </c:pt>
                <c:pt idx="444">
                  <c:v>87.66</c:v>
                </c:pt>
                <c:pt idx="445">
                  <c:v>87.22</c:v>
                </c:pt>
                <c:pt idx="446">
                  <c:v>84.45</c:v>
                </c:pt>
                <c:pt idx="447">
                  <c:v>85.99</c:v>
                </c:pt>
                <c:pt idx="448">
                  <c:v>83.91</c:v>
                </c:pt>
                <c:pt idx="449">
                  <c:v>85.81</c:v>
                </c:pt>
                <c:pt idx="450">
                  <c:v>86.08</c:v>
                </c:pt>
                <c:pt idx="451">
                  <c:v>87.1</c:v>
                </c:pt>
                <c:pt idx="452">
                  <c:v>88.43</c:v>
                </c:pt>
                <c:pt idx="453">
                  <c:v>89.22</c:v>
                </c:pt>
                <c:pt idx="454">
                  <c:v>89.87</c:v>
                </c:pt>
                <c:pt idx="455">
                  <c:v>92.66</c:v>
                </c:pt>
                <c:pt idx="456">
                  <c:v>91.44</c:v>
                </c:pt>
                <c:pt idx="457">
                  <c:v>88.14</c:v>
                </c:pt>
                <c:pt idx="458">
                  <c:v>88.5</c:v>
                </c:pt>
                <c:pt idx="459">
                  <c:v>88.97</c:v>
                </c:pt>
                <c:pt idx="460">
                  <c:v>89.39</c:v>
                </c:pt>
                <c:pt idx="461">
                  <c:v>90.13</c:v>
                </c:pt>
                <c:pt idx="462">
                  <c:v>89.78</c:v>
                </c:pt>
                <c:pt idx="463">
                  <c:v>88.06</c:v>
                </c:pt>
                <c:pt idx="464">
                  <c:v>88.91</c:v>
                </c:pt>
                <c:pt idx="465">
                  <c:v>87.13</c:v>
                </c:pt>
                <c:pt idx="466">
                  <c:v>91.4</c:v>
                </c:pt>
                <c:pt idx="467">
                  <c:v>92.2</c:v>
                </c:pt>
                <c:pt idx="468">
                  <c:v>93.67</c:v>
                </c:pt>
                <c:pt idx="469">
                  <c:v>93.35</c:v>
                </c:pt>
                <c:pt idx="470">
                  <c:v>93.36</c:v>
                </c:pt>
                <c:pt idx="471">
                  <c:v>92.87</c:v>
                </c:pt>
                <c:pt idx="472">
                  <c:v>92.73</c:v>
                </c:pt>
                <c:pt idx="473">
                  <c:v>93.43</c:v>
                </c:pt>
                <c:pt idx="474">
                  <c:v>94.33</c:v>
                </c:pt>
                <c:pt idx="475">
                  <c:v>95.6</c:v>
                </c:pt>
                <c:pt idx="476">
                  <c:v>96.01</c:v>
                </c:pt>
                <c:pt idx="477">
                  <c:v>95.97</c:v>
                </c:pt>
                <c:pt idx="478">
                  <c:v>96.68</c:v>
                </c:pt>
                <c:pt idx="479">
                  <c:v>97.26</c:v>
                </c:pt>
                <c:pt idx="480">
                  <c:v>96.27</c:v>
                </c:pt>
                <c:pt idx="481">
                  <c:v>96.15</c:v>
                </c:pt>
                <c:pt idx="482">
                  <c:v>95.47</c:v>
                </c:pt>
                <c:pt idx="483">
                  <c:v>96.33</c:v>
                </c:pt>
                <c:pt idx="484">
                  <c:v>95.49</c:v>
                </c:pt>
                <c:pt idx="485">
                  <c:v>94.62</c:v>
                </c:pt>
                <c:pt idx="486">
                  <c:v>96.47</c:v>
                </c:pt>
                <c:pt idx="487">
                  <c:v>95.3</c:v>
                </c:pt>
                <c:pt idx="488">
                  <c:v>95.36</c:v>
                </c:pt>
                <c:pt idx="489">
                  <c:v>95.53</c:v>
                </c:pt>
                <c:pt idx="490">
                  <c:v>96.42</c:v>
                </c:pt>
                <c:pt idx="491">
                  <c:v>96.54</c:v>
                </c:pt>
                <c:pt idx="492">
                  <c:v>97.17</c:v>
                </c:pt>
                <c:pt idx="493">
                  <c:v>97.01</c:v>
                </c:pt>
                <c:pt idx="494">
                  <c:v>98.31</c:v>
                </c:pt>
                <c:pt idx="495">
                  <c:v>99</c:v>
                </c:pt>
                <c:pt idx="496">
                  <c:v>96.62</c:v>
                </c:pt>
                <c:pt idx="497">
                  <c:v>95.29</c:v>
                </c:pt>
                <c:pt idx="498">
                  <c:v>91.98</c:v>
                </c:pt>
                <c:pt idx="499">
                  <c:v>91.87</c:v>
                </c:pt>
                <c:pt idx="500">
                  <c:v>92.89</c:v>
                </c:pt>
                <c:pt idx="501">
                  <c:v>91.93</c:v>
                </c:pt>
                <c:pt idx="502">
                  <c:v>91.37</c:v>
                </c:pt>
                <c:pt idx="503">
                  <c:v>89.98</c:v>
                </c:pt>
                <c:pt idx="504">
                  <c:v>91.85</c:v>
                </c:pt>
                <c:pt idx="505">
                  <c:v>92.19</c:v>
                </c:pt>
                <c:pt idx="506">
                  <c:v>92.48</c:v>
                </c:pt>
                <c:pt idx="507">
                  <c:v>91.89</c:v>
                </c:pt>
                <c:pt idx="508">
                  <c:v>88.14</c:v>
                </c:pt>
                <c:pt idx="509">
                  <c:v>91.71</c:v>
                </c:pt>
                <c:pt idx="510">
                  <c:v>89.88</c:v>
                </c:pt>
                <c:pt idx="511">
                  <c:v>89.33</c:v>
                </c:pt>
                <c:pt idx="512">
                  <c:v>92.39</c:v>
                </c:pt>
                <c:pt idx="513">
                  <c:v>91.25</c:v>
                </c:pt>
                <c:pt idx="514">
                  <c:v>92.07</c:v>
                </c:pt>
                <c:pt idx="515">
                  <c:v>91.86</c:v>
                </c:pt>
                <c:pt idx="516">
                  <c:v>91.85</c:v>
                </c:pt>
                <c:pt idx="517">
                  <c:v>92.09</c:v>
                </c:pt>
                <c:pt idx="518">
                  <c:v>92.12</c:v>
                </c:pt>
                <c:pt idx="519">
                  <c:v>92.1</c:v>
                </c:pt>
                <c:pt idx="520">
                  <c:v>90.05</c:v>
                </c:pt>
                <c:pt idx="521">
                  <c:v>88.73</c:v>
                </c:pt>
                <c:pt idx="522">
                  <c:v>86.67</c:v>
                </c:pt>
                <c:pt idx="523">
                  <c:v>85.73</c:v>
                </c:pt>
                <c:pt idx="524">
                  <c:v>86.05</c:v>
                </c:pt>
                <c:pt idx="525">
                  <c:v>86.28</c:v>
                </c:pt>
                <c:pt idx="526">
                  <c:v>85.54</c:v>
                </c:pt>
                <c:pt idx="527">
                  <c:v>85.68</c:v>
                </c:pt>
                <c:pt idx="528">
                  <c:v>86.24</c:v>
                </c:pt>
                <c:pt idx="529">
                  <c:v>87.09</c:v>
                </c:pt>
                <c:pt idx="530">
                  <c:v>84.68</c:v>
                </c:pt>
                <c:pt idx="531">
                  <c:v>85.65</c:v>
                </c:pt>
                <c:pt idx="532">
                  <c:v>88.71</c:v>
                </c:pt>
                <c:pt idx="533">
                  <c:v>84.44</c:v>
                </c:pt>
                <c:pt idx="534">
                  <c:v>85.09</c:v>
                </c:pt>
                <c:pt idx="535">
                  <c:v>86.07</c:v>
                </c:pt>
                <c:pt idx="536">
                  <c:v>85.57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Brent</c:v>
                </c:pt>
              </c:strCache>
            </c:strRef>
          </c:tx>
          <c:spPr>
            <a:ln w="34925">
              <a:solidFill>
                <a:srgbClr val="C00000"/>
              </a:solidFill>
            </a:ln>
          </c:spPr>
          <c:marker>
            <c:symbol val="diamond"/>
            <c:size val="2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trendline>
            <c:name>Brent Trend</c:name>
            <c:spPr>
              <a:ln w="22225">
                <a:solidFill>
                  <a:srgbClr val="C00000"/>
                </a:solidFill>
              </a:ln>
            </c:spPr>
            <c:trendlineType val="linear"/>
            <c:dispRSqr val="0"/>
            <c:dispEq val="0"/>
          </c:trendline>
          <c:cat>
            <c:numRef>
              <c:f>Sheet1!$A$2:$A$770</c:f>
              <c:numCache>
                <c:formatCode>[$-409]dd\-mmm\-yy;@</c:formatCode>
                <c:ptCount val="769"/>
                <c:pt idx="0">
                  <c:v>40452</c:v>
                </c:pt>
                <c:pt idx="1">
                  <c:v>40455</c:v>
                </c:pt>
                <c:pt idx="2">
                  <c:v>40456</c:v>
                </c:pt>
                <c:pt idx="3">
                  <c:v>40457</c:v>
                </c:pt>
                <c:pt idx="4">
                  <c:v>40458</c:v>
                </c:pt>
                <c:pt idx="5">
                  <c:v>40459</c:v>
                </c:pt>
                <c:pt idx="6">
                  <c:v>40462</c:v>
                </c:pt>
                <c:pt idx="7">
                  <c:v>40463</c:v>
                </c:pt>
                <c:pt idx="8">
                  <c:v>40464</c:v>
                </c:pt>
                <c:pt idx="9">
                  <c:v>40465</c:v>
                </c:pt>
                <c:pt idx="10">
                  <c:v>40466</c:v>
                </c:pt>
                <c:pt idx="11">
                  <c:v>40469</c:v>
                </c:pt>
                <c:pt idx="12">
                  <c:v>40470</c:v>
                </c:pt>
                <c:pt idx="13">
                  <c:v>40471</c:v>
                </c:pt>
                <c:pt idx="14">
                  <c:v>40472</c:v>
                </c:pt>
                <c:pt idx="15">
                  <c:v>40473</c:v>
                </c:pt>
                <c:pt idx="16">
                  <c:v>40476</c:v>
                </c:pt>
                <c:pt idx="17">
                  <c:v>40477</c:v>
                </c:pt>
                <c:pt idx="18">
                  <c:v>40478</c:v>
                </c:pt>
                <c:pt idx="19">
                  <c:v>40479</c:v>
                </c:pt>
                <c:pt idx="20">
                  <c:v>40480</c:v>
                </c:pt>
                <c:pt idx="21">
                  <c:v>40483</c:v>
                </c:pt>
                <c:pt idx="22">
                  <c:v>40484</c:v>
                </c:pt>
                <c:pt idx="23">
                  <c:v>40485</c:v>
                </c:pt>
                <c:pt idx="24">
                  <c:v>40486</c:v>
                </c:pt>
                <c:pt idx="25">
                  <c:v>40487</c:v>
                </c:pt>
                <c:pt idx="26">
                  <c:v>40490</c:v>
                </c:pt>
                <c:pt idx="27">
                  <c:v>40491</c:v>
                </c:pt>
                <c:pt idx="28">
                  <c:v>40492</c:v>
                </c:pt>
                <c:pt idx="29">
                  <c:v>40493</c:v>
                </c:pt>
                <c:pt idx="30">
                  <c:v>40494</c:v>
                </c:pt>
                <c:pt idx="31">
                  <c:v>40497</c:v>
                </c:pt>
                <c:pt idx="32">
                  <c:v>40498</c:v>
                </c:pt>
                <c:pt idx="33">
                  <c:v>40499</c:v>
                </c:pt>
                <c:pt idx="34">
                  <c:v>40500</c:v>
                </c:pt>
                <c:pt idx="35">
                  <c:v>40501</c:v>
                </c:pt>
                <c:pt idx="36">
                  <c:v>40504</c:v>
                </c:pt>
                <c:pt idx="37">
                  <c:v>40505</c:v>
                </c:pt>
                <c:pt idx="38">
                  <c:v>40506</c:v>
                </c:pt>
                <c:pt idx="39">
                  <c:v>40508</c:v>
                </c:pt>
                <c:pt idx="40">
                  <c:v>40511</c:v>
                </c:pt>
                <c:pt idx="41">
                  <c:v>40512</c:v>
                </c:pt>
                <c:pt idx="42">
                  <c:v>40513</c:v>
                </c:pt>
                <c:pt idx="43">
                  <c:v>40514</c:v>
                </c:pt>
                <c:pt idx="44">
                  <c:v>40515</c:v>
                </c:pt>
                <c:pt idx="45">
                  <c:v>40518</c:v>
                </c:pt>
                <c:pt idx="46">
                  <c:v>40519</c:v>
                </c:pt>
                <c:pt idx="47">
                  <c:v>40520</c:v>
                </c:pt>
                <c:pt idx="48">
                  <c:v>40521</c:v>
                </c:pt>
                <c:pt idx="49">
                  <c:v>40522</c:v>
                </c:pt>
                <c:pt idx="50">
                  <c:v>40525</c:v>
                </c:pt>
                <c:pt idx="51">
                  <c:v>40526</c:v>
                </c:pt>
                <c:pt idx="52">
                  <c:v>40527</c:v>
                </c:pt>
                <c:pt idx="53">
                  <c:v>40528</c:v>
                </c:pt>
                <c:pt idx="54">
                  <c:v>40529</c:v>
                </c:pt>
                <c:pt idx="55">
                  <c:v>40532</c:v>
                </c:pt>
                <c:pt idx="56">
                  <c:v>40533</c:v>
                </c:pt>
                <c:pt idx="57">
                  <c:v>40534</c:v>
                </c:pt>
                <c:pt idx="58">
                  <c:v>40535</c:v>
                </c:pt>
                <c:pt idx="59">
                  <c:v>40539</c:v>
                </c:pt>
                <c:pt idx="60">
                  <c:v>40540</c:v>
                </c:pt>
                <c:pt idx="61">
                  <c:v>40541</c:v>
                </c:pt>
                <c:pt idx="62">
                  <c:v>40542</c:v>
                </c:pt>
                <c:pt idx="63">
                  <c:v>40543</c:v>
                </c:pt>
                <c:pt idx="64">
                  <c:v>40546</c:v>
                </c:pt>
                <c:pt idx="65">
                  <c:v>40547</c:v>
                </c:pt>
                <c:pt idx="66">
                  <c:v>40548</c:v>
                </c:pt>
                <c:pt idx="67">
                  <c:v>40549</c:v>
                </c:pt>
                <c:pt idx="68">
                  <c:v>40550</c:v>
                </c:pt>
                <c:pt idx="69">
                  <c:v>40553</c:v>
                </c:pt>
                <c:pt idx="70">
                  <c:v>40554</c:v>
                </c:pt>
                <c:pt idx="71">
                  <c:v>40555</c:v>
                </c:pt>
                <c:pt idx="72">
                  <c:v>40556</c:v>
                </c:pt>
                <c:pt idx="73">
                  <c:v>40557</c:v>
                </c:pt>
                <c:pt idx="74">
                  <c:v>40561</c:v>
                </c:pt>
                <c:pt idx="75">
                  <c:v>40562</c:v>
                </c:pt>
                <c:pt idx="76">
                  <c:v>40563</c:v>
                </c:pt>
                <c:pt idx="77" formatCode="[$-409]d\-mmm\-yy;@">
                  <c:v>40564</c:v>
                </c:pt>
                <c:pt idx="78" formatCode="[$-409]d\-mmm\-yy;@">
                  <c:v>40567</c:v>
                </c:pt>
                <c:pt idx="79" formatCode="[$-409]d\-mmm\-yy;@">
                  <c:v>40568</c:v>
                </c:pt>
                <c:pt idx="80" formatCode="[$-409]d\-mmm\-yy;@">
                  <c:v>40569</c:v>
                </c:pt>
                <c:pt idx="81" formatCode="[$-409]d\-mmm\-yy;@">
                  <c:v>40570</c:v>
                </c:pt>
                <c:pt idx="82" formatCode="[$-409]d\-mmm\-yy;@">
                  <c:v>40571</c:v>
                </c:pt>
                <c:pt idx="83" formatCode="[$-409]d\-mmm\-yy;@">
                  <c:v>40574</c:v>
                </c:pt>
                <c:pt idx="84" formatCode="[$-409]d\-mmm\-yy;@">
                  <c:v>40575</c:v>
                </c:pt>
                <c:pt idx="85" formatCode="[$-409]d\-mmm\-yy;@">
                  <c:v>40576</c:v>
                </c:pt>
                <c:pt idx="86" formatCode="[$-409]d\-mmm\-yy;@">
                  <c:v>40577</c:v>
                </c:pt>
                <c:pt idx="87" formatCode="[$-409]d\-mmm\-yy;@">
                  <c:v>40578</c:v>
                </c:pt>
                <c:pt idx="88" formatCode="[$-409]d\-mmm\-yy;@">
                  <c:v>40581</c:v>
                </c:pt>
                <c:pt idx="89" formatCode="[$-409]d\-mmm\-yy;@">
                  <c:v>40582</c:v>
                </c:pt>
                <c:pt idx="90" formatCode="[$-409]d\-mmm\-yy;@">
                  <c:v>40583</c:v>
                </c:pt>
                <c:pt idx="91" formatCode="[$-409]d\-mmm\-yy;@">
                  <c:v>40584</c:v>
                </c:pt>
                <c:pt idx="92" formatCode="[$-409]d\-mmm\-yy;@">
                  <c:v>40585</c:v>
                </c:pt>
                <c:pt idx="93" formatCode="[$-409]d\-mmm\-yy;@">
                  <c:v>40588</c:v>
                </c:pt>
                <c:pt idx="94" formatCode="[$-409]d\-mmm\-yy;@">
                  <c:v>40589</c:v>
                </c:pt>
                <c:pt idx="95" formatCode="[$-409]d\-mmm\-yy;@">
                  <c:v>40590</c:v>
                </c:pt>
                <c:pt idx="96" formatCode="[$-409]d\-mmm\-yy;@">
                  <c:v>40591</c:v>
                </c:pt>
                <c:pt idx="97" formatCode="[$-409]d\-mmm\-yy;@">
                  <c:v>40592</c:v>
                </c:pt>
                <c:pt idx="98" formatCode="[$-409]d\-mmm\-yy;@">
                  <c:v>40596</c:v>
                </c:pt>
                <c:pt idx="99" formatCode="[$-409]d\-mmm\-yy;@">
                  <c:v>40597</c:v>
                </c:pt>
                <c:pt idx="100" formatCode="[$-409]d\-mmm\-yy;@">
                  <c:v>40598</c:v>
                </c:pt>
                <c:pt idx="101" formatCode="[$-409]d\-mmm\-yy;@">
                  <c:v>40599</c:v>
                </c:pt>
                <c:pt idx="102" formatCode="[$-409]d\-mmm\-yy;@">
                  <c:v>40602</c:v>
                </c:pt>
                <c:pt idx="103" formatCode="[$-409]d\-mmm\-yy;@">
                  <c:v>40603</c:v>
                </c:pt>
                <c:pt idx="104" formatCode="[$-409]d\-mmm\-yy;@">
                  <c:v>40604</c:v>
                </c:pt>
                <c:pt idx="105" formatCode="[$-409]d\-mmm\-yy;@">
                  <c:v>40605</c:v>
                </c:pt>
                <c:pt idx="106" formatCode="[$-409]d\-mmm\-yy;@">
                  <c:v>40606</c:v>
                </c:pt>
                <c:pt idx="107" formatCode="[$-409]d\-mmm\-yy;@">
                  <c:v>40609</c:v>
                </c:pt>
                <c:pt idx="108" formatCode="[$-409]d\-mmm\-yy;@">
                  <c:v>40610</c:v>
                </c:pt>
                <c:pt idx="109" formatCode="[$-409]d\-mmm\-yy;@">
                  <c:v>40611</c:v>
                </c:pt>
                <c:pt idx="110" formatCode="[$-409]d\-mmm\-yy;@">
                  <c:v>40612</c:v>
                </c:pt>
                <c:pt idx="111" formatCode="[$-409]d\-mmm\-yy;@">
                  <c:v>40613</c:v>
                </c:pt>
                <c:pt idx="112" formatCode="[$-409]d\-mmm\-yy;@">
                  <c:v>40616</c:v>
                </c:pt>
                <c:pt idx="113" formatCode="[$-409]d\-mmm\-yy;@">
                  <c:v>40617</c:v>
                </c:pt>
                <c:pt idx="114" formatCode="[$-409]d\-mmm\-yy;@">
                  <c:v>40618</c:v>
                </c:pt>
                <c:pt idx="115" formatCode="[$-409]d\-mmm\-yy;@">
                  <c:v>40619</c:v>
                </c:pt>
                <c:pt idx="116" formatCode="[$-409]d\-mmm\-yy;@">
                  <c:v>40620</c:v>
                </c:pt>
                <c:pt idx="117" formatCode="[$-409]d\-mmm\-yy;@">
                  <c:v>40623</c:v>
                </c:pt>
                <c:pt idx="118" formatCode="[$-409]d\-mmm\-yy;@">
                  <c:v>40624</c:v>
                </c:pt>
                <c:pt idx="119" formatCode="[$-409]d\-mmm\-yy;@">
                  <c:v>40625</c:v>
                </c:pt>
                <c:pt idx="120" formatCode="[$-409]d\-mmm\-yy;@">
                  <c:v>40626</c:v>
                </c:pt>
                <c:pt idx="121" formatCode="[$-409]d\-mmm\-yy;@">
                  <c:v>40627</c:v>
                </c:pt>
                <c:pt idx="122" formatCode="[$-409]d\-mmm\-yy;@">
                  <c:v>40630</c:v>
                </c:pt>
                <c:pt idx="123" formatCode="[$-409]d\-mmm\-yy;@">
                  <c:v>40631</c:v>
                </c:pt>
                <c:pt idx="124" formatCode="[$-409]d\-mmm\-yy;@">
                  <c:v>40632</c:v>
                </c:pt>
                <c:pt idx="125" formatCode="[$-409]d\-mmm\-yy;@">
                  <c:v>40633</c:v>
                </c:pt>
                <c:pt idx="126" formatCode="[$-409]d\-mmm\-yy;@">
                  <c:v>40634</c:v>
                </c:pt>
                <c:pt idx="127" formatCode="[$-409]d\-mmm\-yy;@">
                  <c:v>40637</c:v>
                </c:pt>
                <c:pt idx="128" formatCode="[$-409]d\-mmm\-yy;@">
                  <c:v>40638</c:v>
                </c:pt>
                <c:pt idx="129" formatCode="[$-409]d\-mmm\-yy;@">
                  <c:v>40639</c:v>
                </c:pt>
                <c:pt idx="130" formatCode="[$-409]d\-mmm\-yy;@">
                  <c:v>40640</c:v>
                </c:pt>
                <c:pt idx="131" formatCode="[$-409]d\-mmm\-yy;@">
                  <c:v>40641</c:v>
                </c:pt>
                <c:pt idx="132" formatCode="[$-409]d\-mmm\-yy;@">
                  <c:v>40644</c:v>
                </c:pt>
                <c:pt idx="133" formatCode="[$-409]d\-mmm\-yy;@">
                  <c:v>40645</c:v>
                </c:pt>
                <c:pt idx="134" formatCode="[$-409]d\-mmm\-yy;@">
                  <c:v>40646</c:v>
                </c:pt>
                <c:pt idx="135" formatCode="[$-409]d\-mmm\-yy;@">
                  <c:v>40647</c:v>
                </c:pt>
                <c:pt idx="136" formatCode="[$-409]d\-mmm\-yy;@">
                  <c:v>40648</c:v>
                </c:pt>
                <c:pt idx="137" formatCode="[$-409]d\-mmm\-yy;@">
                  <c:v>40651</c:v>
                </c:pt>
                <c:pt idx="138" formatCode="[$-409]d\-mmm\-yy;@">
                  <c:v>40652</c:v>
                </c:pt>
                <c:pt idx="139" formatCode="[$-409]d\-mmm\-yy;@">
                  <c:v>40653</c:v>
                </c:pt>
                <c:pt idx="140" formatCode="[$-409]d\-mmm\-yy;@">
                  <c:v>40654</c:v>
                </c:pt>
                <c:pt idx="141" formatCode="[$-409]d\-mmm\-yy;@">
                  <c:v>40658</c:v>
                </c:pt>
                <c:pt idx="142" formatCode="[$-409]d\-mmm\-yy;@">
                  <c:v>40659</c:v>
                </c:pt>
                <c:pt idx="143" formatCode="[$-409]d\-mmm\-yy;@">
                  <c:v>40660</c:v>
                </c:pt>
                <c:pt idx="144" formatCode="[$-409]d\-mmm\-yy;@">
                  <c:v>40661</c:v>
                </c:pt>
                <c:pt idx="145" formatCode="[$-409]d\-mmm\-yy;@">
                  <c:v>40662</c:v>
                </c:pt>
                <c:pt idx="146" formatCode="[$-409]d\-mmm\-yy;@">
                  <c:v>40665</c:v>
                </c:pt>
                <c:pt idx="147" formatCode="[$-409]d\-mmm\-yy;@">
                  <c:v>40666</c:v>
                </c:pt>
                <c:pt idx="148" formatCode="[$-409]d\-mmm\-yy;@">
                  <c:v>40667</c:v>
                </c:pt>
                <c:pt idx="149" formatCode="[$-409]d\-mmm\-yy;@">
                  <c:v>40668</c:v>
                </c:pt>
                <c:pt idx="150" formatCode="[$-409]d\-mmm\-yy;@">
                  <c:v>40669</c:v>
                </c:pt>
                <c:pt idx="151" formatCode="[$-409]d\-mmm\-yy;@">
                  <c:v>40672</c:v>
                </c:pt>
                <c:pt idx="152" formatCode="[$-409]d\-mmm\-yy;@">
                  <c:v>40673</c:v>
                </c:pt>
                <c:pt idx="153" formatCode="[$-409]d\-mmm\-yy;@">
                  <c:v>40674</c:v>
                </c:pt>
                <c:pt idx="154" formatCode="[$-409]d\-mmm\-yy;@">
                  <c:v>40675</c:v>
                </c:pt>
                <c:pt idx="155" formatCode="[$-409]d\-mmm\-yy;@">
                  <c:v>40676</c:v>
                </c:pt>
                <c:pt idx="156" formatCode="[$-409]d\-mmm\-yy;@">
                  <c:v>40679</c:v>
                </c:pt>
                <c:pt idx="157" formatCode="[$-409]d\-mmm\-yy;@">
                  <c:v>40680</c:v>
                </c:pt>
                <c:pt idx="158" formatCode="[$-409]d\-mmm\-yy;@">
                  <c:v>40681</c:v>
                </c:pt>
                <c:pt idx="159" formatCode="[$-409]d\-mmm\-yy;@">
                  <c:v>40682</c:v>
                </c:pt>
                <c:pt idx="160" formatCode="[$-409]d\-mmm\-yy;@">
                  <c:v>40683</c:v>
                </c:pt>
                <c:pt idx="161" formatCode="[$-409]d\-mmm\-yy;@">
                  <c:v>40686</c:v>
                </c:pt>
                <c:pt idx="162" formatCode="[$-409]d\-mmm\-yy;@">
                  <c:v>40687</c:v>
                </c:pt>
                <c:pt idx="163" formatCode="[$-409]d\-mmm\-yy;@">
                  <c:v>40688</c:v>
                </c:pt>
                <c:pt idx="164" formatCode="[$-409]d\-mmm\-yy;@">
                  <c:v>40689</c:v>
                </c:pt>
                <c:pt idx="165" formatCode="[$-409]d\-mmm\-yy;@">
                  <c:v>40690</c:v>
                </c:pt>
                <c:pt idx="166" formatCode="[$-409]d\-mmm\-yy;@">
                  <c:v>40694</c:v>
                </c:pt>
                <c:pt idx="167" formatCode="[$-409]d\-mmm\-yy;@">
                  <c:v>40695</c:v>
                </c:pt>
                <c:pt idx="168" formatCode="[$-409]d\-mmm\-yy;@">
                  <c:v>40696</c:v>
                </c:pt>
                <c:pt idx="169" formatCode="[$-409]d\-mmm\-yy;@">
                  <c:v>40697</c:v>
                </c:pt>
                <c:pt idx="170" formatCode="[$-409]d\-mmm\-yy;@">
                  <c:v>40700</c:v>
                </c:pt>
                <c:pt idx="171" formatCode="[$-409]d\-mmm\-yy;@">
                  <c:v>40701</c:v>
                </c:pt>
                <c:pt idx="172" formatCode="[$-409]d\-mmm\-yy;@">
                  <c:v>40702</c:v>
                </c:pt>
                <c:pt idx="173" formatCode="[$-409]d\-mmm\-yy;@">
                  <c:v>40703</c:v>
                </c:pt>
                <c:pt idx="174" formatCode="[$-409]d\-mmm\-yy;@">
                  <c:v>40704</c:v>
                </c:pt>
                <c:pt idx="175" formatCode="[$-409]d\-mmm\-yy;@">
                  <c:v>40707</c:v>
                </c:pt>
                <c:pt idx="176" formatCode="[$-409]d\-mmm\-yy;@">
                  <c:v>40708</c:v>
                </c:pt>
                <c:pt idx="177" formatCode="[$-409]d\-mmm\-yy;@">
                  <c:v>40709</c:v>
                </c:pt>
                <c:pt idx="178" formatCode="[$-409]d\-mmm\-yy;@">
                  <c:v>40710</c:v>
                </c:pt>
                <c:pt idx="179" formatCode="[$-409]d\-mmm\-yy;@">
                  <c:v>40711</c:v>
                </c:pt>
                <c:pt idx="180" formatCode="[$-409]d\-mmm\-yy;@">
                  <c:v>40714</c:v>
                </c:pt>
                <c:pt idx="181" formatCode="[$-409]d\-mmm\-yy;@">
                  <c:v>40715</c:v>
                </c:pt>
                <c:pt idx="182" formatCode="[$-409]d\-mmm\-yy;@">
                  <c:v>40716</c:v>
                </c:pt>
                <c:pt idx="183" formatCode="[$-409]d\-mmm\-yy;@">
                  <c:v>40717</c:v>
                </c:pt>
                <c:pt idx="184" formatCode="[$-409]d\-mmm\-yy;@">
                  <c:v>40718</c:v>
                </c:pt>
                <c:pt idx="185" formatCode="[$-409]d\-mmm\-yy;@">
                  <c:v>40721</c:v>
                </c:pt>
                <c:pt idx="186" formatCode="[$-409]d\-mmm\-yy;@">
                  <c:v>40722</c:v>
                </c:pt>
                <c:pt idx="187" formatCode="[$-409]d\-mmm\-yy;@">
                  <c:v>40723</c:v>
                </c:pt>
                <c:pt idx="188" formatCode="[$-409]d\-mmm\-yy;@">
                  <c:v>40724</c:v>
                </c:pt>
                <c:pt idx="189" formatCode="[$-409]d\-mmm\-yy;@">
                  <c:v>40725</c:v>
                </c:pt>
                <c:pt idx="190" formatCode="[$-409]d\-mmm\-yy;@">
                  <c:v>40729</c:v>
                </c:pt>
                <c:pt idx="191" formatCode="[$-409]d\-mmm\-yy;@">
                  <c:v>40730</c:v>
                </c:pt>
                <c:pt idx="192" formatCode="[$-409]d\-mmm\-yy;@">
                  <c:v>40731</c:v>
                </c:pt>
                <c:pt idx="193" formatCode="[$-409]d\-mmm\-yy;@">
                  <c:v>40732</c:v>
                </c:pt>
                <c:pt idx="194" formatCode="[$-409]d\-mmm\-yy;@">
                  <c:v>40735</c:v>
                </c:pt>
                <c:pt idx="195" formatCode="[$-409]d\-mmm\-yy;@">
                  <c:v>40736</c:v>
                </c:pt>
                <c:pt idx="196" formatCode="[$-409]d\-mmm\-yy;@">
                  <c:v>40737</c:v>
                </c:pt>
                <c:pt idx="197" formatCode="[$-409]d\-mmm\-yy;@">
                  <c:v>40738</c:v>
                </c:pt>
                <c:pt idx="198" formatCode="[$-409]d\-mmm\-yy;@">
                  <c:v>40739</c:v>
                </c:pt>
                <c:pt idx="199" formatCode="[$-409]d\-mmm\-yy;@">
                  <c:v>40742</c:v>
                </c:pt>
                <c:pt idx="200" formatCode="[$-409]d\-mmm\-yy;@">
                  <c:v>40743</c:v>
                </c:pt>
                <c:pt idx="201" formatCode="[$-409]d\-mmm\-yy;@">
                  <c:v>40744</c:v>
                </c:pt>
                <c:pt idx="202" formatCode="[$-409]d\-mmm\-yy;@">
                  <c:v>40745</c:v>
                </c:pt>
                <c:pt idx="203" formatCode="[$-409]d\-mmm\-yy;@">
                  <c:v>40746</c:v>
                </c:pt>
                <c:pt idx="204" formatCode="[$-409]d\-mmm\-yy;@">
                  <c:v>40749</c:v>
                </c:pt>
                <c:pt idx="205" formatCode="[$-409]d\-mmm\-yy;@">
                  <c:v>40750</c:v>
                </c:pt>
                <c:pt idx="206" formatCode="[$-409]d\-mmm\-yy;@">
                  <c:v>40751</c:v>
                </c:pt>
                <c:pt idx="207" formatCode="[$-409]d\-mmm\-yy;@">
                  <c:v>40752</c:v>
                </c:pt>
                <c:pt idx="208" formatCode="[$-409]d\-mmm\-yy;@">
                  <c:v>40753</c:v>
                </c:pt>
                <c:pt idx="209" formatCode="[$-409]d\-mmm\-yy;@">
                  <c:v>40756</c:v>
                </c:pt>
                <c:pt idx="210" formatCode="[$-409]d\-mmm\-yy;@">
                  <c:v>40757</c:v>
                </c:pt>
                <c:pt idx="211" formatCode="[$-409]d\-mmm\-yy;@">
                  <c:v>40758</c:v>
                </c:pt>
                <c:pt idx="212" formatCode="[$-409]d\-mmm\-yy;@">
                  <c:v>40759</c:v>
                </c:pt>
                <c:pt idx="213" formatCode="[$-409]d\-mmm\-yy;@">
                  <c:v>40760</c:v>
                </c:pt>
                <c:pt idx="214" formatCode="[$-409]d\-mmm\-yy;@">
                  <c:v>40763</c:v>
                </c:pt>
                <c:pt idx="215" formatCode="[$-409]d\-mmm\-yy;@">
                  <c:v>40764</c:v>
                </c:pt>
                <c:pt idx="216" formatCode="[$-409]d\-mmm\-yy;@">
                  <c:v>40765</c:v>
                </c:pt>
                <c:pt idx="217" formatCode="[$-409]d\-mmm\-yy;@">
                  <c:v>40766</c:v>
                </c:pt>
                <c:pt idx="218" formatCode="[$-409]d\-mmm\-yy;@">
                  <c:v>40767</c:v>
                </c:pt>
                <c:pt idx="219" formatCode="[$-409]d\-mmm\-yy;@">
                  <c:v>40770</c:v>
                </c:pt>
                <c:pt idx="220" formatCode="[$-409]d\-mmm\-yy;@">
                  <c:v>40771</c:v>
                </c:pt>
                <c:pt idx="221" formatCode="[$-409]d\-mmm\-yy;@">
                  <c:v>40772</c:v>
                </c:pt>
                <c:pt idx="222" formatCode="[$-409]d\-mmm\-yy;@">
                  <c:v>40773</c:v>
                </c:pt>
                <c:pt idx="223" formatCode="[$-409]d\-mmm\-yy;@">
                  <c:v>40774</c:v>
                </c:pt>
                <c:pt idx="224" formatCode="[$-409]d\-mmm\-yy;@">
                  <c:v>40777</c:v>
                </c:pt>
                <c:pt idx="225" formatCode="[$-409]d\-mmm\-yy;@">
                  <c:v>40778</c:v>
                </c:pt>
                <c:pt idx="226" formatCode="[$-409]d\-mmm\-yy;@">
                  <c:v>40779</c:v>
                </c:pt>
                <c:pt idx="227" formatCode="[$-409]d\-mmm\-yy;@">
                  <c:v>40780</c:v>
                </c:pt>
                <c:pt idx="228" formatCode="[$-409]d\-mmm\-yy;@">
                  <c:v>40781</c:v>
                </c:pt>
                <c:pt idx="229" formatCode="[$-409]d\-mmm\-yy;@">
                  <c:v>40784</c:v>
                </c:pt>
                <c:pt idx="230" formatCode="[$-409]d\-mmm\-yy;@">
                  <c:v>40785</c:v>
                </c:pt>
                <c:pt idx="231" formatCode="[$-409]d\-mmm\-yy;@">
                  <c:v>40786</c:v>
                </c:pt>
                <c:pt idx="232" formatCode="[$-409]d\-mmm\-yy;@">
                  <c:v>40787</c:v>
                </c:pt>
                <c:pt idx="233" formatCode="[$-409]d\-mmm\-yy;@">
                  <c:v>40788</c:v>
                </c:pt>
                <c:pt idx="234" formatCode="[$-409]d\-mmm\-yy;@">
                  <c:v>40792</c:v>
                </c:pt>
                <c:pt idx="235" formatCode="[$-409]d\-mmm\-yy;@">
                  <c:v>40793</c:v>
                </c:pt>
                <c:pt idx="236" formatCode="[$-409]d\-mmm\-yy;@">
                  <c:v>40794</c:v>
                </c:pt>
                <c:pt idx="237" formatCode="[$-409]d\-mmm\-yy;@">
                  <c:v>40795</c:v>
                </c:pt>
                <c:pt idx="238" formatCode="[$-409]d\-mmm\-yy;@">
                  <c:v>40798</c:v>
                </c:pt>
                <c:pt idx="239" formatCode="[$-409]d\-mmm\-yy;@">
                  <c:v>40799</c:v>
                </c:pt>
                <c:pt idx="240" formatCode="[$-409]d\-mmm\-yy;@">
                  <c:v>40800</c:v>
                </c:pt>
                <c:pt idx="241" formatCode="[$-409]d\-mmm\-yy;@">
                  <c:v>40801</c:v>
                </c:pt>
                <c:pt idx="242" formatCode="[$-409]d\-mmm\-yy;@">
                  <c:v>40802</c:v>
                </c:pt>
                <c:pt idx="243" formatCode="[$-409]d\-mmm\-yy;@">
                  <c:v>40805</c:v>
                </c:pt>
                <c:pt idx="244" formatCode="[$-409]d\-mmm\-yy;@">
                  <c:v>40806</c:v>
                </c:pt>
                <c:pt idx="245" formatCode="[$-409]d\-mmm\-yy;@">
                  <c:v>40807</c:v>
                </c:pt>
                <c:pt idx="246" formatCode="[$-409]d\-mmm\-yy;@">
                  <c:v>40808</c:v>
                </c:pt>
                <c:pt idx="247" formatCode="[$-409]d\-mmm\-yy;@">
                  <c:v>40809</c:v>
                </c:pt>
                <c:pt idx="248" formatCode="[$-409]d\-mmm\-yy;@">
                  <c:v>40812</c:v>
                </c:pt>
                <c:pt idx="249" formatCode="[$-409]d\-mmm\-yy;@">
                  <c:v>40813</c:v>
                </c:pt>
                <c:pt idx="250" formatCode="[$-409]d\-mmm\-yy;@">
                  <c:v>40814</c:v>
                </c:pt>
                <c:pt idx="251" formatCode="[$-409]d\-mmm\-yy;@">
                  <c:v>40815</c:v>
                </c:pt>
                <c:pt idx="252" formatCode="[$-409]d\-mmm\-yy;@">
                  <c:v>40816</c:v>
                </c:pt>
                <c:pt idx="253" formatCode="[$-409]d\-mmm\-yy;@">
                  <c:v>40817</c:v>
                </c:pt>
                <c:pt idx="254" formatCode="[$-409]d\-mmm\-yy;@">
                  <c:v>40818</c:v>
                </c:pt>
                <c:pt idx="255" formatCode="[$-409]d\-mmm\-yy;@">
                  <c:v>40819</c:v>
                </c:pt>
                <c:pt idx="256" formatCode="[$-409]d\-mmm\-yy;@">
                  <c:v>40820</c:v>
                </c:pt>
                <c:pt idx="257" formatCode="[$-409]d\-mmm\-yy;@">
                  <c:v>40821</c:v>
                </c:pt>
                <c:pt idx="258" formatCode="[$-409]d\-mmm\-yy;@">
                  <c:v>40822</c:v>
                </c:pt>
                <c:pt idx="259" formatCode="[$-409]d\-mmm\-yy;@">
                  <c:v>40823</c:v>
                </c:pt>
                <c:pt idx="260" formatCode="[$-409]d\-mmm\-yy;@">
                  <c:v>40826</c:v>
                </c:pt>
                <c:pt idx="261" formatCode="[$-409]d\-mmm\-yy;@">
                  <c:v>40827</c:v>
                </c:pt>
                <c:pt idx="262" formatCode="[$-409]d\-mmm\-yy;@">
                  <c:v>40828</c:v>
                </c:pt>
                <c:pt idx="263" formatCode="[$-409]d\-mmm\-yy;@">
                  <c:v>40829</c:v>
                </c:pt>
                <c:pt idx="264" formatCode="[$-409]d\-mmm\-yy;@">
                  <c:v>40830</c:v>
                </c:pt>
                <c:pt idx="265" formatCode="[$-409]d\-mmm\-yy;@">
                  <c:v>40833</c:v>
                </c:pt>
                <c:pt idx="266" formatCode="[$-409]d\-mmm\-yy;@">
                  <c:v>40834</c:v>
                </c:pt>
                <c:pt idx="267" formatCode="[$-409]d\-mmm\-yy;@">
                  <c:v>40835</c:v>
                </c:pt>
                <c:pt idx="268" formatCode="[$-409]d\-mmm\-yy;@">
                  <c:v>40836</c:v>
                </c:pt>
                <c:pt idx="269" formatCode="[$-409]d\-mmm\-yy;@">
                  <c:v>40837</c:v>
                </c:pt>
                <c:pt idx="270" formatCode="[$-409]d\-mmm\-yy;@">
                  <c:v>40840</c:v>
                </c:pt>
                <c:pt idx="271" formatCode="[$-409]d\-mmm\-yy;@">
                  <c:v>40841</c:v>
                </c:pt>
                <c:pt idx="272" formatCode="[$-409]d\-mmm\-yy;@">
                  <c:v>40842</c:v>
                </c:pt>
                <c:pt idx="273" formatCode="[$-409]d\-mmm\-yy;@">
                  <c:v>40843</c:v>
                </c:pt>
                <c:pt idx="274" formatCode="[$-409]d\-mmm\-yy;@">
                  <c:v>40844</c:v>
                </c:pt>
                <c:pt idx="275" formatCode="[$-409]d\-mmm\-yy;@">
                  <c:v>40847</c:v>
                </c:pt>
                <c:pt idx="276" formatCode="[$-409]d\-mmm\-yy;@">
                  <c:v>40848</c:v>
                </c:pt>
                <c:pt idx="277" formatCode="[$-409]d\-mmm\-yy;@">
                  <c:v>40849</c:v>
                </c:pt>
                <c:pt idx="278" formatCode="[$-409]d\-mmm\-yy;@">
                  <c:v>40850</c:v>
                </c:pt>
                <c:pt idx="279" formatCode="[$-409]d\-mmm\-yy;@">
                  <c:v>40851</c:v>
                </c:pt>
                <c:pt idx="280" formatCode="[$-409]d\-mmm\-yy;@">
                  <c:v>40854</c:v>
                </c:pt>
                <c:pt idx="281" formatCode="[$-409]d\-mmm\-yy;@">
                  <c:v>40855</c:v>
                </c:pt>
                <c:pt idx="282" formatCode="[$-409]d\-mmm\-yy;@">
                  <c:v>40856</c:v>
                </c:pt>
                <c:pt idx="283" formatCode="[$-409]d\-mmm\-yy;@">
                  <c:v>40857</c:v>
                </c:pt>
                <c:pt idx="284" formatCode="[$-409]d\-mmm\-yy;@">
                  <c:v>40858</c:v>
                </c:pt>
                <c:pt idx="285" formatCode="[$-409]d\-mmm\-yy;@">
                  <c:v>40861</c:v>
                </c:pt>
                <c:pt idx="286" formatCode="[$-409]d\-mmm\-yy;@">
                  <c:v>40862</c:v>
                </c:pt>
                <c:pt idx="287" formatCode="[$-409]d\-mmm\-yy;@">
                  <c:v>40863</c:v>
                </c:pt>
                <c:pt idx="288" formatCode="[$-409]d\-mmm\-yy;@">
                  <c:v>40864</c:v>
                </c:pt>
                <c:pt idx="289" formatCode="[$-409]d\-mmm\-yy;@">
                  <c:v>40865</c:v>
                </c:pt>
                <c:pt idx="290" formatCode="[$-409]d\-mmm\-yy;@">
                  <c:v>40868</c:v>
                </c:pt>
                <c:pt idx="291" formatCode="[$-409]d\-mmm\-yy;@">
                  <c:v>40869</c:v>
                </c:pt>
                <c:pt idx="292" formatCode="[$-409]d\-mmm\-yy;@">
                  <c:v>40870</c:v>
                </c:pt>
                <c:pt idx="293" formatCode="[$-409]d\-mmm\-yy;@">
                  <c:v>40872</c:v>
                </c:pt>
                <c:pt idx="294" formatCode="[$-409]d\-mmm\-yy;@">
                  <c:v>40875</c:v>
                </c:pt>
                <c:pt idx="295" formatCode="[$-409]d\-mmm\-yy;@">
                  <c:v>40876</c:v>
                </c:pt>
                <c:pt idx="296" formatCode="[$-409]d\-mmm\-yy;@">
                  <c:v>40877</c:v>
                </c:pt>
                <c:pt idx="297" formatCode="[$-409]d\-mmm\-yy;@">
                  <c:v>40878</c:v>
                </c:pt>
                <c:pt idx="298" formatCode="[$-409]d\-mmm\-yy;@">
                  <c:v>40879</c:v>
                </c:pt>
                <c:pt idx="299" formatCode="[$-409]d\-mmm\-yy;@">
                  <c:v>40882</c:v>
                </c:pt>
                <c:pt idx="300" formatCode="[$-409]d\-mmm\-yy;@">
                  <c:v>40883</c:v>
                </c:pt>
                <c:pt idx="301" formatCode="[$-409]d\-mmm\-yy;@">
                  <c:v>40884</c:v>
                </c:pt>
                <c:pt idx="302" formatCode="[$-409]d\-mmm\-yy;@">
                  <c:v>40885</c:v>
                </c:pt>
                <c:pt idx="303" formatCode="[$-409]d\-mmm\-yy;@">
                  <c:v>40886</c:v>
                </c:pt>
                <c:pt idx="304" formatCode="[$-409]d\-mmm\-yy;@">
                  <c:v>40889</c:v>
                </c:pt>
                <c:pt idx="305" formatCode="[$-409]d\-mmm\-yy;@">
                  <c:v>40890</c:v>
                </c:pt>
                <c:pt idx="306" formatCode="[$-409]d\-mmm\-yy;@">
                  <c:v>40891</c:v>
                </c:pt>
                <c:pt idx="307" formatCode="[$-409]d\-mmm\-yy;@">
                  <c:v>40892</c:v>
                </c:pt>
                <c:pt idx="308" formatCode="[$-409]d\-mmm\-yy;@">
                  <c:v>40893</c:v>
                </c:pt>
                <c:pt idx="309" formatCode="[$-409]d\-mmm\-yy;@">
                  <c:v>40896</c:v>
                </c:pt>
                <c:pt idx="310" formatCode="[$-409]d\-mmm\-yy;@">
                  <c:v>40897</c:v>
                </c:pt>
                <c:pt idx="311" formatCode="[$-409]d\-mmm\-yy;@">
                  <c:v>40898</c:v>
                </c:pt>
                <c:pt idx="312" formatCode="[$-409]d\-mmm\-yy;@">
                  <c:v>40899</c:v>
                </c:pt>
                <c:pt idx="313" formatCode="[$-409]d\-mmm\-yy;@">
                  <c:v>40900</c:v>
                </c:pt>
                <c:pt idx="314" formatCode="[$-409]d\-mmm\-yy;@">
                  <c:v>40904</c:v>
                </c:pt>
                <c:pt idx="315" formatCode="[$-409]d\-mmm\-yy;@">
                  <c:v>40905</c:v>
                </c:pt>
                <c:pt idx="316" formatCode="[$-409]d\-mmm\-yy;@">
                  <c:v>40906</c:v>
                </c:pt>
                <c:pt idx="317" formatCode="[$-409]d\-mmm\-yy;@">
                  <c:v>40907</c:v>
                </c:pt>
                <c:pt idx="318" formatCode="[$-409]d\-mmm\-yy;@">
                  <c:v>40911</c:v>
                </c:pt>
                <c:pt idx="319" formatCode="[$-409]d\-mmm\-yy;@">
                  <c:v>40912</c:v>
                </c:pt>
                <c:pt idx="320" formatCode="[$-409]d\-mmm\-yy;@">
                  <c:v>40913</c:v>
                </c:pt>
                <c:pt idx="321" formatCode="[$-409]d\-mmm\-yy;@">
                  <c:v>40914</c:v>
                </c:pt>
                <c:pt idx="322" formatCode="[$-409]d\-mmm\-yy;@">
                  <c:v>40917</c:v>
                </c:pt>
                <c:pt idx="323" formatCode="[$-409]d\-mmm\-yy;@">
                  <c:v>40918</c:v>
                </c:pt>
                <c:pt idx="324" formatCode="[$-409]d\-mmm\-yy;@">
                  <c:v>40919</c:v>
                </c:pt>
                <c:pt idx="325" formatCode="[$-409]d\-mmm\-yy;@">
                  <c:v>40920</c:v>
                </c:pt>
                <c:pt idx="326" formatCode="[$-409]d\-mmm\-yy;@">
                  <c:v>40921</c:v>
                </c:pt>
                <c:pt idx="327" formatCode="[$-409]d\-mmm\-yy;@">
                  <c:v>40925</c:v>
                </c:pt>
                <c:pt idx="328" formatCode="[$-409]d\-mmm\-yy;@">
                  <c:v>40926</c:v>
                </c:pt>
                <c:pt idx="329" formatCode="[$-409]d\-mmm\-yy;@">
                  <c:v>40927</c:v>
                </c:pt>
                <c:pt idx="330" formatCode="[$-409]d\-mmm\-yy;@">
                  <c:v>40928</c:v>
                </c:pt>
                <c:pt idx="331" formatCode="[$-409]d\-mmm\-yy;@">
                  <c:v>40931</c:v>
                </c:pt>
                <c:pt idx="332" formatCode="[$-409]d\-mmm\-yy;@">
                  <c:v>40932</c:v>
                </c:pt>
                <c:pt idx="333" formatCode="[$-409]d\-mmm\-yy;@">
                  <c:v>40933</c:v>
                </c:pt>
                <c:pt idx="334" formatCode="[$-409]d\-mmm\-yy;@">
                  <c:v>40934</c:v>
                </c:pt>
                <c:pt idx="335" formatCode="[$-409]d\-mmm\-yy;@">
                  <c:v>40935</c:v>
                </c:pt>
                <c:pt idx="336" formatCode="[$-409]d\-mmm\-yy;@">
                  <c:v>40938</c:v>
                </c:pt>
                <c:pt idx="337" formatCode="[$-409]d\-mmm\-yy;@">
                  <c:v>40939</c:v>
                </c:pt>
                <c:pt idx="338" formatCode="[$-409]d\-mmm\-yy;@">
                  <c:v>40940</c:v>
                </c:pt>
                <c:pt idx="339" formatCode="[$-409]d\-mmm\-yy;@">
                  <c:v>40941</c:v>
                </c:pt>
                <c:pt idx="340" formatCode="[$-409]d\-mmm\-yy;@">
                  <c:v>40942</c:v>
                </c:pt>
                <c:pt idx="341" formatCode="[$-409]d\-mmm\-yy;@">
                  <c:v>40945</c:v>
                </c:pt>
                <c:pt idx="342" formatCode="[$-409]d\-mmm\-yy;@">
                  <c:v>40946</c:v>
                </c:pt>
                <c:pt idx="343" formatCode="[$-409]d\-mmm\-yy;@">
                  <c:v>40947</c:v>
                </c:pt>
                <c:pt idx="344" formatCode="[$-409]d\-mmm\-yy;@">
                  <c:v>40948</c:v>
                </c:pt>
                <c:pt idx="345" formatCode="[$-409]d\-mmm\-yy;@">
                  <c:v>40949</c:v>
                </c:pt>
                <c:pt idx="346" formatCode="[$-409]d\-mmm\-yy;@">
                  <c:v>40952</c:v>
                </c:pt>
                <c:pt idx="347" formatCode="[$-409]d\-mmm\-yy;@">
                  <c:v>40953</c:v>
                </c:pt>
                <c:pt idx="348" formatCode="[$-409]d\-mmm\-yy;@">
                  <c:v>40954</c:v>
                </c:pt>
                <c:pt idx="349" formatCode="[$-409]d\-mmm\-yy;@">
                  <c:v>40955</c:v>
                </c:pt>
                <c:pt idx="350" formatCode="[$-409]d\-mmm\-yy;@">
                  <c:v>40956</c:v>
                </c:pt>
                <c:pt idx="351" formatCode="[$-409]d\-mmm\-yy;@">
                  <c:v>40960</c:v>
                </c:pt>
                <c:pt idx="352" formatCode="[$-409]d\-mmm\-yy;@">
                  <c:v>40961</c:v>
                </c:pt>
                <c:pt idx="353" formatCode="[$-409]d\-mmm\-yy;@">
                  <c:v>40962</c:v>
                </c:pt>
                <c:pt idx="354" formatCode="[$-409]d\-mmm\-yy;@">
                  <c:v>40963</c:v>
                </c:pt>
                <c:pt idx="355" formatCode="[$-409]d\-mmm\-yy;@">
                  <c:v>40966</c:v>
                </c:pt>
                <c:pt idx="356" formatCode="[$-409]d\-mmm\-yy;@">
                  <c:v>40967</c:v>
                </c:pt>
                <c:pt idx="357" formatCode="[$-409]d\-mmm\-yy;@">
                  <c:v>40968</c:v>
                </c:pt>
                <c:pt idx="358" formatCode="[$-409]d\-mmm\-yy;@">
                  <c:v>40969</c:v>
                </c:pt>
                <c:pt idx="359" formatCode="[$-409]d\-mmm\-yy;@">
                  <c:v>40970</c:v>
                </c:pt>
                <c:pt idx="360" formatCode="[$-409]d\-mmm\-yy;@">
                  <c:v>40973</c:v>
                </c:pt>
                <c:pt idx="361" formatCode="[$-409]d\-mmm\-yy;@">
                  <c:v>40974</c:v>
                </c:pt>
                <c:pt idx="362" formatCode="[$-409]d\-mmm\-yy;@">
                  <c:v>40975</c:v>
                </c:pt>
                <c:pt idx="363" formatCode="[$-409]d\-mmm\-yy;@">
                  <c:v>40976</c:v>
                </c:pt>
                <c:pt idx="364" formatCode="[$-409]d\-mmm\-yy;@">
                  <c:v>40977</c:v>
                </c:pt>
                <c:pt idx="365" formatCode="[$-409]d\-mmm\-yy;@">
                  <c:v>40980</c:v>
                </c:pt>
                <c:pt idx="366" formatCode="[$-409]d\-mmm\-yy;@">
                  <c:v>40981</c:v>
                </c:pt>
                <c:pt idx="367" formatCode="[$-409]d\-mmm\-yy;@">
                  <c:v>40982</c:v>
                </c:pt>
                <c:pt idx="368" formatCode="[$-409]d\-mmm\-yy;@">
                  <c:v>40983</c:v>
                </c:pt>
                <c:pt idx="369" formatCode="[$-409]d\-mmm\-yy;@">
                  <c:v>40984</c:v>
                </c:pt>
                <c:pt idx="370" formatCode="[$-409]d\-mmm\-yy;@">
                  <c:v>40987</c:v>
                </c:pt>
                <c:pt idx="371" formatCode="[$-409]d\-mmm\-yy;@">
                  <c:v>40988</c:v>
                </c:pt>
                <c:pt idx="372" formatCode="[$-409]d\-mmm\-yy;@">
                  <c:v>40989</c:v>
                </c:pt>
                <c:pt idx="373" formatCode="[$-409]d\-mmm\-yy;@">
                  <c:v>40990</c:v>
                </c:pt>
                <c:pt idx="374" formatCode="[$-409]d\-mmm\-yy;@">
                  <c:v>40991</c:v>
                </c:pt>
                <c:pt idx="375" formatCode="[$-409]d\-mmm\-yy;@">
                  <c:v>40994</c:v>
                </c:pt>
                <c:pt idx="376" formatCode="[$-409]d\-mmm\-yy;@">
                  <c:v>40995</c:v>
                </c:pt>
                <c:pt idx="377" formatCode="[$-409]d\-mmm\-yy;@">
                  <c:v>40996</c:v>
                </c:pt>
                <c:pt idx="378" formatCode="[$-409]d\-mmm\-yy;@">
                  <c:v>40997</c:v>
                </c:pt>
                <c:pt idx="379" formatCode="[$-409]d\-mmm\-yy;@">
                  <c:v>40998</c:v>
                </c:pt>
                <c:pt idx="380" formatCode="[$-409]d\-mmm\-yy;@">
                  <c:v>41001</c:v>
                </c:pt>
                <c:pt idx="381" formatCode="[$-409]d\-mmm\-yy;@">
                  <c:v>41002</c:v>
                </c:pt>
                <c:pt idx="382" formatCode="[$-409]d\-mmm\-yy;@">
                  <c:v>41003</c:v>
                </c:pt>
                <c:pt idx="383" formatCode="[$-409]d\-mmm\-yy;@">
                  <c:v>41004</c:v>
                </c:pt>
                <c:pt idx="384" formatCode="[$-409]d\-mmm\-yy;@">
                  <c:v>41008</c:v>
                </c:pt>
                <c:pt idx="385" formatCode="[$-409]d\-mmm\-yy;@">
                  <c:v>41009</c:v>
                </c:pt>
                <c:pt idx="386" formatCode="[$-409]d\-mmm\-yy;@">
                  <c:v>41010</c:v>
                </c:pt>
                <c:pt idx="387" formatCode="[$-409]d\-mmm\-yy;@">
                  <c:v>41011</c:v>
                </c:pt>
                <c:pt idx="388" formatCode="[$-409]d\-mmm\-yy;@">
                  <c:v>41012</c:v>
                </c:pt>
                <c:pt idx="389" formatCode="[$-409]d\-mmm\-yy;@">
                  <c:v>41015</c:v>
                </c:pt>
                <c:pt idx="390" formatCode="[$-409]d\-mmm\-yy;@">
                  <c:v>41016</c:v>
                </c:pt>
                <c:pt idx="391" formatCode="[$-409]d\-mmm\-yy;@">
                  <c:v>41017</c:v>
                </c:pt>
                <c:pt idx="392" formatCode="[$-409]d\-mmm\-yy;@">
                  <c:v>41018</c:v>
                </c:pt>
                <c:pt idx="393" formatCode="[$-409]d\-mmm\-yy;@">
                  <c:v>41019</c:v>
                </c:pt>
                <c:pt idx="394" formatCode="[$-409]d\-mmm\-yy;@">
                  <c:v>41022</c:v>
                </c:pt>
                <c:pt idx="395" formatCode="[$-409]d\-mmm\-yy;@">
                  <c:v>41023</c:v>
                </c:pt>
                <c:pt idx="396" formatCode="[$-409]d\-mmm\-yy;@">
                  <c:v>41024</c:v>
                </c:pt>
                <c:pt idx="397" formatCode="[$-409]d\-mmm\-yy;@">
                  <c:v>41025</c:v>
                </c:pt>
                <c:pt idx="398" formatCode="[$-409]d\-mmm\-yy;@">
                  <c:v>41026</c:v>
                </c:pt>
                <c:pt idx="399" formatCode="[$-409]d\-mmm\-yy;@">
                  <c:v>41029</c:v>
                </c:pt>
                <c:pt idx="400" formatCode="[$-409]d\-mmm\-yy;@">
                  <c:v>41030</c:v>
                </c:pt>
                <c:pt idx="401" formatCode="[$-409]d\-mmm\-yy;@">
                  <c:v>41031</c:v>
                </c:pt>
                <c:pt idx="402" formatCode="[$-409]d\-mmm\-yy;@">
                  <c:v>41032</c:v>
                </c:pt>
                <c:pt idx="403" formatCode="[$-409]d\-mmm\-yy;@">
                  <c:v>41033</c:v>
                </c:pt>
                <c:pt idx="404" formatCode="[$-409]d\-mmm\-yy;@">
                  <c:v>41036</c:v>
                </c:pt>
                <c:pt idx="405" formatCode="[$-409]d\-mmm\-yy;@">
                  <c:v>41037</c:v>
                </c:pt>
                <c:pt idx="406" formatCode="[$-409]d\-mmm\-yy;@">
                  <c:v>41038</c:v>
                </c:pt>
                <c:pt idx="407" formatCode="[$-409]d\-mmm\-yy;@">
                  <c:v>41039</c:v>
                </c:pt>
                <c:pt idx="408" formatCode="[$-409]d\-mmm\-yy;@">
                  <c:v>41040</c:v>
                </c:pt>
                <c:pt idx="409" formatCode="[$-409]d\-mmm\-yy;@">
                  <c:v>41043</c:v>
                </c:pt>
                <c:pt idx="410" formatCode="[$-409]d\-mmm\-yy;@">
                  <c:v>41044</c:v>
                </c:pt>
                <c:pt idx="411" formatCode="[$-409]d\-mmm\-yy;@">
                  <c:v>41045</c:v>
                </c:pt>
                <c:pt idx="412" formatCode="[$-409]d\-mmm\-yy;@">
                  <c:v>41046</c:v>
                </c:pt>
                <c:pt idx="413" formatCode="[$-409]d\-mmm\-yy;@">
                  <c:v>41047</c:v>
                </c:pt>
                <c:pt idx="414" formatCode="[$-409]d\-mmm\-yy;@">
                  <c:v>41050</c:v>
                </c:pt>
                <c:pt idx="415" formatCode="[$-409]d\-mmm\-yy;@">
                  <c:v>41051</c:v>
                </c:pt>
                <c:pt idx="416" formatCode="[$-409]d\-mmm\-yy;@">
                  <c:v>41052</c:v>
                </c:pt>
                <c:pt idx="417" formatCode="[$-409]d\-mmm\-yy;@">
                  <c:v>41053</c:v>
                </c:pt>
                <c:pt idx="418" formatCode="[$-409]d\-mmm\-yy;@">
                  <c:v>41054</c:v>
                </c:pt>
                <c:pt idx="419" formatCode="[$-409]d\-mmm\-yy;@">
                  <c:v>41058</c:v>
                </c:pt>
                <c:pt idx="420" formatCode="[$-409]d\-mmm\-yy;@">
                  <c:v>41059</c:v>
                </c:pt>
                <c:pt idx="421" formatCode="[$-409]d\-mmm\-yy;@">
                  <c:v>41060</c:v>
                </c:pt>
                <c:pt idx="422" formatCode="[$-409]d\-mmm\-yy;@">
                  <c:v>41061</c:v>
                </c:pt>
                <c:pt idx="423" formatCode="[$-409]d\-mmm\-yy;@">
                  <c:v>41064</c:v>
                </c:pt>
                <c:pt idx="424" formatCode="[$-409]d\-mmm\-yy;@">
                  <c:v>41065</c:v>
                </c:pt>
                <c:pt idx="425" formatCode="[$-409]d\-mmm\-yy;@">
                  <c:v>41066</c:v>
                </c:pt>
                <c:pt idx="426" formatCode="[$-409]d\-mmm\-yy;@">
                  <c:v>41067</c:v>
                </c:pt>
                <c:pt idx="427" formatCode="[$-409]d\-mmm\-yy;@">
                  <c:v>41068</c:v>
                </c:pt>
                <c:pt idx="428" formatCode="[$-409]d\-mmm\-yy;@">
                  <c:v>41071</c:v>
                </c:pt>
                <c:pt idx="429" formatCode="[$-409]d\-mmm\-yy;@">
                  <c:v>41072</c:v>
                </c:pt>
                <c:pt idx="430" formatCode="[$-409]d\-mmm\-yy;@">
                  <c:v>41073</c:v>
                </c:pt>
                <c:pt idx="431" formatCode="[$-409]d\-mmm\-yy;@">
                  <c:v>41074</c:v>
                </c:pt>
                <c:pt idx="432" formatCode="[$-409]d\-mmm\-yy;@">
                  <c:v>41075</c:v>
                </c:pt>
                <c:pt idx="433" formatCode="[$-409]d\-mmm\-yy;@">
                  <c:v>41078</c:v>
                </c:pt>
                <c:pt idx="434" formatCode="[$-409]d\-mmm\-yy;@">
                  <c:v>41079</c:v>
                </c:pt>
                <c:pt idx="435" formatCode="[$-409]d\-mmm\-yy;@">
                  <c:v>41080</c:v>
                </c:pt>
                <c:pt idx="436" formatCode="[$-409]d\-mmm\-yy;@">
                  <c:v>41081</c:v>
                </c:pt>
                <c:pt idx="437" formatCode="[$-409]d\-mmm\-yy;@">
                  <c:v>41082</c:v>
                </c:pt>
                <c:pt idx="438" formatCode="[$-409]d\-mmm\-yy;@">
                  <c:v>41085</c:v>
                </c:pt>
                <c:pt idx="439" formatCode="[$-409]d\-mmm\-yy;@">
                  <c:v>41086</c:v>
                </c:pt>
                <c:pt idx="440" formatCode="[$-409]d\-mmm\-yy;@">
                  <c:v>41087</c:v>
                </c:pt>
                <c:pt idx="441" formatCode="[$-409]d\-mmm\-yy;@">
                  <c:v>41088</c:v>
                </c:pt>
                <c:pt idx="442" formatCode="[$-409]d\-mmm\-yy;@">
                  <c:v>41089</c:v>
                </c:pt>
                <c:pt idx="443" formatCode="[$-409]d\-mmm\-yy;@">
                  <c:v>41092</c:v>
                </c:pt>
                <c:pt idx="444" formatCode="[$-409]d\-mmm\-yy;@">
                  <c:v>41093</c:v>
                </c:pt>
                <c:pt idx="445" formatCode="[$-409]d\-mmm\-yy;@">
                  <c:v>41095</c:v>
                </c:pt>
                <c:pt idx="446" formatCode="[$-409]d\-mmm\-yy;@">
                  <c:v>41096</c:v>
                </c:pt>
                <c:pt idx="447" formatCode="[$-409]d\-mmm\-yy;@">
                  <c:v>41099</c:v>
                </c:pt>
                <c:pt idx="448" formatCode="[$-409]d\-mmm\-yy;@">
                  <c:v>41100</c:v>
                </c:pt>
                <c:pt idx="449" formatCode="[$-409]d\-mmm\-yy;@">
                  <c:v>41101</c:v>
                </c:pt>
                <c:pt idx="450" formatCode="[$-409]d\-mmm\-yy;@">
                  <c:v>41102</c:v>
                </c:pt>
                <c:pt idx="451" formatCode="[$-409]d\-mmm\-yy;@">
                  <c:v>41103</c:v>
                </c:pt>
                <c:pt idx="452" formatCode="[$-409]d\-mmm\-yy;@">
                  <c:v>41106</c:v>
                </c:pt>
                <c:pt idx="453" formatCode="[$-409]d\-mmm\-yy;@">
                  <c:v>41107</c:v>
                </c:pt>
                <c:pt idx="454" formatCode="[$-409]d\-mmm\-yy;@">
                  <c:v>41108</c:v>
                </c:pt>
                <c:pt idx="455" formatCode="[$-409]d\-mmm\-yy;@">
                  <c:v>41109</c:v>
                </c:pt>
                <c:pt idx="456" formatCode="[$-409]d\-mmm\-yy;@">
                  <c:v>41110</c:v>
                </c:pt>
                <c:pt idx="457" formatCode="[$-409]d\-mmm\-yy;@">
                  <c:v>41113</c:v>
                </c:pt>
                <c:pt idx="458" formatCode="[$-409]d\-mmm\-yy;@">
                  <c:v>41114</c:v>
                </c:pt>
                <c:pt idx="459" formatCode="[$-409]d\-mmm\-yy;@">
                  <c:v>41115</c:v>
                </c:pt>
                <c:pt idx="460" formatCode="[$-409]d\-mmm\-yy;@">
                  <c:v>41116</c:v>
                </c:pt>
                <c:pt idx="461" formatCode="[$-409]d\-mmm\-yy;@">
                  <c:v>41117</c:v>
                </c:pt>
                <c:pt idx="462" formatCode="[$-409]d\-mmm\-yy;@">
                  <c:v>41120</c:v>
                </c:pt>
                <c:pt idx="463" formatCode="[$-409]d\-mmm\-yy;@">
                  <c:v>41121</c:v>
                </c:pt>
                <c:pt idx="464" formatCode="[$-409]d\-mmm\-yy;@">
                  <c:v>41122</c:v>
                </c:pt>
                <c:pt idx="465" formatCode="[$-409]d\-mmm\-yy;@">
                  <c:v>41123</c:v>
                </c:pt>
                <c:pt idx="466" formatCode="[$-409]d\-mmm\-yy;@">
                  <c:v>41124</c:v>
                </c:pt>
                <c:pt idx="467" formatCode="[$-409]d\-mmm\-yy;@">
                  <c:v>41127</c:v>
                </c:pt>
                <c:pt idx="468" formatCode="[$-409]d\-mmm\-yy;@">
                  <c:v>41128</c:v>
                </c:pt>
                <c:pt idx="469" formatCode="[$-409]d\-mmm\-yy;@">
                  <c:v>41129</c:v>
                </c:pt>
                <c:pt idx="470" formatCode="[$-409]d\-mmm\-yy;@">
                  <c:v>41130</c:v>
                </c:pt>
                <c:pt idx="471" formatCode="[$-409]d\-mmm\-yy;@">
                  <c:v>41131</c:v>
                </c:pt>
                <c:pt idx="472" formatCode="[$-409]d\-mmm\-yy;@">
                  <c:v>41134</c:v>
                </c:pt>
                <c:pt idx="473" formatCode="[$-409]d\-mmm\-yy;@">
                  <c:v>41135</c:v>
                </c:pt>
                <c:pt idx="474" formatCode="[$-409]d\-mmm\-yy;@">
                  <c:v>41136</c:v>
                </c:pt>
                <c:pt idx="475" formatCode="[$-409]d\-mmm\-yy;@">
                  <c:v>41137</c:v>
                </c:pt>
                <c:pt idx="476" formatCode="[$-409]d\-mmm\-yy;@">
                  <c:v>41138</c:v>
                </c:pt>
                <c:pt idx="477" formatCode="[$-409]d\-mmm\-yy;@">
                  <c:v>41141</c:v>
                </c:pt>
                <c:pt idx="478" formatCode="[$-409]d\-mmm\-yy;@">
                  <c:v>41142</c:v>
                </c:pt>
                <c:pt idx="479" formatCode="[$-409]d\-mmm\-yy;@">
                  <c:v>41143</c:v>
                </c:pt>
                <c:pt idx="480" formatCode="[$-409]d\-mmm\-yy;@">
                  <c:v>41144</c:v>
                </c:pt>
                <c:pt idx="481" formatCode="[$-409]d\-mmm\-yy;@">
                  <c:v>41145</c:v>
                </c:pt>
                <c:pt idx="482" formatCode="[$-409]d\-mmm\-yy;@">
                  <c:v>41148</c:v>
                </c:pt>
                <c:pt idx="483" formatCode="[$-409]d\-mmm\-yy;@">
                  <c:v>41149</c:v>
                </c:pt>
                <c:pt idx="484" formatCode="[$-409]d\-mmm\-yy;@">
                  <c:v>41150</c:v>
                </c:pt>
                <c:pt idx="485" formatCode="[$-409]d\-mmm\-yy;@">
                  <c:v>41151</c:v>
                </c:pt>
                <c:pt idx="486" formatCode="[$-409]d\-mmm\-yy;@">
                  <c:v>41152</c:v>
                </c:pt>
                <c:pt idx="487" formatCode="[$-409]d\-mmm\-yy;@">
                  <c:v>41156</c:v>
                </c:pt>
                <c:pt idx="488" formatCode="[$-409]d\-mmm\-yy;@">
                  <c:v>41157</c:v>
                </c:pt>
                <c:pt idx="489" formatCode="[$-409]d\-mmm\-yy;@">
                  <c:v>41158</c:v>
                </c:pt>
                <c:pt idx="490" formatCode="[$-409]d\-mmm\-yy;@">
                  <c:v>41159</c:v>
                </c:pt>
                <c:pt idx="491" formatCode="[$-409]d\-mmm\-yy;@">
                  <c:v>41162</c:v>
                </c:pt>
                <c:pt idx="492" formatCode="[$-409]d\-mmm\-yy;@">
                  <c:v>41163</c:v>
                </c:pt>
                <c:pt idx="493" formatCode="[$-409]d\-mmm\-yy;@">
                  <c:v>41164</c:v>
                </c:pt>
                <c:pt idx="494" formatCode="[$-409]d\-mmm\-yy;@">
                  <c:v>41165</c:v>
                </c:pt>
                <c:pt idx="495" formatCode="[$-409]d\-mmm\-yy;@">
                  <c:v>41166</c:v>
                </c:pt>
                <c:pt idx="496" formatCode="[$-409]d\-mmm\-yy;@">
                  <c:v>41169</c:v>
                </c:pt>
                <c:pt idx="497" formatCode="[$-409]d\-mmm\-yy;@">
                  <c:v>41170</c:v>
                </c:pt>
                <c:pt idx="498" formatCode="[$-409]d\-mmm\-yy;@">
                  <c:v>41171</c:v>
                </c:pt>
                <c:pt idx="499" formatCode="[$-409]d\-mmm\-yy;@">
                  <c:v>41172</c:v>
                </c:pt>
                <c:pt idx="500" formatCode="[$-409]d\-mmm\-yy;@">
                  <c:v>41173</c:v>
                </c:pt>
                <c:pt idx="501" formatCode="[$-409]d\-mmm\-yy;@">
                  <c:v>41176</c:v>
                </c:pt>
                <c:pt idx="502" formatCode="[$-409]d\-mmm\-yy;@">
                  <c:v>41177</c:v>
                </c:pt>
                <c:pt idx="503" formatCode="[$-409]d\-mmm\-yy;@">
                  <c:v>41178</c:v>
                </c:pt>
                <c:pt idx="504" formatCode="[$-409]d\-mmm\-yy;@">
                  <c:v>41179</c:v>
                </c:pt>
                <c:pt idx="505" formatCode="[$-409]d\-mmm\-yy;@">
                  <c:v>41180</c:v>
                </c:pt>
                <c:pt idx="506" formatCode="[$-F800]dddd\,\ mmmm\ dd\,\ yyyy">
                  <c:v>41183</c:v>
                </c:pt>
                <c:pt idx="507" formatCode="[$-F800]dddd\,\ mmmm\ dd\,\ yyyy">
                  <c:v>41184</c:v>
                </c:pt>
                <c:pt idx="508" formatCode="[$-F800]dddd\,\ mmmm\ dd\,\ yyyy">
                  <c:v>41185</c:v>
                </c:pt>
                <c:pt idx="509" formatCode="[$-F800]dddd\,\ mmmm\ dd\,\ yyyy">
                  <c:v>41186</c:v>
                </c:pt>
                <c:pt idx="510" formatCode="[$-F800]dddd\,\ mmmm\ dd\,\ yyyy">
                  <c:v>41187</c:v>
                </c:pt>
                <c:pt idx="511" formatCode="[$-F800]dddd\,\ mmmm\ dd\,\ yyyy">
                  <c:v>41190</c:v>
                </c:pt>
                <c:pt idx="512" formatCode="[$-F800]dddd\,\ mmmm\ dd\,\ yyyy">
                  <c:v>41191</c:v>
                </c:pt>
                <c:pt idx="513" formatCode="[$-F800]dddd\,\ mmmm\ dd\,\ yyyy">
                  <c:v>41192</c:v>
                </c:pt>
                <c:pt idx="514" formatCode="[$-F800]dddd\,\ mmmm\ dd\,\ yyyy">
                  <c:v>41193</c:v>
                </c:pt>
                <c:pt idx="515" formatCode="[$-F800]dddd\,\ mmmm\ dd\,\ yyyy">
                  <c:v>41194</c:v>
                </c:pt>
                <c:pt idx="516" formatCode="[$-F800]dddd\,\ mmmm\ dd\,\ yyyy">
                  <c:v>41197</c:v>
                </c:pt>
                <c:pt idx="517" formatCode="[$-F800]dddd\,\ mmmm\ dd\,\ yyyy">
                  <c:v>41198</c:v>
                </c:pt>
                <c:pt idx="518" formatCode="[$-F800]dddd\,\ mmmm\ dd\,\ yyyy">
                  <c:v>41199</c:v>
                </c:pt>
                <c:pt idx="519" formatCode="[$-F800]dddd\,\ mmmm\ dd\,\ yyyy">
                  <c:v>41200</c:v>
                </c:pt>
                <c:pt idx="520" formatCode="[$-F800]dddd\,\ mmmm\ dd\,\ yyyy">
                  <c:v>41201</c:v>
                </c:pt>
                <c:pt idx="521" formatCode="[$-F800]dddd\,\ mmmm\ dd\,\ yyyy">
                  <c:v>41204</c:v>
                </c:pt>
                <c:pt idx="522" formatCode="[$-F800]dddd\,\ mmmm\ dd\,\ yyyy">
                  <c:v>41205</c:v>
                </c:pt>
                <c:pt idx="523" formatCode="[$-F800]dddd\,\ mmmm\ dd\,\ yyyy">
                  <c:v>41206</c:v>
                </c:pt>
                <c:pt idx="524" formatCode="[$-F800]dddd\,\ mmmm\ dd\,\ yyyy">
                  <c:v>41207</c:v>
                </c:pt>
                <c:pt idx="525" formatCode="[$-F800]dddd\,\ mmmm\ dd\,\ yyyy">
                  <c:v>41208</c:v>
                </c:pt>
                <c:pt idx="526" formatCode="[$-F800]dddd\,\ mmmm\ dd\,\ yyyy">
                  <c:v>41211</c:v>
                </c:pt>
                <c:pt idx="527" formatCode="[$-F800]dddd\,\ mmmm\ dd\,\ yyyy">
                  <c:v>41212</c:v>
                </c:pt>
                <c:pt idx="528" formatCode="[$-F800]dddd\,\ mmmm\ dd\,\ yyyy">
                  <c:v>41213</c:v>
                </c:pt>
                <c:pt idx="529" formatCode="[$-F800]dddd\,\ mmmm\ dd\,\ yyyy">
                  <c:v>41214</c:v>
                </c:pt>
                <c:pt idx="530" formatCode="[$-F800]dddd\,\ mmmm\ dd\,\ yyyy">
                  <c:v>41215</c:v>
                </c:pt>
                <c:pt idx="531" formatCode="[$-F800]dddd\,\ mmmm\ dd\,\ yyyy">
                  <c:v>41218</c:v>
                </c:pt>
                <c:pt idx="532" formatCode="[$-F800]dddd\,\ mmmm\ dd\,\ yyyy">
                  <c:v>41219</c:v>
                </c:pt>
                <c:pt idx="533" formatCode="[$-F800]dddd\,\ mmmm\ dd\,\ yyyy">
                  <c:v>41220</c:v>
                </c:pt>
                <c:pt idx="534" formatCode="[$-F800]dddd\,\ mmmm\ dd\,\ yyyy">
                  <c:v>41221</c:v>
                </c:pt>
                <c:pt idx="535" formatCode="[$-F800]dddd\,\ mmmm\ dd\,\ yyyy">
                  <c:v>41222</c:v>
                </c:pt>
                <c:pt idx="536" formatCode="[$-F800]dddd\,\ mmmm\ dd\,\ yyyy">
                  <c:v>41225</c:v>
                </c:pt>
                <c:pt idx="537" formatCode="[$-F800]dddd\,\ mmmm\ dd\,\ yyyy">
                  <c:v>41226</c:v>
                </c:pt>
                <c:pt idx="538" formatCode="[$-F800]dddd\,\ mmmm\ dd\,\ yyyy">
                  <c:v>41227</c:v>
                </c:pt>
                <c:pt idx="539" formatCode="[$-F800]dddd\,\ mmmm\ dd\,\ yyyy">
                  <c:v>41228</c:v>
                </c:pt>
                <c:pt idx="540" formatCode="[$-F800]dddd\,\ mmmm\ dd\,\ yyyy">
                  <c:v>41229</c:v>
                </c:pt>
                <c:pt idx="541" formatCode="[$-F800]dddd\,\ mmmm\ dd\,\ yyyy">
                  <c:v>41232</c:v>
                </c:pt>
                <c:pt idx="542" formatCode="[$-F800]dddd\,\ mmmm\ dd\,\ yyyy">
                  <c:v>41233</c:v>
                </c:pt>
                <c:pt idx="543" formatCode="[$-F800]dddd\,\ mmmm\ dd\,\ yyyy">
                  <c:v>41234</c:v>
                </c:pt>
                <c:pt idx="544" formatCode="[$-F800]dddd\,\ mmmm\ dd\,\ yyyy">
                  <c:v>41235</c:v>
                </c:pt>
                <c:pt idx="545" formatCode="[$-F800]dddd\,\ mmmm\ dd\,\ yyyy">
                  <c:v>41236</c:v>
                </c:pt>
                <c:pt idx="546" formatCode="[$-F800]dddd\,\ mmmm\ dd\,\ yyyy">
                  <c:v>41239</c:v>
                </c:pt>
                <c:pt idx="547" formatCode="[$-F800]dddd\,\ mmmm\ dd\,\ yyyy">
                  <c:v>41240</c:v>
                </c:pt>
                <c:pt idx="548" formatCode="[$-F800]dddd\,\ mmmm\ dd\,\ yyyy">
                  <c:v>41241</c:v>
                </c:pt>
                <c:pt idx="549" formatCode="[$-F800]dddd\,\ mmmm\ dd\,\ yyyy">
                  <c:v>41242</c:v>
                </c:pt>
                <c:pt idx="550" formatCode="[$-F800]dddd\,\ mmmm\ dd\,\ yyyy">
                  <c:v>41243</c:v>
                </c:pt>
                <c:pt idx="551" formatCode="[$-F800]dddd\,\ mmmm\ dd\,\ yyyy">
                  <c:v>41246</c:v>
                </c:pt>
                <c:pt idx="552" formatCode="[$-F800]dddd\,\ mmmm\ dd\,\ yyyy">
                  <c:v>41247</c:v>
                </c:pt>
                <c:pt idx="553" formatCode="[$-F800]dddd\,\ mmmm\ dd\,\ yyyy">
                  <c:v>41248</c:v>
                </c:pt>
                <c:pt idx="554" formatCode="[$-F800]dddd\,\ mmmm\ dd\,\ yyyy">
                  <c:v>41249</c:v>
                </c:pt>
                <c:pt idx="555" formatCode="[$-F800]dddd\,\ mmmm\ dd\,\ yyyy">
                  <c:v>41250</c:v>
                </c:pt>
                <c:pt idx="556" formatCode="[$-F800]dddd\,\ mmmm\ dd\,\ yyyy">
                  <c:v>41253</c:v>
                </c:pt>
                <c:pt idx="557" formatCode="[$-F800]dddd\,\ mmmm\ dd\,\ yyyy">
                  <c:v>41254</c:v>
                </c:pt>
                <c:pt idx="558" formatCode="[$-F800]dddd\,\ mmmm\ dd\,\ yyyy">
                  <c:v>41255</c:v>
                </c:pt>
                <c:pt idx="559" formatCode="[$-F800]dddd\,\ mmmm\ dd\,\ yyyy">
                  <c:v>41256</c:v>
                </c:pt>
                <c:pt idx="560" formatCode="[$-F800]dddd\,\ mmmm\ dd\,\ yyyy">
                  <c:v>41257</c:v>
                </c:pt>
                <c:pt idx="561" formatCode="[$-F800]dddd\,\ mmmm\ dd\,\ yyyy">
                  <c:v>41260</c:v>
                </c:pt>
                <c:pt idx="562" formatCode="[$-F800]dddd\,\ mmmm\ dd\,\ yyyy">
                  <c:v>41261</c:v>
                </c:pt>
                <c:pt idx="563" formatCode="[$-F800]dddd\,\ mmmm\ dd\,\ yyyy">
                  <c:v>41262</c:v>
                </c:pt>
                <c:pt idx="564" formatCode="[$-F800]dddd\,\ mmmm\ dd\,\ yyyy">
                  <c:v>41263</c:v>
                </c:pt>
                <c:pt idx="565" formatCode="[$-F800]dddd\,\ mmmm\ dd\,\ yyyy">
                  <c:v>41264</c:v>
                </c:pt>
                <c:pt idx="566" formatCode="[$-F800]dddd\,\ mmmm\ dd\,\ yyyy">
                  <c:v>41267</c:v>
                </c:pt>
                <c:pt idx="567" formatCode="[$-F800]dddd\,\ mmmm\ dd\,\ yyyy">
                  <c:v>41268</c:v>
                </c:pt>
                <c:pt idx="568" formatCode="[$-F800]dddd\,\ mmmm\ dd\,\ yyyy">
                  <c:v>41269</c:v>
                </c:pt>
                <c:pt idx="569" formatCode="[$-F800]dddd\,\ mmmm\ dd\,\ yyyy">
                  <c:v>41270</c:v>
                </c:pt>
                <c:pt idx="570" formatCode="[$-F800]dddd\,\ mmmm\ dd\,\ yyyy">
                  <c:v>41271</c:v>
                </c:pt>
                <c:pt idx="571" formatCode="[$-F800]dddd\,\ mmmm\ dd\,\ yyyy">
                  <c:v>41274</c:v>
                </c:pt>
                <c:pt idx="572" formatCode="[$-F800]dddd\,\ mmmm\ dd\,\ yyyy">
                  <c:v>41275</c:v>
                </c:pt>
                <c:pt idx="573" formatCode="[$-F800]dddd\,\ mmmm\ dd\,\ yyyy">
                  <c:v>41276</c:v>
                </c:pt>
                <c:pt idx="574" formatCode="[$-F800]dddd\,\ mmmm\ dd\,\ yyyy">
                  <c:v>41277</c:v>
                </c:pt>
                <c:pt idx="575" formatCode="[$-F800]dddd\,\ mmmm\ dd\,\ yyyy">
                  <c:v>41278</c:v>
                </c:pt>
                <c:pt idx="576" formatCode="[$-F800]dddd\,\ mmmm\ dd\,\ yyyy">
                  <c:v>41281</c:v>
                </c:pt>
                <c:pt idx="577" formatCode="[$-F800]dddd\,\ mmmm\ dd\,\ yyyy">
                  <c:v>41282</c:v>
                </c:pt>
                <c:pt idx="578" formatCode="[$-F800]dddd\,\ mmmm\ dd\,\ yyyy">
                  <c:v>41283</c:v>
                </c:pt>
                <c:pt idx="579" formatCode="[$-F800]dddd\,\ mmmm\ dd\,\ yyyy">
                  <c:v>41284</c:v>
                </c:pt>
                <c:pt idx="580" formatCode="[$-F800]dddd\,\ mmmm\ dd\,\ yyyy">
                  <c:v>41285</c:v>
                </c:pt>
                <c:pt idx="581" formatCode="[$-F800]dddd\,\ mmmm\ dd\,\ yyyy">
                  <c:v>41288</c:v>
                </c:pt>
                <c:pt idx="582" formatCode="[$-F800]dddd\,\ mmmm\ dd\,\ yyyy">
                  <c:v>41289</c:v>
                </c:pt>
                <c:pt idx="583" formatCode="[$-F800]dddd\,\ mmmm\ dd\,\ yyyy">
                  <c:v>41290</c:v>
                </c:pt>
                <c:pt idx="584" formatCode="[$-F800]dddd\,\ mmmm\ dd\,\ yyyy">
                  <c:v>41291</c:v>
                </c:pt>
                <c:pt idx="585" formatCode="[$-F800]dddd\,\ mmmm\ dd\,\ yyyy">
                  <c:v>41292</c:v>
                </c:pt>
                <c:pt idx="586" formatCode="[$-F800]dddd\,\ mmmm\ dd\,\ yyyy">
                  <c:v>41295</c:v>
                </c:pt>
                <c:pt idx="587" formatCode="[$-F800]dddd\,\ mmmm\ dd\,\ yyyy">
                  <c:v>41296</c:v>
                </c:pt>
                <c:pt idx="588" formatCode="[$-F800]dddd\,\ mmmm\ dd\,\ yyyy">
                  <c:v>41297</c:v>
                </c:pt>
                <c:pt idx="589" formatCode="[$-F800]dddd\,\ mmmm\ dd\,\ yyyy">
                  <c:v>41298</c:v>
                </c:pt>
                <c:pt idx="590" formatCode="[$-F800]dddd\,\ mmmm\ dd\,\ yyyy">
                  <c:v>41299</c:v>
                </c:pt>
                <c:pt idx="591" formatCode="[$-F800]dddd\,\ mmmm\ dd\,\ yyyy">
                  <c:v>41302</c:v>
                </c:pt>
                <c:pt idx="592" formatCode="[$-F800]dddd\,\ mmmm\ dd\,\ yyyy">
                  <c:v>41303</c:v>
                </c:pt>
                <c:pt idx="593" formatCode="[$-F800]dddd\,\ mmmm\ dd\,\ yyyy">
                  <c:v>41304</c:v>
                </c:pt>
                <c:pt idx="594" formatCode="[$-F800]dddd\,\ mmmm\ dd\,\ yyyy">
                  <c:v>41305</c:v>
                </c:pt>
                <c:pt idx="595" formatCode="[$-F800]dddd\,\ mmmm\ dd\,\ yyyy">
                  <c:v>41306</c:v>
                </c:pt>
                <c:pt idx="596" formatCode="[$-F800]dddd\,\ mmmm\ dd\,\ yyyy">
                  <c:v>41309</c:v>
                </c:pt>
                <c:pt idx="597" formatCode="[$-F800]dddd\,\ mmmm\ dd\,\ yyyy">
                  <c:v>41310</c:v>
                </c:pt>
                <c:pt idx="598" formatCode="[$-F800]dddd\,\ mmmm\ dd\,\ yyyy">
                  <c:v>41311</c:v>
                </c:pt>
                <c:pt idx="599" formatCode="[$-F800]dddd\,\ mmmm\ dd\,\ yyyy">
                  <c:v>41312</c:v>
                </c:pt>
                <c:pt idx="600" formatCode="[$-F800]dddd\,\ mmmm\ dd\,\ yyyy">
                  <c:v>41313</c:v>
                </c:pt>
                <c:pt idx="601" formatCode="[$-F800]dddd\,\ mmmm\ dd\,\ yyyy">
                  <c:v>41316</c:v>
                </c:pt>
                <c:pt idx="602" formatCode="[$-F800]dddd\,\ mmmm\ dd\,\ yyyy">
                  <c:v>41317</c:v>
                </c:pt>
                <c:pt idx="603" formatCode="[$-F800]dddd\,\ mmmm\ dd\,\ yyyy">
                  <c:v>41318</c:v>
                </c:pt>
                <c:pt idx="604" formatCode="[$-F800]dddd\,\ mmmm\ dd\,\ yyyy">
                  <c:v>41319</c:v>
                </c:pt>
                <c:pt idx="605" formatCode="[$-F800]dddd\,\ mmmm\ dd\,\ yyyy">
                  <c:v>41320</c:v>
                </c:pt>
                <c:pt idx="606" formatCode="[$-F800]dddd\,\ mmmm\ dd\,\ yyyy">
                  <c:v>41323</c:v>
                </c:pt>
                <c:pt idx="607" formatCode="[$-F800]dddd\,\ mmmm\ dd\,\ yyyy">
                  <c:v>41324</c:v>
                </c:pt>
                <c:pt idx="608" formatCode="[$-F800]dddd\,\ mmmm\ dd\,\ yyyy">
                  <c:v>41325</c:v>
                </c:pt>
                <c:pt idx="609" formatCode="[$-F800]dddd\,\ mmmm\ dd\,\ yyyy">
                  <c:v>41326</c:v>
                </c:pt>
                <c:pt idx="610" formatCode="[$-F800]dddd\,\ mmmm\ dd\,\ yyyy">
                  <c:v>41327</c:v>
                </c:pt>
                <c:pt idx="611" formatCode="[$-F800]dddd\,\ mmmm\ dd\,\ yyyy">
                  <c:v>41330</c:v>
                </c:pt>
                <c:pt idx="612" formatCode="[$-F800]dddd\,\ mmmm\ dd\,\ yyyy">
                  <c:v>41331</c:v>
                </c:pt>
                <c:pt idx="613" formatCode="[$-F800]dddd\,\ mmmm\ dd\,\ yyyy">
                  <c:v>41332</c:v>
                </c:pt>
                <c:pt idx="614" formatCode="[$-F800]dddd\,\ mmmm\ dd\,\ yyyy">
                  <c:v>41333</c:v>
                </c:pt>
                <c:pt idx="615" formatCode="[$-F800]dddd\,\ mmmm\ dd\,\ yyyy">
                  <c:v>41334</c:v>
                </c:pt>
                <c:pt idx="616" formatCode="[$-F800]dddd\,\ mmmm\ dd\,\ yyyy">
                  <c:v>41337</c:v>
                </c:pt>
                <c:pt idx="617" formatCode="[$-F800]dddd\,\ mmmm\ dd\,\ yyyy">
                  <c:v>41338</c:v>
                </c:pt>
                <c:pt idx="618" formatCode="[$-F800]dddd\,\ mmmm\ dd\,\ yyyy">
                  <c:v>41339</c:v>
                </c:pt>
                <c:pt idx="619" formatCode="[$-F800]dddd\,\ mmmm\ dd\,\ yyyy">
                  <c:v>41340</c:v>
                </c:pt>
                <c:pt idx="620" formatCode="[$-F800]dddd\,\ mmmm\ dd\,\ yyyy">
                  <c:v>41341</c:v>
                </c:pt>
                <c:pt idx="621" formatCode="[$-F800]dddd\,\ mmmm\ dd\,\ yyyy">
                  <c:v>41344</c:v>
                </c:pt>
                <c:pt idx="622" formatCode="[$-F800]dddd\,\ mmmm\ dd\,\ yyyy">
                  <c:v>41345</c:v>
                </c:pt>
                <c:pt idx="623" formatCode="[$-F800]dddd\,\ mmmm\ dd\,\ yyyy">
                  <c:v>41346</c:v>
                </c:pt>
                <c:pt idx="624" formatCode="[$-F800]dddd\,\ mmmm\ dd\,\ yyyy">
                  <c:v>41347</c:v>
                </c:pt>
                <c:pt idx="625" formatCode="[$-F800]dddd\,\ mmmm\ dd\,\ yyyy">
                  <c:v>41348</c:v>
                </c:pt>
                <c:pt idx="626" formatCode="[$-F800]dddd\,\ mmmm\ dd\,\ yyyy">
                  <c:v>41351</c:v>
                </c:pt>
                <c:pt idx="627" formatCode="[$-F800]dddd\,\ mmmm\ dd\,\ yyyy">
                  <c:v>41352</c:v>
                </c:pt>
                <c:pt idx="628" formatCode="[$-F800]dddd\,\ mmmm\ dd\,\ yyyy">
                  <c:v>41353</c:v>
                </c:pt>
                <c:pt idx="629" formatCode="[$-F800]dddd\,\ mmmm\ dd\,\ yyyy">
                  <c:v>41354</c:v>
                </c:pt>
                <c:pt idx="630" formatCode="[$-F800]dddd\,\ mmmm\ dd\,\ yyyy">
                  <c:v>41355</c:v>
                </c:pt>
                <c:pt idx="631" formatCode="[$-F800]dddd\,\ mmmm\ dd\,\ yyyy">
                  <c:v>41358</c:v>
                </c:pt>
                <c:pt idx="632" formatCode="[$-F800]dddd\,\ mmmm\ dd\,\ yyyy">
                  <c:v>41359</c:v>
                </c:pt>
                <c:pt idx="633" formatCode="[$-F800]dddd\,\ mmmm\ dd\,\ yyyy">
                  <c:v>41360</c:v>
                </c:pt>
                <c:pt idx="634" formatCode="[$-F800]dddd\,\ mmmm\ dd\,\ yyyy">
                  <c:v>41361</c:v>
                </c:pt>
                <c:pt idx="635" formatCode="[$-F800]dddd\,\ mmmm\ dd\,\ yyyy">
                  <c:v>41362</c:v>
                </c:pt>
                <c:pt idx="636" formatCode="[$-F800]dddd\,\ mmmm\ dd\,\ yyyy">
                  <c:v>41365</c:v>
                </c:pt>
                <c:pt idx="637" formatCode="[$-F800]dddd\,\ mmmm\ dd\,\ yyyy">
                  <c:v>41366</c:v>
                </c:pt>
                <c:pt idx="638" formatCode="[$-F800]dddd\,\ mmmm\ dd\,\ yyyy">
                  <c:v>41367</c:v>
                </c:pt>
                <c:pt idx="639" formatCode="[$-F800]dddd\,\ mmmm\ dd\,\ yyyy">
                  <c:v>41368</c:v>
                </c:pt>
                <c:pt idx="640" formatCode="[$-F800]dddd\,\ mmmm\ dd\,\ yyyy">
                  <c:v>41369</c:v>
                </c:pt>
                <c:pt idx="641" formatCode="[$-F800]dddd\,\ mmmm\ dd\,\ yyyy">
                  <c:v>41372</c:v>
                </c:pt>
                <c:pt idx="642" formatCode="[$-F800]dddd\,\ mmmm\ dd\,\ yyyy">
                  <c:v>41373</c:v>
                </c:pt>
                <c:pt idx="643" formatCode="[$-F800]dddd\,\ mmmm\ dd\,\ yyyy">
                  <c:v>41374</c:v>
                </c:pt>
                <c:pt idx="644" formatCode="[$-F800]dddd\,\ mmmm\ dd\,\ yyyy">
                  <c:v>41375</c:v>
                </c:pt>
                <c:pt idx="645" formatCode="[$-F800]dddd\,\ mmmm\ dd\,\ yyyy">
                  <c:v>41376</c:v>
                </c:pt>
                <c:pt idx="646" formatCode="[$-F800]dddd\,\ mmmm\ dd\,\ yyyy">
                  <c:v>41379</c:v>
                </c:pt>
                <c:pt idx="647" formatCode="[$-F800]dddd\,\ mmmm\ dd\,\ yyyy">
                  <c:v>41380</c:v>
                </c:pt>
                <c:pt idx="648" formatCode="[$-F800]dddd\,\ mmmm\ dd\,\ yyyy">
                  <c:v>41381</c:v>
                </c:pt>
                <c:pt idx="649" formatCode="[$-F800]dddd\,\ mmmm\ dd\,\ yyyy">
                  <c:v>41382</c:v>
                </c:pt>
                <c:pt idx="650" formatCode="[$-F800]dddd\,\ mmmm\ dd\,\ yyyy">
                  <c:v>41383</c:v>
                </c:pt>
                <c:pt idx="651" formatCode="[$-F800]dddd\,\ mmmm\ dd\,\ yyyy">
                  <c:v>41386</c:v>
                </c:pt>
                <c:pt idx="652" formatCode="[$-F800]dddd\,\ mmmm\ dd\,\ yyyy">
                  <c:v>41387</c:v>
                </c:pt>
                <c:pt idx="653" formatCode="[$-F800]dddd\,\ mmmm\ dd\,\ yyyy">
                  <c:v>41388</c:v>
                </c:pt>
                <c:pt idx="654" formatCode="[$-F800]dddd\,\ mmmm\ dd\,\ yyyy">
                  <c:v>41389</c:v>
                </c:pt>
                <c:pt idx="655" formatCode="[$-F800]dddd\,\ mmmm\ dd\,\ yyyy">
                  <c:v>41390</c:v>
                </c:pt>
                <c:pt idx="656" formatCode="[$-F800]dddd\,\ mmmm\ dd\,\ yyyy">
                  <c:v>41393</c:v>
                </c:pt>
                <c:pt idx="657" formatCode="[$-F800]dddd\,\ mmmm\ dd\,\ yyyy">
                  <c:v>41394</c:v>
                </c:pt>
                <c:pt idx="658" formatCode="[$-F800]dddd\,\ mmmm\ dd\,\ yyyy">
                  <c:v>41395</c:v>
                </c:pt>
                <c:pt idx="659" formatCode="[$-F800]dddd\,\ mmmm\ dd\,\ yyyy">
                  <c:v>41396</c:v>
                </c:pt>
                <c:pt idx="660" formatCode="[$-F800]dddd\,\ mmmm\ dd\,\ yyyy">
                  <c:v>41397</c:v>
                </c:pt>
                <c:pt idx="661" formatCode="[$-F800]dddd\,\ mmmm\ dd\,\ yyyy">
                  <c:v>41400</c:v>
                </c:pt>
                <c:pt idx="662" formatCode="[$-F800]dddd\,\ mmmm\ dd\,\ yyyy">
                  <c:v>41401</c:v>
                </c:pt>
                <c:pt idx="663" formatCode="[$-F800]dddd\,\ mmmm\ dd\,\ yyyy">
                  <c:v>41402</c:v>
                </c:pt>
                <c:pt idx="664" formatCode="[$-F800]dddd\,\ mmmm\ dd\,\ yyyy">
                  <c:v>41403</c:v>
                </c:pt>
                <c:pt idx="665" formatCode="[$-F800]dddd\,\ mmmm\ dd\,\ yyyy">
                  <c:v>41404</c:v>
                </c:pt>
                <c:pt idx="666" formatCode="[$-F800]dddd\,\ mmmm\ dd\,\ yyyy">
                  <c:v>41407</c:v>
                </c:pt>
                <c:pt idx="667" formatCode="[$-F800]dddd\,\ mmmm\ dd\,\ yyyy">
                  <c:v>41408</c:v>
                </c:pt>
                <c:pt idx="668" formatCode="[$-F800]dddd\,\ mmmm\ dd\,\ yyyy">
                  <c:v>41409</c:v>
                </c:pt>
                <c:pt idx="669" formatCode="[$-F800]dddd\,\ mmmm\ dd\,\ yyyy">
                  <c:v>41410</c:v>
                </c:pt>
                <c:pt idx="670" formatCode="[$-F800]dddd\,\ mmmm\ dd\,\ yyyy">
                  <c:v>41411</c:v>
                </c:pt>
                <c:pt idx="671" formatCode="[$-F800]dddd\,\ mmmm\ dd\,\ yyyy">
                  <c:v>41414</c:v>
                </c:pt>
                <c:pt idx="672" formatCode="[$-F800]dddd\,\ mmmm\ dd\,\ yyyy">
                  <c:v>41415</c:v>
                </c:pt>
                <c:pt idx="673" formatCode="[$-F800]dddd\,\ mmmm\ dd\,\ yyyy">
                  <c:v>41416</c:v>
                </c:pt>
                <c:pt idx="674" formatCode="[$-F800]dddd\,\ mmmm\ dd\,\ yyyy">
                  <c:v>41417</c:v>
                </c:pt>
                <c:pt idx="675" formatCode="[$-F800]dddd\,\ mmmm\ dd\,\ yyyy">
                  <c:v>41418</c:v>
                </c:pt>
                <c:pt idx="676" formatCode="[$-F800]dddd\,\ mmmm\ dd\,\ yyyy">
                  <c:v>41421</c:v>
                </c:pt>
                <c:pt idx="677" formatCode="[$-F800]dddd\,\ mmmm\ dd\,\ yyyy">
                  <c:v>41422</c:v>
                </c:pt>
                <c:pt idx="678" formatCode="[$-F800]dddd\,\ mmmm\ dd\,\ yyyy">
                  <c:v>41423</c:v>
                </c:pt>
                <c:pt idx="679" formatCode="[$-F800]dddd\,\ mmmm\ dd\,\ yyyy">
                  <c:v>41424</c:v>
                </c:pt>
                <c:pt idx="680" formatCode="[$-F800]dddd\,\ mmmm\ dd\,\ yyyy">
                  <c:v>41425</c:v>
                </c:pt>
                <c:pt idx="681" formatCode="[$-F800]dddd\,\ mmmm\ dd\,\ yyyy">
                  <c:v>41428</c:v>
                </c:pt>
                <c:pt idx="682" formatCode="[$-F800]dddd\,\ mmmm\ dd\,\ yyyy">
                  <c:v>41429</c:v>
                </c:pt>
                <c:pt idx="683" formatCode="[$-F800]dddd\,\ mmmm\ dd\,\ yyyy">
                  <c:v>41430</c:v>
                </c:pt>
                <c:pt idx="684" formatCode="[$-F800]dddd\,\ mmmm\ dd\,\ yyyy">
                  <c:v>41431</c:v>
                </c:pt>
                <c:pt idx="685" formatCode="[$-F800]dddd\,\ mmmm\ dd\,\ yyyy">
                  <c:v>41432</c:v>
                </c:pt>
                <c:pt idx="686" formatCode="[$-F800]dddd\,\ mmmm\ dd\,\ yyyy">
                  <c:v>41435</c:v>
                </c:pt>
                <c:pt idx="687" formatCode="[$-F800]dddd\,\ mmmm\ dd\,\ yyyy">
                  <c:v>41436</c:v>
                </c:pt>
                <c:pt idx="688" formatCode="[$-F800]dddd\,\ mmmm\ dd\,\ yyyy">
                  <c:v>41437</c:v>
                </c:pt>
                <c:pt idx="689" formatCode="[$-F800]dddd\,\ mmmm\ dd\,\ yyyy">
                  <c:v>41438</c:v>
                </c:pt>
                <c:pt idx="690" formatCode="[$-F800]dddd\,\ mmmm\ dd\,\ yyyy">
                  <c:v>41439</c:v>
                </c:pt>
                <c:pt idx="691" formatCode="[$-F800]dddd\,\ mmmm\ dd\,\ yyyy">
                  <c:v>41442</c:v>
                </c:pt>
                <c:pt idx="692" formatCode="[$-F800]dddd\,\ mmmm\ dd\,\ yyyy">
                  <c:v>41443</c:v>
                </c:pt>
                <c:pt idx="693" formatCode="[$-F800]dddd\,\ mmmm\ dd\,\ yyyy">
                  <c:v>41444</c:v>
                </c:pt>
                <c:pt idx="694" formatCode="[$-F800]dddd\,\ mmmm\ dd\,\ yyyy">
                  <c:v>41445</c:v>
                </c:pt>
                <c:pt idx="695" formatCode="[$-F800]dddd\,\ mmmm\ dd\,\ yyyy">
                  <c:v>41446</c:v>
                </c:pt>
                <c:pt idx="696" formatCode="[$-F800]dddd\,\ mmmm\ dd\,\ yyyy">
                  <c:v>41449</c:v>
                </c:pt>
                <c:pt idx="697" formatCode="[$-F800]dddd\,\ mmmm\ dd\,\ yyyy">
                  <c:v>41450</c:v>
                </c:pt>
                <c:pt idx="698" formatCode="[$-F800]dddd\,\ mmmm\ dd\,\ yyyy">
                  <c:v>41451</c:v>
                </c:pt>
                <c:pt idx="699" formatCode="[$-F800]dddd\,\ mmmm\ dd\,\ yyyy">
                  <c:v>41452</c:v>
                </c:pt>
                <c:pt idx="700" formatCode="[$-F800]dddd\,\ mmmm\ dd\,\ yyyy">
                  <c:v>41453</c:v>
                </c:pt>
                <c:pt idx="701" formatCode="[$-F800]dddd\,\ mmmm\ dd\,\ yyyy">
                  <c:v>41456</c:v>
                </c:pt>
                <c:pt idx="702" formatCode="[$-F800]dddd\,\ mmmm\ dd\,\ yyyy">
                  <c:v>41457</c:v>
                </c:pt>
                <c:pt idx="703" formatCode="[$-F800]dddd\,\ mmmm\ dd\,\ yyyy">
                  <c:v>41458</c:v>
                </c:pt>
                <c:pt idx="704" formatCode="[$-F800]dddd\,\ mmmm\ dd\,\ yyyy">
                  <c:v>41459</c:v>
                </c:pt>
                <c:pt idx="705" formatCode="[$-F800]dddd\,\ mmmm\ dd\,\ yyyy">
                  <c:v>41460</c:v>
                </c:pt>
                <c:pt idx="706" formatCode="[$-F800]dddd\,\ mmmm\ dd\,\ yyyy">
                  <c:v>41463</c:v>
                </c:pt>
                <c:pt idx="707" formatCode="[$-F800]dddd\,\ mmmm\ dd\,\ yyyy">
                  <c:v>41464</c:v>
                </c:pt>
                <c:pt idx="708" formatCode="[$-F800]dddd\,\ mmmm\ dd\,\ yyyy">
                  <c:v>41465</c:v>
                </c:pt>
                <c:pt idx="709" formatCode="[$-F800]dddd\,\ mmmm\ dd\,\ yyyy">
                  <c:v>41466</c:v>
                </c:pt>
                <c:pt idx="710" formatCode="[$-F800]dddd\,\ mmmm\ dd\,\ yyyy">
                  <c:v>41467</c:v>
                </c:pt>
                <c:pt idx="711" formatCode="[$-F800]dddd\,\ mmmm\ dd\,\ yyyy">
                  <c:v>41470</c:v>
                </c:pt>
                <c:pt idx="712" formatCode="[$-F800]dddd\,\ mmmm\ dd\,\ yyyy">
                  <c:v>41471</c:v>
                </c:pt>
                <c:pt idx="713" formatCode="[$-F800]dddd\,\ mmmm\ dd\,\ yyyy">
                  <c:v>41472</c:v>
                </c:pt>
                <c:pt idx="714" formatCode="[$-F800]dddd\,\ mmmm\ dd\,\ yyyy">
                  <c:v>41473</c:v>
                </c:pt>
                <c:pt idx="715" formatCode="[$-F800]dddd\,\ mmmm\ dd\,\ yyyy">
                  <c:v>41474</c:v>
                </c:pt>
                <c:pt idx="716" formatCode="[$-F800]dddd\,\ mmmm\ dd\,\ yyyy">
                  <c:v>41477</c:v>
                </c:pt>
                <c:pt idx="717" formatCode="[$-F800]dddd\,\ mmmm\ dd\,\ yyyy">
                  <c:v>41478</c:v>
                </c:pt>
                <c:pt idx="718" formatCode="[$-F800]dddd\,\ mmmm\ dd\,\ yyyy">
                  <c:v>41479</c:v>
                </c:pt>
                <c:pt idx="719" formatCode="[$-F800]dddd\,\ mmmm\ dd\,\ yyyy">
                  <c:v>41480</c:v>
                </c:pt>
                <c:pt idx="720" formatCode="[$-F800]dddd\,\ mmmm\ dd\,\ yyyy">
                  <c:v>41481</c:v>
                </c:pt>
                <c:pt idx="721" formatCode="[$-F800]dddd\,\ mmmm\ dd\,\ yyyy">
                  <c:v>41484</c:v>
                </c:pt>
                <c:pt idx="722" formatCode="[$-F800]dddd\,\ mmmm\ dd\,\ yyyy">
                  <c:v>41485</c:v>
                </c:pt>
                <c:pt idx="723" formatCode="[$-F800]dddd\,\ mmmm\ dd\,\ yyyy">
                  <c:v>41486</c:v>
                </c:pt>
                <c:pt idx="724" formatCode="[$-F800]dddd\,\ mmmm\ dd\,\ yyyy">
                  <c:v>41487</c:v>
                </c:pt>
                <c:pt idx="725" formatCode="[$-F800]dddd\,\ mmmm\ dd\,\ yyyy">
                  <c:v>41488</c:v>
                </c:pt>
                <c:pt idx="726" formatCode="[$-F800]dddd\,\ mmmm\ dd\,\ yyyy">
                  <c:v>41491</c:v>
                </c:pt>
                <c:pt idx="727" formatCode="[$-F800]dddd\,\ mmmm\ dd\,\ yyyy">
                  <c:v>41492</c:v>
                </c:pt>
                <c:pt idx="728" formatCode="[$-F800]dddd\,\ mmmm\ dd\,\ yyyy">
                  <c:v>41493</c:v>
                </c:pt>
                <c:pt idx="729" formatCode="[$-F800]dddd\,\ mmmm\ dd\,\ yyyy">
                  <c:v>41494</c:v>
                </c:pt>
                <c:pt idx="730" formatCode="[$-F800]dddd\,\ mmmm\ dd\,\ yyyy">
                  <c:v>41495</c:v>
                </c:pt>
                <c:pt idx="731" formatCode="[$-F800]dddd\,\ mmmm\ dd\,\ yyyy">
                  <c:v>41498</c:v>
                </c:pt>
                <c:pt idx="732" formatCode="[$-F800]dddd\,\ mmmm\ dd\,\ yyyy">
                  <c:v>41499</c:v>
                </c:pt>
                <c:pt idx="733" formatCode="[$-F800]dddd\,\ mmmm\ dd\,\ yyyy">
                  <c:v>41500</c:v>
                </c:pt>
                <c:pt idx="734" formatCode="[$-F800]dddd\,\ mmmm\ dd\,\ yyyy">
                  <c:v>41501</c:v>
                </c:pt>
                <c:pt idx="735" formatCode="[$-F800]dddd\,\ mmmm\ dd\,\ yyyy">
                  <c:v>41502</c:v>
                </c:pt>
                <c:pt idx="736" formatCode="[$-F800]dddd\,\ mmmm\ dd\,\ yyyy">
                  <c:v>41505</c:v>
                </c:pt>
                <c:pt idx="737" formatCode="[$-F800]dddd\,\ mmmm\ dd\,\ yyyy">
                  <c:v>41506</c:v>
                </c:pt>
                <c:pt idx="738" formatCode="[$-F800]dddd\,\ mmmm\ dd\,\ yyyy">
                  <c:v>41507</c:v>
                </c:pt>
                <c:pt idx="739" formatCode="[$-F800]dddd\,\ mmmm\ dd\,\ yyyy">
                  <c:v>41508</c:v>
                </c:pt>
                <c:pt idx="740" formatCode="[$-F800]dddd\,\ mmmm\ dd\,\ yyyy">
                  <c:v>41509</c:v>
                </c:pt>
                <c:pt idx="741" formatCode="[$-F800]dddd\,\ mmmm\ dd\,\ yyyy">
                  <c:v>41512</c:v>
                </c:pt>
                <c:pt idx="742" formatCode="[$-F800]dddd\,\ mmmm\ dd\,\ yyyy">
                  <c:v>41513</c:v>
                </c:pt>
                <c:pt idx="743" formatCode="[$-F800]dddd\,\ mmmm\ dd\,\ yyyy">
                  <c:v>41514</c:v>
                </c:pt>
                <c:pt idx="744" formatCode="[$-F800]dddd\,\ mmmm\ dd\,\ yyyy">
                  <c:v>41515</c:v>
                </c:pt>
                <c:pt idx="745" formatCode="[$-F800]dddd\,\ mmmm\ dd\,\ yyyy">
                  <c:v>41516</c:v>
                </c:pt>
                <c:pt idx="746" formatCode="[$-F800]dddd\,\ mmmm\ dd\,\ yyyy">
                  <c:v>41519</c:v>
                </c:pt>
                <c:pt idx="747" formatCode="[$-F800]dddd\,\ mmmm\ dd\,\ yyyy">
                  <c:v>41520</c:v>
                </c:pt>
                <c:pt idx="748" formatCode="[$-F800]dddd\,\ mmmm\ dd\,\ yyyy">
                  <c:v>41521</c:v>
                </c:pt>
                <c:pt idx="749" formatCode="[$-F800]dddd\,\ mmmm\ dd\,\ yyyy">
                  <c:v>41522</c:v>
                </c:pt>
                <c:pt idx="750" formatCode="[$-F800]dddd\,\ mmmm\ dd\,\ yyyy">
                  <c:v>41523</c:v>
                </c:pt>
                <c:pt idx="751" formatCode="[$-F800]dddd\,\ mmmm\ dd\,\ yyyy">
                  <c:v>41526</c:v>
                </c:pt>
                <c:pt idx="752" formatCode="[$-F800]dddd\,\ mmmm\ dd\,\ yyyy">
                  <c:v>41527</c:v>
                </c:pt>
                <c:pt idx="753" formatCode="[$-F800]dddd\,\ mmmm\ dd\,\ yyyy">
                  <c:v>41528</c:v>
                </c:pt>
                <c:pt idx="754" formatCode="[$-F800]dddd\,\ mmmm\ dd\,\ yyyy">
                  <c:v>41529</c:v>
                </c:pt>
                <c:pt idx="755" formatCode="[$-F800]dddd\,\ mmmm\ dd\,\ yyyy">
                  <c:v>41530</c:v>
                </c:pt>
                <c:pt idx="756" formatCode="[$-F800]dddd\,\ mmmm\ dd\,\ yyyy">
                  <c:v>41531</c:v>
                </c:pt>
                <c:pt idx="757" formatCode="[$-F800]dddd\,\ mmmm\ dd\,\ yyyy">
                  <c:v>41532</c:v>
                </c:pt>
                <c:pt idx="758" formatCode="[$-F800]dddd\,\ mmmm\ dd\,\ yyyy">
                  <c:v>41533</c:v>
                </c:pt>
                <c:pt idx="759" formatCode="[$-F800]dddd\,\ mmmm\ dd\,\ yyyy">
                  <c:v>41534</c:v>
                </c:pt>
                <c:pt idx="760" formatCode="[$-F800]dddd\,\ mmmm\ dd\,\ yyyy">
                  <c:v>41535</c:v>
                </c:pt>
                <c:pt idx="761" formatCode="[$-F800]dddd\,\ mmmm\ dd\,\ yyyy">
                  <c:v>41536</c:v>
                </c:pt>
                <c:pt idx="762" formatCode="[$-F800]dddd\,\ mmmm\ dd\,\ yyyy">
                  <c:v>41537</c:v>
                </c:pt>
                <c:pt idx="763" formatCode="[$-F800]dddd\,\ mmmm\ dd\,\ yyyy">
                  <c:v>41540</c:v>
                </c:pt>
                <c:pt idx="764" formatCode="[$-F800]dddd\,\ mmmm\ dd\,\ yyyy">
                  <c:v>41541</c:v>
                </c:pt>
                <c:pt idx="765" formatCode="[$-F800]dddd\,\ mmmm\ dd\,\ yyyy">
                  <c:v>41542</c:v>
                </c:pt>
                <c:pt idx="766" formatCode="[$-F800]dddd\,\ mmmm\ dd\,\ yyyy">
                  <c:v>41543</c:v>
                </c:pt>
                <c:pt idx="767" formatCode="[$-F800]dddd\,\ mmmm\ dd\,\ yyyy">
                  <c:v>41544</c:v>
                </c:pt>
                <c:pt idx="768" formatCode="[$-F800]dddd\,\ mmmm\ dd\,\ yyyy">
                  <c:v>41547</c:v>
                </c:pt>
              </c:numCache>
            </c:numRef>
          </c:cat>
          <c:val>
            <c:numRef>
              <c:f>Sheet1!$D$2:$D$770</c:f>
              <c:numCache>
                <c:formatCode>#,##0.00_);\(#,##0.00\)</c:formatCode>
                <c:ptCount val="769"/>
                <c:pt idx="0">
                  <c:v>83.75</c:v>
                </c:pt>
                <c:pt idx="1">
                  <c:v>83.28</c:v>
                </c:pt>
                <c:pt idx="2">
                  <c:v>84.84</c:v>
                </c:pt>
                <c:pt idx="3">
                  <c:v>85.06</c:v>
                </c:pt>
                <c:pt idx="4">
                  <c:v>83.43</c:v>
                </c:pt>
                <c:pt idx="5">
                  <c:v>84.03</c:v>
                </c:pt>
                <c:pt idx="6">
                  <c:v>83.72</c:v>
                </c:pt>
                <c:pt idx="7">
                  <c:v>83.5</c:v>
                </c:pt>
                <c:pt idx="8">
                  <c:v>84.64</c:v>
                </c:pt>
                <c:pt idx="9">
                  <c:v>84.53</c:v>
                </c:pt>
                <c:pt idx="10">
                  <c:v>82.45</c:v>
                </c:pt>
                <c:pt idx="11">
                  <c:v>84.37</c:v>
                </c:pt>
                <c:pt idx="12">
                  <c:v>81.099999999999994</c:v>
                </c:pt>
                <c:pt idx="13">
                  <c:v>83.6</c:v>
                </c:pt>
                <c:pt idx="14">
                  <c:v>81.83</c:v>
                </c:pt>
                <c:pt idx="15">
                  <c:v>82.96</c:v>
                </c:pt>
                <c:pt idx="16">
                  <c:v>83.54</c:v>
                </c:pt>
                <c:pt idx="17">
                  <c:v>83.66</c:v>
                </c:pt>
                <c:pt idx="18">
                  <c:v>83.23</c:v>
                </c:pt>
                <c:pt idx="19">
                  <c:v>83.59</c:v>
                </c:pt>
                <c:pt idx="20">
                  <c:v>83.15</c:v>
                </c:pt>
                <c:pt idx="21">
                  <c:v>84.62</c:v>
                </c:pt>
                <c:pt idx="22">
                  <c:v>85.41</c:v>
                </c:pt>
                <c:pt idx="23">
                  <c:v>86.38</c:v>
                </c:pt>
                <c:pt idx="24">
                  <c:v>88</c:v>
                </c:pt>
                <c:pt idx="25">
                  <c:v>88.11</c:v>
                </c:pt>
                <c:pt idx="26">
                  <c:v>88.46</c:v>
                </c:pt>
                <c:pt idx="27">
                  <c:v>88.33</c:v>
                </c:pt>
                <c:pt idx="28">
                  <c:v>88.96</c:v>
                </c:pt>
                <c:pt idx="29">
                  <c:v>88.81</c:v>
                </c:pt>
                <c:pt idx="30">
                  <c:v>86.34</c:v>
                </c:pt>
                <c:pt idx="31">
                  <c:v>86.7</c:v>
                </c:pt>
                <c:pt idx="32">
                  <c:v>84.28</c:v>
                </c:pt>
                <c:pt idx="33">
                  <c:v>83.28</c:v>
                </c:pt>
                <c:pt idx="34">
                  <c:v>85.05</c:v>
                </c:pt>
                <c:pt idx="35">
                  <c:v>84.34</c:v>
                </c:pt>
                <c:pt idx="36">
                  <c:v>83.96</c:v>
                </c:pt>
                <c:pt idx="37">
                  <c:v>83.25</c:v>
                </c:pt>
                <c:pt idx="38">
                  <c:v>85.84</c:v>
                </c:pt>
                <c:pt idx="39">
                  <c:v>85.58</c:v>
                </c:pt>
                <c:pt idx="40">
                  <c:v>87.34</c:v>
                </c:pt>
                <c:pt idx="41">
                  <c:v>85.92</c:v>
                </c:pt>
                <c:pt idx="42">
                  <c:v>88.87</c:v>
                </c:pt>
                <c:pt idx="43">
                  <c:v>90.69</c:v>
                </c:pt>
                <c:pt idx="44">
                  <c:v>91.42</c:v>
                </c:pt>
                <c:pt idx="45">
                  <c:v>91.45</c:v>
                </c:pt>
                <c:pt idx="46">
                  <c:v>91.39</c:v>
                </c:pt>
                <c:pt idx="47">
                  <c:v>90.77</c:v>
                </c:pt>
                <c:pt idx="48">
                  <c:v>90.99</c:v>
                </c:pt>
                <c:pt idx="49">
                  <c:v>90.48</c:v>
                </c:pt>
                <c:pt idx="50">
                  <c:v>91.19</c:v>
                </c:pt>
                <c:pt idx="51">
                  <c:v>91.21</c:v>
                </c:pt>
                <c:pt idx="52">
                  <c:v>92.2</c:v>
                </c:pt>
                <c:pt idx="53">
                  <c:v>91.71</c:v>
                </c:pt>
                <c:pt idx="54">
                  <c:v>91.67</c:v>
                </c:pt>
                <c:pt idx="55">
                  <c:v>92.74</c:v>
                </c:pt>
                <c:pt idx="56">
                  <c:v>93.2</c:v>
                </c:pt>
                <c:pt idx="57">
                  <c:v>93.65</c:v>
                </c:pt>
                <c:pt idx="58">
                  <c:v>94.25</c:v>
                </c:pt>
                <c:pt idx="59">
                  <c:v>93.85</c:v>
                </c:pt>
                <c:pt idx="60">
                  <c:v>94.38</c:v>
                </c:pt>
                <c:pt idx="61">
                  <c:v>94.14</c:v>
                </c:pt>
                <c:pt idx="62">
                  <c:v>93.09</c:v>
                </c:pt>
                <c:pt idx="63">
                  <c:v>94.75</c:v>
                </c:pt>
                <c:pt idx="64">
                  <c:v>94.84</c:v>
                </c:pt>
                <c:pt idx="65">
                  <c:v>93.53</c:v>
                </c:pt>
                <c:pt idx="66">
                  <c:v>95.5</c:v>
                </c:pt>
                <c:pt idx="67">
                  <c:v>94.52</c:v>
                </c:pt>
                <c:pt idx="68">
                  <c:v>93.33</c:v>
                </c:pt>
                <c:pt idx="69">
                  <c:v>95.7</c:v>
                </c:pt>
                <c:pt idx="70">
                  <c:v>97.61</c:v>
                </c:pt>
                <c:pt idx="71">
                  <c:v>98.12</c:v>
                </c:pt>
                <c:pt idx="72">
                  <c:v>97.29</c:v>
                </c:pt>
                <c:pt idx="73">
                  <c:v>98.38</c:v>
                </c:pt>
                <c:pt idx="74">
                  <c:v>97.8</c:v>
                </c:pt>
                <c:pt idx="75">
                  <c:v>98.16</c:v>
                </c:pt>
                <c:pt idx="76">
                  <c:v>96.58</c:v>
                </c:pt>
                <c:pt idx="77">
                  <c:v>97.6</c:v>
                </c:pt>
                <c:pt idx="78">
                  <c:v>96.61</c:v>
                </c:pt>
                <c:pt idx="79">
                  <c:v>95.25</c:v>
                </c:pt>
                <c:pt idx="80">
                  <c:v>97.91</c:v>
                </c:pt>
                <c:pt idx="81">
                  <c:v>97.39</c:v>
                </c:pt>
                <c:pt idx="82">
                  <c:v>99.42</c:v>
                </c:pt>
                <c:pt idx="83">
                  <c:v>101.01</c:v>
                </c:pt>
                <c:pt idx="84">
                  <c:v>101.74</c:v>
                </c:pt>
                <c:pt idx="85">
                  <c:v>102.34</c:v>
                </c:pt>
                <c:pt idx="86">
                  <c:v>101.76</c:v>
                </c:pt>
                <c:pt idx="87">
                  <c:v>99.83</c:v>
                </c:pt>
                <c:pt idx="88">
                  <c:v>99.25</c:v>
                </c:pt>
                <c:pt idx="89">
                  <c:v>99.92</c:v>
                </c:pt>
                <c:pt idx="90">
                  <c:v>101.82</c:v>
                </c:pt>
                <c:pt idx="91">
                  <c:v>100.87</c:v>
                </c:pt>
                <c:pt idx="92">
                  <c:v>101.43</c:v>
                </c:pt>
                <c:pt idx="93">
                  <c:v>103.08</c:v>
                </c:pt>
                <c:pt idx="94">
                  <c:v>101.64</c:v>
                </c:pt>
                <c:pt idx="95">
                  <c:v>103.78</c:v>
                </c:pt>
                <c:pt idx="96">
                  <c:v>102.59</c:v>
                </c:pt>
                <c:pt idx="97">
                  <c:v>102.52</c:v>
                </c:pt>
                <c:pt idx="98">
                  <c:v>105.78</c:v>
                </c:pt>
                <c:pt idx="99">
                  <c:v>111.25</c:v>
                </c:pt>
                <c:pt idx="100">
                  <c:v>111.36</c:v>
                </c:pt>
                <c:pt idx="101">
                  <c:v>111.89</c:v>
                </c:pt>
                <c:pt idx="102">
                  <c:v>111.8</c:v>
                </c:pt>
                <c:pt idx="103">
                  <c:v>115.42</c:v>
                </c:pt>
                <c:pt idx="104">
                  <c:v>116.35</c:v>
                </c:pt>
                <c:pt idx="105">
                  <c:v>114.79</c:v>
                </c:pt>
                <c:pt idx="106">
                  <c:v>115.97</c:v>
                </c:pt>
                <c:pt idx="107">
                  <c:v>115.04</c:v>
                </c:pt>
                <c:pt idx="108">
                  <c:v>113.08</c:v>
                </c:pt>
                <c:pt idx="109">
                  <c:v>115.94</c:v>
                </c:pt>
                <c:pt idx="110">
                  <c:v>115.43</c:v>
                </c:pt>
                <c:pt idx="111">
                  <c:v>113.84</c:v>
                </c:pt>
                <c:pt idx="112">
                  <c:v>113.67</c:v>
                </c:pt>
                <c:pt idx="113">
                  <c:v>108.52</c:v>
                </c:pt>
                <c:pt idx="114">
                  <c:v>110.62</c:v>
                </c:pt>
                <c:pt idx="115">
                  <c:v>114.9</c:v>
                </c:pt>
                <c:pt idx="116">
                  <c:v>113.93</c:v>
                </c:pt>
                <c:pt idx="117">
                  <c:v>114.91</c:v>
                </c:pt>
                <c:pt idx="118">
                  <c:v>115.64</c:v>
                </c:pt>
                <c:pt idx="119">
                  <c:v>115.55</c:v>
                </c:pt>
                <c:pt idx="120">
                  <c:v>115.72</c:v>
                </c:pt>
                <c:pt idx="121">
                  <c:v>115.59</c:v>
                </c:pt>
                <c:pt idx="122">
                  <c:v>114.8</c:v>
                </c:pt>
                <c:pt idx="123">
                  <c:v>115.16</c:v>
                </c:pt>
                <c:pt idx="124">
                  <c:v>115.13</c:v>
                </c:pt>
                <c:pt idx="125">
                  <c:v>117.2</c:v>
                </c:pt>
                <c:pt idx="126">
                  <c:v>118.41</c:v>
                </c:pt>
                <c:pt idx="127">
                  <c:v>121.06</c:v>
                </c:pt>
                <c:pt idx="128">
                  <c:v>122.22</c:v>
                </c:pt>
                <c:pt idx="129">
                  <c:v>122.3</c:v>
                </c:pt>
                <c:pt idx="130">
                  <c:v>122.67</c:v>
                </c:pt>
                <c:pt idx="131">
                  <c:v>126.65</c:v>
                </c:pt>
                <c:pt idx="132">
                  <c:v>123.98</c:v>
                </c:pt>
                <c:pt idx="133">
                  <c:v>120.92</c:v>
                </c:pt>
                <c:pt idx="134">
                  <c:v>122.88</c:v>
                </c:pt>
                <c:pt idx="135">
                  <c:v>122.36</c:v>
                </c:pt>
                <c:pt idx="136">
                  <c:v>123.45</c:v>
                </c:pt>
                <c:pt idx="137">
                  <c:v>121.61</c:v>
                </c:pt>
                <c:pt idx="138">
                  <c:v>121.33</c:v>
                </c:pt>
                <c:pt idx="139">
                  <c:v>123.85</c:v>
                </c:pt>
                <c:pt idx="140">
                  <c:v>123.99</c:v>
                </c:pt>
                <c:pt idx="141">
                  <c:v>123.66</c:v>
                </c:pt>
                <c:pt idx="142">
                  <c:v>124.14</c:v>
                </c:pt>
                <c:pt idx="143">
                  <c:v>125.13</c:v>
                </c:pt>
                <c:pt idx="144">
                  <c:v>125.02</c:v>
                </c:pt>
                <c:pt idx="145">
                  <c:v>125.89</c:v>
                </c:pt>
                <c:pt idx="146">
                  <c:v>125.12</c:v>
                </c:pt>
                <c:pt idx="147">
                  <c:v>122.45</c:v>
                </c:pt>
                <c:pt idx="148">
                  <c:v>121.19</c:v>
                </c:pt>
                <c:pt idx="149">
                  <c:v>110.8</c:v>
                </c:pt>
                <c:pt idx="150">
                  <c:v>109.13</c:v>
                </c:pt>
                <c:pt idx="151">
                  <c:v>115.9</c:v>
                </c:pt>
                <c:pt idx="152">
                  <c:v>117.63</c:v>
                </c:pt>
                <c:pt idx="153">
                  <c:v>112.57</c:v>
                </c:pt>
                <c:pt idx="154">
                  <c:v>112.98</c:v>
                </c:pt>
                <c:pt idx="155">
                  <c:v>113.83</c:v>
                </c:pt>
                <c:pt idx="156">
                  <c:v>112.73</c:v>
                </c:pt>
                <c:pt idx="157">
                  <c:v>109.99</c:v>
                </c:pt>
                <c:pt idx="158">
                  <c:v>112.3</c:v>
                </c:pt>
                <c:pt idx="159">
                  <c:v>111.42</c:v>
                </c:pt>
                <c:pt idx="160">
                  <c:v>112.39</c:v>
                </c:pt>
                <c:pt idx="161">
                  <c:v>110.1</c:v>
                </c:pt>
                <c:pt idx="162">
                  <c:v>112.53</c:v>
                </c:pt>
                <c:pt idx="163">
                  <c:v>114.93</c:v>
                </c:pt>
                <c:pt idx="164">
                  <c:v>115.05</c:v>
                </c:pt>
                <c:pt idx="165">
                  <c:v>115.03</c:v>
                </c:pt>
                <c:pt idx="166">
                  <c:v>116.73</c:v>
                </c:pt>
                <c:pt idx="167">
                  <c:v>114.53</c:v>
                </c:pt>
                <c:pt idx="168">
                  <c:v>115.54</c:v>
                </c:pt>
                <c:pt idx="169">
                  <c:v>115.84</c:v>
                </c:pt>
                <c:pt idx="170">
                  <c:v>114.48</c:v>
                </c:pt>
                <c:pt idx="171">
                  <c:v>116.78</c:v>
                </c:pt>
                <c:pt idx="172">
                  <c:v>117.85</c:v>
                </c:pt>
                <c:pt idx="173">
                  <c:v>119.57</c:v>
                </c:pt>
                <c:pt idx="174">
                  <c:v>118.78</c:v>
                </c:pt>
                <c:pt idx="175">
                  <c:v>119.1</c:v>
                </c:pt>
                <c:pt idx="176">
                  <c:v>120.16</c:v>
                </c:pt>
                <c:pt idx="177">
                  <c:v>117.1</c:v>
                </c:pt>
                <c:pt idx="178">
                  <c:v>114.02</c:v>
                </c:pt>
                <c:pt idx="179">
                  <c:v>113.21</c:v>
                </c:pt>
                <c:pt idx="180">
                  <c:v>111.69</c:v>
                </c:pt>
                <c:pt idx="181">
                  <c:v>110.95</c:v>
                </c:pt>
                <c:pt idx="182">
                  <c:v>114.21</c:v>
                </c:pt>
                <c:pt idx="183">
                  <c:v>107.26</c:v>
                </c:pt>
                <c:pt idx="184">
                  <c:v>105.12</c:v>
                </c:pt>
                <c:pt idx="185">
                  <c:v>105.99</c:v>
                </c:pt>
                <c:pt idx="186">
                  <c:v>108.78</c:v>
                </c:pt>
                <c:pt idx="187">
                  <c:v>112.4</c:v>
                </c:pt>
                <c:pt idx="188">
                  <c:v>112.48</c:v>
                </c:pt>
                <c:pt idx="189">
                  <c:v>111.77</c:v>
                </c:pt>
                <c:pt idx="190">
                  <c:v>113.61</c:v>
                </c:pt>
                <c:pt idx="191">
                  <c:v>113.62</c:v>
                </c:pt>
                <c:pt idx="192">
                  <c:v>118.59</c:v>
                </c:pt>
                <c:pt idx="193">
                  <c:v>118.33</c:v>
                </c:pt>
                <c:pt idx="194">
                  <c:v>117.24</c:v>
                </c:pt>
                <c:pt idx="195">
                  <c:v>117.75</c:v>
                </c:pt>
                <c:pt idx="196">
                  <c:v>118.78</c:v>
                </c:pt>
                <c:pt idx="197">
                  <c:v>118.32</c:v>
                </c:pt>
                <c:pt idx="198">
                  <c:v>117.26</c:v>
                </c:pt>
                <c:pt idx="199">
                  <c:v>116.05</c:v>
                </c:pt>
                <c:pt idx="200">
                  <c:v>117.06</c:v>
                </c:pt>
                <c:pt idx="201">
                  <c:v>118.15</c:v>
                </c:pt>
                <c:pt idx="202">
                  <c:v>117.51</c:v>
                </c:pt>
                <c:pt idx="203">
                  <c:v>118.67</c:v>
                </c:pt>
                <c:pt idx="204">
                  <c:v>117.94</c:v>
                </c:pt>
                <c:pt idx="205">
                  <c:v>118.28</c:v>
                </c:pt>
                <c:pt idx="206">
                  <c:v>117.43</c:v>
                </c:pt>
                <c:pt idx="207">
                  <c:v>117.36</c:v>
                </c:pt>
                <c:pt idx="208">
                  <c:v>116.74</c:v>
                </c:pt>
                <c:pt idx="209">
                  <c:v>116.81</c:v>
                </c:pt>
                <c:pt idx="210">
                  <c:v>116.46</c:v>
                </c:pt>
                <c:pt idx="211">
                  <c:v>113.23</c:v>
                </c:pt>
                <c:pt idx="212">
                  <c:v>107.79</c:v>
                </c:pt>
                <c:pt idx="213">
                  <c:v>109.37</c:v>
                </c:pt>
                <c:pt idx="214">
                  <c:v>103.74</c:v>
                </c:pt>
                <c:pt idx="215">
                  <c:v>102.57</c:v>
                </c:pt>
                <c:pt idx="216">
                  <c:v>106.68</c:v>
                </c:pt>
                <c:pt idx="217">
                  <c:v>108.02</c:v>
                </c:pt>
                <c:pt idx="218">
                  <c:v>108.03</c:v>
                </c:pt>
                <c:pt idx="219">
                  <c:v>109.91</c:v>
                </c:pt>
                <c:pt idx="220">
                  <c:v>109.13</c:v>
                </c:pt>
                <c:pt idx="221">
                  <c:v>110.6</c:v>
                </c:pt>
                <c:pt idx="222">
                  <c:v>106.99</c:v>
                </c:pt>
                <c:pt idx="223">
                  <c:v>108.62</c:v>
                </c:pt>
                <c:pt idx="224">
                  <c:v>108.36</c:v>
                </c:pt>
                <c:pt idx="225">
                  <c:v>109.31</c:v>
                </c:pt>
                <c:pt idx="226">
                  <c:v>110.15</c:v>
                </c:pt>
                <c:pt idx="227">
                  <c:v>110.62</c:v>
                </c:pt>
                <c:pt idx="228">
                  <c:v>111.36</c:v>
                </c:pt>
                <c:pt idx="229">
                  <c:v>111.88</c:v>
                </c:pt>
                <c:pt idx="230">
                  <c:v>114.02</c:v>
                </c:pt>
                <c:pt idx="231">
                  <c:v>114.85</c:v>
                </c:pt>
                <c:pt idx="232">
                  <c:v>114.29</c:v>
                </c:pt>
                <c:pt idx="233">
                  <c:v>112.33</c:v>
                </c:pt>
                <c:pt idx="234">
                  <c:v>112.89</c:v>
                </c:pt>
                <c:pt idx="235">
                  <c:v>115.8</c:v>
                </c:pt>
                <c:pt idx="236">
                  <c:v>114.55</c:v>
                </c:pt>
                <c:pt idx="237">
                  <c:v>112.77</c:v>
                </c:pt>
                <c:pt idx="238">
                  <c:v>112.25</c:v>
                </c:pt>
                <c:pt idx="239">
                  <c:v>111.89</c:v>
                </c:pt>
                <c:pt idx="240">
                  <c:v>112.4</c:v>
                </c:pt>
                <c:pt idx="241">
                  <c:v>115.34</c:v>
                </c:pt>
                <c:pt idx="242">
                  <c:v>112.22</c:v>
                </c:pt>
                <c:pt idx="243">
                  <c:v>109.14</c:v>
                </c:pt>
                <c:pt idx="244">
                  <c:v>110.54</c:v>
                </c:pt>
                <c:pt idx="245">
                  <c:v>110.36</c:v>
                </c:pt>
                <c:pt idx="246">
                  <c:v>105.49</c:v>
                </c:pt>
                <c:pt idx="247">
                  <c:v>103.97</c:v>
                </c:pt>
                <c:pt idx="248">
                  <c:v>103.94</c:v>
                </c:pt>
                <c:pt idx="249">
                  <c:v>107.14</c:v>
                </c:pt>
                <c:pt idx="250">
                  <c:v>103.81</c:v>
                </c:pt>
                <c:pt idx="251">
                  <c:v>103.95</c:v>
                </c:pt>
                <c:pt idx="252">
                  <c:v>102.76</c:v>
                </c:pt>
                <c:pt idx="253">
                  <c:v>102.76</c:v>
                </c:pt>
                <c:pt idx="254">
                  <c:v>102.76</c:v>
                </c:pt>
                <c:pt idx="255">
                  <c:v>101.71</c:v>
                </c:pt>
                <c:pt idx="256">
                  <c:v>99.79</c:v>
                </c:pt>
                <c:pt idx="257">
                  <c:v>102.73</c:v>
                </c:pt>
                <c:pt idx="258">
                  <c:v>105.73</c:v>
                </c:pt>
                <c:pt idx="259">
                  <c:v>105.88</c:v>
                </c:pt>
                <c:pt idx="260">
                  <c:v>108.95</c:v>
                </c:pt>
                <c:pt idx="261">
                  <c:v>110.73</c:v>
                </c:pt>
                <c:pt idx="262">
                  <c:v>111.36</c:v>
                </c:pt>
                <c:pt idx="263">
                  <c:v>111.11</c:v>
                </c:pt>
                <c:pt idx="264">
                  <c:v>114.68</c:v>
                </c:pt>
                <c:pt idx="265">
                  <c:v>110.16</c:v>
                </c:pt>
                <c:pt idx="266">
                  <c:v>111.15</c:v>
                </c:pt>
                <c:pt idx="267">
                  <c:v>108.39</c:v>
                </c:pt>
                <c:pt idx="268">
                  <c:v>109.76</c:v>
                </c:pt>
                <c:pt idx="269">
                  <c:v>109.56</c:v>
                </c:pt>
                <c:pt idx="270">
                  <c:v>111.45</c:v>
                </c:pt>
                <c:pt idx="271">
                  <c:v>110.92</c:v>
                </c:pt>
                <c:pt idx="272">
                  <c:v>108.91</c:v>
                </c:pt>
                <c:pt idx="273">
                  <c:v>112.08</c:v>
                </c:pt>
                <c:pt idx="274">
                  <c:v>109.91</c:v>
                </c:pt>
                <c:pt idx="275">
                  <c:v>109.56</c:v>
                </c:pt>
                <c:pt idx="276">
                  <c:v>109.54</c:v>
                </c:pt>
                <c:pt idx="277">
                  <c:v>109.34</c:v>
                </c:pt>
                <c:pt idx="278">
                  <c:v>110.83</c:v>
                </c:pt>
                <c:pt idx="279">
                  <c:v>111.97</c:v>
                </c:pt>
                <c:pt idx="280">
                  <c:v>114.56</c:v>
                </c:pt>
                <c:pt idx="281">
                  <c:v>115</c:v>
                </c:pt>
                <c:pt idx="282">
                  <c:v>112.31</c:v>
                </c:pt>
                <c:pt idx="283">
                  <c:v>113.71</c:v>
                </c:pt>
                <c:pt idx="284">
                  <c:v>114.16</c:v>
                </c:pt>
                <c:pt idx="285">
                  <c:v>111.89</c:v>
                </c:pt>
                <c:pt idx="286">
                  <c:v>112.38</c:v>
                </c:pt>
                <c:pt idx="287">
                  <c:v>111.88</c:v>
                </c:pt>
                <c:pt idx="288">
                  <c:v>108.22</c:v>
                </c:pt>
                <c:pt idx="289">
                  <c:v>107.56</c:v>
                </c:pt>
                <c:pt idx="290">
                  <c:v>106.88</c:v>
                </c:pt>
                <c:pt idx="291">
                  <c:v>109.03</c:v>
                </c:pt>
                <c:pt idx="292">
                  <c:v>107.02</c:v>
                </c:pt>
                <c:pt idx="293">
                  <c:v>106.4</c:v>
                </c:pt>
                <c:pt idx="294">
                  <c:v>109</c:v>
                </c:pt>
                <c:pt idx="295">
                  <c:v>110.82</c:v>
                </c:pt>
                <c:pt idx="296">
                  <c:v>110.52</c:v>
                </c:pt>
                <c:pt idx="297">
                  <c:v>108.99</c:v>
                </c:pt>
                <c:pt idx="298">
                  <c:v>109.94</c:v>
                </c:pt>
                <c:pt idx="299">
                  <c:v>109.81</c:v>
                </c:pt>
                <c:pt idx="300">
                  <c:v>110.81</c:v>
                </c:pt>
                <c:pt idx="301">
                  <c:v>109.53</c:v>
                </c:pt>
                <c:pt idx="302">
                  <c:v>108.11</c:v>
                </c:pt>
                <c:pt idx="303">
                  <c:v>108.62</c:v>
                </c:pt>
                <c:pt idx="304">
                  <c:v>107.26</c:v>
                </c:pt>
                <c:pt idx="305">
                  <c:v>109.5</c:v>
                </c:pt>
                <c:pt idx="306">
                  <c:v>105.02</c:v>
                </c:pt>
                <c:pt idx="307">
                  <c:v>105.76</c:v>
                </c:pt>
                <c:pt idx="308">
                  <c:v>103.35</c:v>
                </c:pt>
                <c:pt idx="309">
                  <c:v>103.64</c:v>
                </c:pt>
                <c:pt idx="310">
                  <c:v>106.73</c:v>
                </c:pt>
                <c:pt idx="311">
                  <c:v>107.71</c:v>
                </c:pt>
                <c:pt idx="312">
                  <c:v>107.89</c:v>
                </c:pt>
                <c:pt idx="313">
                  <c:v>107.96</c:v>
                </c:pt>
                <c:pt idx="314">
                  <c:v>109.27</c:v>
                </c:pt>
                <c:pt idx="315">
                  <c:v>107.56</c:v>
                </c:pt>
                <c:pt idx="316">
                  <c:v>108.01</c:v>
                </c:pt>
                <c:pt idx="317">
                  <c:v>107.38</c:v>
                </c:pt>
                <c:pt idx="318">
                  <c:v>112.13</c:v>
                </c:pt>
                <c:pt idx="319">
                  <c:v>113.7</c:v>
                </c:pt>
                <c:pt idx="320">
                  <c:v>112.74</c:v>
                </c:pt>
                <c:pt idx="321">
                  <c:v>113.06</c:v>
                </c:pt>
                <c:pt idx="322">
                  <c:v>112.45</c:v>
                </c:pt>
                <c:pt idx="323">
                  <c:v>113.28</c:v>
                </c:pt>
                <c:pt idx="324">
                  <c:v>112.24</c:v>
                </c:pt>
                <c:pt idx="325">
                  <c:v>111.26</c:v>
                </c:pt>
                <c:pt idx="326">
                  <c:v>110.44</c:v>
                </c:pt>
                <c:pt idx="327">
                  <c:v>111.53</c:v>
                </c:pt>
                <c:pt idx="328">
                  <c:v>110.66</c:v>
                </c:pt>
                <c:pt idx="329">
                  <c:v>111.55</c:v>
                </c:pt>
                <c:pt idx="330">
                  <c:v>109.86</c:v>
                </c:pt>
                <c:pt idx="331">
                  <c:v>110.58</c:v>
                </c:pt>
                <c:pt idx="332">
                  <c:v>110.03</c:v>
                </c:pt>
                <c:pt idx="333">
                  <c:v>109.81</c:v>
                </c:pt>
                <c:pt idx="334">
                  <c:v>110.79</c:v>
                </c:pt>
                <c:pt idx="335">
                  <c:v>111.46</c:v>
                </c:pt>
                <c:pt idx="336">
                  <c:v>110.75</c:v>
                </c:pt>
                <c:pt idx="337">
                  <c:v>110.98</c:v>
                </c:pt>
                <c:pt idx="338">
                  <c:v>111.56</c:v>
                </c:pt>
                <c:pt idx="339">
                  <c:v>112.07</c:v>
                </c:pt>
                <c:pt idx="340">
                  <c:v>114.58</c:v>
                </c:pt>
                <c:pt idx="341">
                  <c:v>115.93</c:v>
                </c:pt>
                <c:pt idx="342">
                  <c:v>116.23</c:v>
                </c:pt>
                <c:pt idx="343">
                  <c:v>117.2</c:v>
                </c:pt>
                <c:pt idx="344">
                  <c:v>118.59</c:v>
                </c:pt>
                <c:pt idx="345">
                  <c:v>117.31</c:v>
                </c:pt>
                <c:pt idx="346">
                  <c:v>117.93</c:v>
                </c:pt>
                <c:pt idx="347">
                  <c:v>118.03</c:v>
                </c:pt>
                <c:pt idx="348">
                  <c:v>118.93</c:v>
                </c:pt>
                <c:pt idx="349">
                  <c:v>120.11</c:v>
                </c:pt>
                <c:pt idx="350">
                  <c:v>119.58</c:v>
                </c:pt>
                <c:pt idx="351">
                  <c:v>121.66</c:v>
                </c:pt>
                <c:pt idx="352">
                  <c:v>122.9</c:v>
                </c:pt>
                <c:pt idx="353">
                  <c:v>123.62</c:v>
                </c:pt>
                <c:pt idx="354">
                  <c:v>125.47</c:v>
                </c:pt>
                <c:pt idx="355">
                  <c:v>124.17</c:v>
                </c:pt>
                <c:pt idx="356">
                  <c:v>121.55</c:v>
                </c:pt>
                <c:pt idx="357">
                  <c:v>122.66</c:v>
                </c:pt>
                <c:pt idx="358">
                  <c:v>126.2</c:v>
                </c:pt>
                <c:pt idx="359">
                  <c:v>123.65</c:v>
                </c:pt>
                <c:pt idx="360">
                  <c:v>123.8</c:v>
                </c:pt>
                <c:pt idx="361">
                  <c:v>121.98</c:v>
                </c:pt>
                <c:pt idx="362">
                  <c:v>124.12</c:v>
                </c:pt>
                <c:pt idx="363">
                  <c:v>125.44</c:v>
                </c:pt>
                <c:pt idx="364">
                  <c:v>125.98</c:v>
                </c:pt>
                <c:pt idx="365">
                  <c:v>125.34</c:v>
                </c:pt>
                <c:pt idx="366">
                  <c:v>126.22</c:v>
                </c:pt>
                <c:pt idx="367">
                  <c:v>124.97</c:v>
                </c:pt>
                <c:pt idx="368">
                  <c:v>123.58</c:v>
                </c:pt>
                <c:pt idx="369">
                  <c:v>125.81</c:v>
                </c:pt>
                <c:pt idx="370">
                  <c:v>125.71</c:v>
                </c:pt>
                <c:pt idx="371">
                  <c:v>124.12</c:v>
                </c:pt>
                <c:pt idx="372">
                  <c:v>124.2</c:v>
                </c:pt>
                <c:pt idx="373">
                  <c:v>123.14</c:v>
                </c:pt>
                <c:pt idx="374">
                  <c:v>125.13</c:v>
                </c:pt>
                <c:pt idx="375">
                  <c:v>125.65</c:v>
                </c:pt>
                <c:pt idx="376">
                  <c:v>125.54</c:v>
                </c:pt>
                <c:pt idx="377">
                  <c:v>124.16</c:v>
                </c:pt>
                <c:pt idx="378">
                  <c:v>122.39</c:v>
                </c:pt>
                <c:pt idx="379">
                  <c:v>122.88</c:v>
                </c:pt>
                <c:pt idx="380">
                  <c:v>125.43</c:v>
                </c:pt>
                <c:pt idx="381">
                  <c:v>124.86</c:v>
                </c:pt>
                <c:pt idx="382">
                  <c:v>122.34</c:v>
                </c:pt>
                <c:pt idx="383">
                  <c:v>123.43</c:v>
                </c:pt>
                <c:pt idx="384">
                  <c:v>122.67</c:v>
                </c:pt>
                <c:pt idx="385">
                  <c:v>119.88</c:v>
                </c:pt>
                <c:pt idx="386">
                  <c:v>120.18</c:v>
                </c:pt>
                <c:pt idx="387">
                  <c:v>121.71</c:v>
                </c:pt>
                <c:pt idx="388">
                  <c:v>121.77</c:v>
                </c:pt>
                <c:pt idx="389">
                  <c:v>118.68</c:v>
                </c:pt>
                <c:pt idx="390">
                  <c:v>118.78</c:v>
                </c:pt>
                <c:pt idx="391">
                  <c:v>117.97</c:v>
                </c:pt>
                <c:pt idx="392">
                  <c:v>118</c:v>
                </c:pt>
                <c:pt idx="393">
                  <c:v>118.76</c:v>
                </c:pt>
                <c:pt idx="394">
                  <c:v>118.71</c:v>
                </c:pt>
                <c:pt idx="395">
                  <c:v>118.16</c:v>
                </c:pt>
                <c:pt idx="396">
                  <c:v>119.12</c:v>
                </c:pt>
                <c:pt idx="397">
                  <c:v>119.92</c:v>
                </c:pt>
                <c:pt idx="398">
                  <c:v>119.83</c:v>
                </c:pt>
                <c:pt idx="399">
                  <c:v>119.47</c:v>
                </c:pt>
                <c:pt idx="400">
                  <c:v>119.66</c:v>
                </c:pt>
                <c:pt idx="401">
                  <c:v>118.2</c:v>
                </c:pt>
                <c:pt idx="402">
                  <c:v>116.08</c:v>
                </c:pt>
                <c:pt idx="403">
                  <c:v>113.18</c:v>
                </c:pt>
                <c:pt idx="404">
                  <c:v>113.16</c:v>
                </c:pt>
                <c:pt idx="405">
                  <c:v>112.73</c:v>
                </c:pt>
                <c:pt idx="406">
                  <c:v>113.2</c:v>
                </c:pt>
                <c:pt idx="407">
                  <c:v>112.73</c:v>
                </c:pt>
                <c:pt idx="408">
                  <c:v>112.26</c:v>
                </c:pt>
                <c:pt idx="409">
                  <c:v>111.57</c:v>
                </c:pt>
                <c:pt idx="410">
                  <c:v>112.24</c:v>
                </c:pt>
                <c:pt idx="411">
                  <c:v>111.54</c:v>
                </c:pt>
                <c:pt idx="412">
                  <c:v>107.49</c:v>
                </c:pt>
                <c:pt idx="413">
                  <c:v>107.14</c:v>
                </c:pt>
                <c:pt idx="414">
                  <c:v>108.81</c:v>
                </c:pt>
                <c:pt idx="415">
                  <c:v>108.41</c:v>
                </c:pt>
                <c:pt idx="416">
                  <c:v>105.56</c:v>
                </c:pt>
                <c:pt idx="417">
                  <c:v>106.55</c:v>
                </c:pt>
                <c:pt idx="418">
                  <c:v>106.83</c:v>
                </c:pt>
                <c:pt idx="419">
                  <c:v>106.68</c:v>
                </c:pt>
                <c:pt idx="420">
                  <c:v>103.47</c:v>
                </c:pt>
                <c:pt idx="421">
                  <c:v>101.87</c:v>
                </c:pt>
                <c:pt idx="422">
                  <c:v>98.43</c:v>
                </c:pt>
                <c:pt idx="423">
                  <c:v>98.85</c:v>
                </c:pt>
                <c:pt idx="424">
                  <c:v>98.84</c:v>
                </c:pt>
                <c:pt idx="425">
                  <c:v>100.64</c:v>
                </c:pt>
                <c:pt idx="426">
                  <c:v>99.93</c:v>
                </c:pt>
                <c:pt idx="427">
                  <c:v>99.47</c:v>
                </c:pt>
                <c:pt idx="428">
                  <c:v>98</c:v>
                </c:pt>
                <c:pt idx="429">
                  <c:v>97.14</c:v>
                </c:pt>
                <c:pt idx="430">
                  <c:v>97.13</c:v>
                </c:pt>
                <c:pt idx="431">
                  <c:v>96.91</c:v>
                </c:pt>
                <c:pt idx="432">
                  <c:v>97.61</c:v>
                </c:pt>
                <c:pt idx="433">
                  <c:v>96.05</c:v>
                </c:pt>
                <c:pt idx="434">
                  <c:v>95.76</c:v>
                </c:pt>
                <c:pt idx="435">
                  <c:v>92.69</c:v>
                </c:pt>
                <c:pt idx="436">
                  <c:v>89.23</c:v>
                </c:pt>
                <c:pt idx="437">
                  <c:v>90.98</c:v>
                </c:pt>
                <c:pt idx="438">
                  <c:v>91.01</c:v>
                </c:pt>
                <c:pt idx="439">
                  <c:v>93.02</c:v>
                </c:pt>
                <c:pt idx="440">
                  <c:v>93.5</c:v>
                </c:pt>
                <c:pt idx="441">
                  <c:v>91.36</c:v>
                </c:pt>
                <c:pt idx="442">
                  <c:v>97.8</c:v>
                </c:pt>
                <c:pt idx="443">
                  <c:v>97.34</c:v>
                </c:pt>
                <c:pt idx="444">
                  <c:v>100.68</c:v>
                </c:pt>
                <c:pt idx="445">
                  <c:v>100.7</c:v>
                </c:pt>
                <c:pt idx="446">
                  <c:v>98.19</c:v>
                </c:pt>
                <c:pt idx="447">
                  <c:v>100.32</c:v>
                </c:pt>
                <c:pt idx="448">
                  <c:v>97.97</c:v>
                </c:pt>
                <c:pt idx="449">
                  <c:v>100.23</c:v>
                </c:pt>
                <c:pt idx="450">
                  <c:v>101.07</c:v>
                </c:pt>
                <c:pt idx="451">
                  <c:v>102.4</c:v>
                </c:pt>
                <c:pt idx="452">
                  <c:v>103.55</c:v>
                </c:pt>
                <c:pt idx="453">
                  <c:v>104</c:v>
                </c:pt>
                <c:pt idx="454">
                  <c:v>105.16</c:v>
                </c:pt>
                <c:pt idx="455">
                  <c:v>107.8</c:v>
                </c:pt>
                <c:pt idx="456">
                  <c:v>106.83</c:v>
                </c:pt>
                <c:pt idx="457">
                  <c:v>103.26</c:v>
                </c:pt>
                <c:pt idx="458">
                  <c:v>103.42</c:v>
                </c:pt>
                <c:pt idx="459">
                  <c:v>104.38</c:v>
                </c:pt>
                <c:pt idx="460">
                  <c:v>105.26</c:v>
                </c:pt>
                <c:pt idx="461">
                  <c:v>106.47</c:v>
                </c:pt>
                <c:pt idx="462">
                  <c:v>106.2</c:v>
                </c:pt>
                <c:pt idx="463">
                  <c:v>104.92</c:v>
                </c:pt>
                <c:pt idx="464">
                  <c:v>105.96</c:v>
                </c:pt>
                <c:pt idx="465">
                  <c:v>105.9</c:v>
                </c:pt>
                <c:pt idx="466">
                  <c:v>108.94</c:v>
                </c:pt>
                <c:pt idx="467">
                  <c:v>109.55</c:v>
                </c:pt>
                <c:pt idx="468">
                  <c:v>112</c:v>
                </c:pt>
                <c:pt idx="469">
                  <c:v>112.14</c:v>
                </c:pt>
                <c:pt idx="470">
                  <c:v>113.22</c:v>
                </c:pt>
                <c:pt idx="471">
                  <c:v>112.95</c:v>
                </c:pt>
                <c:pt idx="472">
                  <c:v>113.6</c:v>
                </c:pt>
                <c:pt idx="473">
                  <c:v>114.03</c:v>
                </c:pt>
                <c:pt idx="474">
                  <c:v>116.25</c:v>
                </c:pt>
                <c:pt idx="475">
                  <c:v>116.96</c:v>
                </c:pt>
                <c:pt idx="476">
                  <c:v>113.71</c:v>
                </c:pt>
                <c:pt idx="477">
                  <c:v>113.7</c:v>
                </c:pt>
                <c:pt idx="478">
                  <c:v>114.64</c:v>
                </c:pt>
                <c:pt idx="479">
                  <c:v>114.91</c:v>
                </c:pt>
                <c:pt idx="480">
                  <c:v>115.01</c:v>
                </c:pt>
                <c:pt idx="481">
                  <c:v>113.59</c:v>
                </c:pt>
                <c:pt idx="482">
                  <c:v>112.26</c:v>
                </c:pt>
                <c:pt idx="483">
                  <c:v>112.58</c:v>
                </c:pt>
                <c:pt idx="484">
                  <c:v>112.54</c:v>
                </c:pt>
                <c:pt idx="485">
                  <c:v>112.65</c:v>
                </c:pt>
                <c:pt idx="486">
                  <c:v>114.57</c:v>
                </c:pt>
                <c:pt idx="487">
                  <c:v>114.18</c:v>
                </c:pt>
                <c:pt idx="488">
                  <c:v>113.09</c:v>
                </c:pt>
                <c:pt idx="489">
                  <c:v>113.49</c:v>
                </c:pt>
                <c:pt idx="490">
                  <c:v>114.25</c:v>
                </c:pt>
                <c:pt idx="491">
                  <c:v>114.81</c:v>
                </c:pt>
                <c:pt idx="492">
                  <c:v>115.4</c:v>
                </c:pt>
                <c:pt idx="493">
                  <c:v>115.96</c:v>
                </c:pt>
                <c:pt idx="494">
                  <c:v>116.9</c:v>
                </c:pt>
                <c:pt idx="495">
                  <c:v>116.85</c:v>
                </c:pt>
                <c:pt idx="496">
                  <c:v>113.79</c:v>
                </c:pt>
                <c:pt idx="497">
                  <c:v>112.03</c:v>
                </c:pt>
                <c:pt idx="498">
                  <c:v>108.19</c:v>
                </c:pt>
                <c:pt idx="499">
                  <c:v>110.03</c:v>
                </c:pt>
                <c:pt idx="500">
                  <c:v>111.42</c:v>
                </c:pt>
                <c:pt idx="501">
                  <c:v>109.81</c:v>
                </c:pt>
                <c:pt idx="502">
                  <c:v>110.45</c:v>
                </c:pt>
                <c:pt idx="503">
                  <c:v>110.04</c:v>
                </c:pt>
                <c:pt idx="504">
                  <c:v>112.01</c:v>
                </c:pt>
                <c:pt idx="505">
                  <c:v>112.39</c:v>
                </c:pt>
                <c:pt idx="506">
                  <c:v>112.19</c:v>
                </c:pt>
                <c:pt idx="507">
                  <c:v>111.57</c:v>
                </c:pt>
                <c:pt idx="508">
                  <c:v>108.17</c:v>
                </c:pt>
                <c:pt idx="509">
                  <c:v>112.58</c:v>
                </c:pt>
                <c:pt idx="510">
                  <c:v>112.02</c:v>
                </c:pt>
                <c:pt idx="511">
                  <c:v>111.82</c:v>
                </c:pt>
                <c:pt idx="512">
                  <c:v>114.5</c:v>
                </c:pt>
                <c:pt idx="513">
                  <c:v>114.33</c:v>
                </c:pt>
                <c:pt idx="514">
                  <c:v>115.71</c:v>
                </c:pt>
                <c:pt idx="515">
                  <c:v>114.62</c:v>
                </c:pt>
                <c:pt idx="516">
                  <c:v>115.8</c:v>
                </c:pt>
                <c:pt idx="517">
                  <c:v>115.07</c:v>
                </c:pt>
                <c:pt idx="518">
                  <c:v>115.01</c:v>
                </c:pt>
                <c:pt idx="519">
                  <c:v>115.01</c:v>
                </c:pt>
                <c:pt idx="520">
                  <c:v>110.14</c:v>
                </c:pt>
                <c:pt idx="521">
                  <c:v>109.44</c:v>
                </c:pt>
                <c:pt idx="522">
                  <c:v>108.25</c:v>
                </c:pt>
                <c:pt idx="523">
                  <c:v>107.85</c:v>
                </c:pt>
                <c:pt idx="524">
                  <c:v>108.49</c:v>
                </c:pt>
                <c:pt idx="525">
                  <c:v>109.55</c:v>
                </c:pt>
                <c:pt idx="526">
                  <c:v>109.44</c:v>
                </c:pt>
                <c:pt idx="527">
                  <c:v>109.08</c:v>
                </c:pt>
                <c:pt idx="528">
                  <c:v>108.7</c:v>
                </c:pt>
                <c:pt idx="529">
                  <c:v>108.17</c:v>
                </c:pt>
                <c:pt idx="530">
                  <c:v>105.68</c:v>
                </c:pt>
                <c:pt idx="531">
                  <c:v>107.73</c:v>
                </c:pt>
                <c:pt idx="532">
                  <c:v>111.07</c:v>
                </c:pt>
                <c:pt idx="533">
                  <c:v>106.82</c:v>
                </c:pt>
                <c:pt idx="534">
                  <c:v>107.25</c:v>
                </c:pt>
                <c:pt idx="535">
                  <c:v>109.4</c:v>
                </c:pt>
                <c:pt idx="536">
                  <c:v>109.07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024704"/>
        <c:axId val="186026624"/>
      </c:lineChart>
      <c:dateAx>
        <c:axId val="186024704"/>
        <c:scaling>
          <c:orientation val="minMax"/>
          <c:min val="40817"/>
        </c:scaling>
        <c:delete val="0"/>
        <c:axPos val="b"/>
        <c:numFmt formatCode="[$-409]dd\-mmm\-yy;@" sourceLinked="1"/>
        <c:majorTickMark val="out"/>
        <c:minorTickMark val="none"/>
        <c:tickLblPos val="nextTo"/>
        <c:txPr>
          <a:bodyPr rot="-3000000"/>
          <a:lstStyle/>
          <a:p>
            <a:pPr>
              <a:defRPr/>
            </a:pPr>
            <a:endParaRPr lang="en-US"/>
          </a:p>
        </c:txPr>
        <c:crossAx val="186026624"/>
        <c:crosses val="autoZero"/>
        <c:auto val="1"/>
        <c:lblOffset val="100"/>
        <c:baseTimeUnit val="days"/>
        <c:majorUnit val="2"/>
        <c:majorTimeUnit val="months"/>
      </c:dateAx>
      <c:valAx>
        <c:axId val="186026624"/>
        <c:scaling>
          <c:orientation val="minMax"/>
          <c:max val="140"/>
          <c:min val="6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$ per Barrel</a:t>
                </a:r>
              </a:p>
            </c:rich>
          </c:tx>
          <c:layout>
            <c:manualLayout>
              <c:xMode val="edge"/>
              <c:yMode val="edge"/>
              <c:x val="0.1388888888888889"/>
              <c:y val="4.8974549725660246E-2"/>
            </c:manualLayout>
          </c:layout>
          <c:overlay val="0"/>
        </c:title>
        <c:numFmt formatCode="#,##0_);\(#,##0\)" sourceLinked="0"/>
        <c:majorTickMark val="out"/>
        <c:minorTickMark val="none"/>
        <c:tickLblPos val="nextTo"/>
        <c:crossAx val="186024704"/>
        <c:crosses val="autoZero"/>
        <c:crossBetween val="between"/>
        <c:majorUnit val="10"/>
        <c:minorUnit val="2"/>
      </c:valAx>
    </c:plotArea>
    <c:legend>
      <c:legendPos val="l"/>
      <c:layout>
        <c:manualLayout>
          <c:xMode val="edge"/>
          <c:yMode val="edge"/>
          <c:x val="0"/>
          <c:y val="0.20359092639511195"/>
          <c:w val="0.18854353531895474"/>
          <c:h val="0.3894099443588436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Total US Jet Fuel </a:t>
            </a:r>
            <a:r>
              <a:rPr lang="en-US" dirty="0" smtClean="0"/>
              <a:t>Purchases – </a:t>
            </a:r>
            <a:r>
              <a:rPr lang="en-US" dirty="0"/>
              <a:t>FY 2011 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dPt>
            <c:idx val="0"/>
            <c:bubble3D val="0"/>
            <c:spPr>
              <a:solidFill>
                <a:srgbClr val="4F81BD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</c:dPt>
          <c:dPt>
            <c:idx val="1"/>
            <c:bubble3D val="0"/>
            <c:explosion val="62"/>
            <c:spPr>
              <a:solidFill>
                <a:srgbClr val="000099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</c:dPt>
          <c:dPt>
            <c:idx val="2"/>
            <c:bubble3D val="0"/>
            <c:spPr>
              <a:solidFill>
                <a:srgbClr val="5B7189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</c:dPt>
          <c:dPt>
            <c:idx val="3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</c:dPt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</c:dPt>
          <c:dPt>
            <c:idx val="5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</c:dPt>
          <c:dPt>
            <c:idx val="6"/>
            <c:bubble3D val="0"/>
            <c:spPr>
              <a:solidFill>
                <a:srgbClr val="4F81BD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</c:dPt>
          <c:dPt>
            <c:idx val="7"/>
            <c:bubble3D val="0"/>
            <c:spPr>
              <a:solidFill>
                <a:srgbClr val="000099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</c:dPt>
          <c:dPt>
            <c:idx val="8"/>
            <c:bubble3D val="0"/>
            <c:spPr>
              <a:solidFill>
                <a:srgbClr val="5B7189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</c:dPt>
          <c:dPt>
            <c:idx val="9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</c:dPt>
          <c:dPt>
            <c:idx val="10"/>
            <c:bubble3D val="0"/>
            <c:spPr>
              <a:solidFill>
                <a:schemeClr val="bg1">
                  <a:lumMod val="50000"/>
                </a:schemeClr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</c:dPt>
          <c:dPt>
            <c:idx val="1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</c:dPt>
          <c:dLbls>
            <c:dLbl>
              <c:idx val="0"/>
              <c:layout>
                <c:manualLayout>
                  <c:x val="3.4633150297002355E-2"/>
                  <c:y val="-3.0236482939632547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 smtClean="0">
                        <a:solidFill>
                          <a:schemeClr val="bg1"/>
                        </a:solidFill>
                      </a:rPr>
                      <a:t>DoD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
8%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2.176509186351706E-2"/>
                  <c:y val="9.546404199475072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4.5121909103467306E-2"/>
                  <c:y val="-7.821574803149605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'Airlines &amp; DESC Totals'!$A$69:$A$80</c:f>
              <c:strCache>
                <c:ptCount val="12"/>
                <c:pt idx="0">
                  <c:v>Delta Air Lines Inc.</c:v>
                </c:pt>
                <c:pt idx="1">
                  <c:v>DLA Energy</c:v>
                </c:pt>
                <c:pt idx="2">
                  <c:v>American Airlines Inc.</c:v>
                </c:pt>
                <c:pt idx="3">
                  <c:v>United Air Lines Inc.</c:v>
                </c:pt>
                <c:pt idx="4">
                  <c:v>Southwest Airlines Co.</c:v>
                </c:pt>
                <c:pt idx="5">
                  <c:v>Continental Air Lines Inc.</c:v>
                </c:pt>
                <c:pt idx="6">
                  <c:v>Federal Express Corporation</c:v>
                </c:pt>
                <c:pt idx="7">
                  <c:v>US Airways Inc.</c:v>
                </c:pt>
                <c:pt idx="8">
                  <c:v>United Parcel Service</c:v>
                </c:pt>
                <c:pt idx="9">
                  <c:v>JetBlue Airways</c:v>
                </c:pt>
                <c:pt idx="10">
                  <c:v>Other Airlines </c:v>
                </c:pt>
                <c:pt idx="11">
                  <c:v>Non-Airline Consumption</c:v>
                </c:pt>
              </c:strCache>
            </c:strRef>
          </c:cat>
          <c:val>
            <c:numRef>
              <c:f>'Airlines &amp; DESC Totals'!$B$69:$B$80</c:f>
              <c:numCache>
                <c:formatCode>_(* #,##0_);_(* \(#,##0\);_(* "-"??_);_(@_)</c:formatCode>
                <c:ptCount val="12"/>
                <c:pt idx="0">
                  <c:v>3164181027</c:v>
                </c:pt>
                <c:pt idx="1">
                  <c:v>1701701423.4099998</c:v>
                </c:pt>
                <c:pt idx="2">
                  <c:v>2468149464</c:v>
                </c:pt>
                <c:pt idx="3">
                  <c:v>1920515841</c:v>
                </c:pt>
                <c:pt idx="4">
                  <c:v>1501869647</c:v>
                </c:pt>
                <c:pt idx="5">
                  <c:v>1404977000</c:v>
                </c:pt>
                <c:pt idx="6">
                  <c:v>1159527811</c:v>
                </c:pt>
                <c:pt idx="7">
                  <c:v>1094287898</c:v>
                </c:pt>
                <c:pt idx="8">
                  <c:v>743939000</c:v>
                </c:pt>
                <c:pt idx="9">
                  <c:v>512335029</c:v>
                </c:pt>
                <c:pt idx="10">
                  <c:v>3708328693</c:v>
                </c:pt>
                <c:pt idx="11">
                  <c:v>2547463166.5900002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3"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DLA Energy Sales
</a:t>
            </a:r>
            <a:r>
              <a:rPr lang="en-US" dirty="0" smtClean="0"/>
              <a:t>128.0 </a:t>
            </a:r>
            <a:r>
              <a:rPr lang="en-US" dirty="0"/>
              <a:t>million barrels</a:t>
            </a:r>
          </a:p>
        </c:rich>
      </c:tx>
      <c:layout/>
      <c:overlay val="0"/>
    </c:title>
    <c:autoTitleDeleted val="0"/>
    <c:view3D>
      <c:rotX val="6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000000000000031"/>
          <c:y val="7.0773146891121533E-2"/>
          <c:w val="0.5855069991251064"/>
          <c:h val="0.7366981132075546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DLA Energy Sales
128.0 million barrels</c:v>
                </c:pt>
              </c:strCache>
            </c:strRef>
          </c:tx>
          <c:explosion val="31"/>
          <c:dPt>
            <c:idx val="1"/>
            <c:bubble3D val="0"/>
            <c:explosion val="12"/>
          </c:dPt>
          <c:cat>
            <c:strRef>
              <c:f>Sheet1!$A$2:$A$3</c:f>
              <c:strCache>
                <c:ptCount val="2"/>
                <c:pt idx="0">
                  <c:v> DoD
 (113.1 mbbls)</c:v>
                </c:pt>
                <c:pt idx="1">
                  <c:v>Non-DoD
 (14.9 mbbls)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113.1</c:v>
                </c:pt>
                <c:pt idx="1">
                  <c:v>14.9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600" b="1" baseline="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 b="1"/>
            </a:pPr>
            <a:endParaRPr lang="en-US"/>
          </a:p>
        </c:txPr>
      </c:legendEntry>
      <c:layout>
        <c:manualLayout>
          <c:xMode val="edge"/>
          <c:yMode val="edge"/>
          <c:x val="0"/>
          <c:y val="0.20866216015450895"/>
          <c:w val="0.33671522309711288"/>
          <c:h val="0.22132410172866321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DoD </a:t>
            </a:r>
            <a:r>
              <a:rPr lang="en-US" dirty="0" smtClean="0"/>
              <a:t>Sales</a:t>
            </a:r>
          </a:p>
          <a:p>
            <a:pPr>
              <a:defRPr/>
            </a:pPr>
            <a:r>
              <a:rPr lang="en-US" dirty="0" smtClean="0"/>
              <a:t>113.1 million barrels</a:t>
            </a:r>
            <a:endParaRPr lang="en-US" dirty="0"/>
          </a:p>
        </c:rich>
      </c:tx>
      <c:layout/>
      <c:overlay val="0"/>
    </c:title>
    <c:autoTitleDeleted val="0"/>
    <c:view3D>
      <c:rotX val="60"/>
      <c:rotY val="9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DoD Sales</c:v>
                </c:pt>
              </c:strCache>
            </c:strRef>
          </c:tx>
          <c:explosion val="31"/>
          <c:dPt>
            <c:idx val="0"/>
            <c:bubble3D val="0"/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</c:spPr>
          </c:dPt>
          <c:dPt>
            <c:idx val="1"/>
            <c:bubble3D val="0"/>
            <c:explosion val="7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cat>
            <c:strRef>
              <c:f>Sheet1!$A$2:$A$3</c:f>
              <c:strCache>
                <c:ptCount val="2"/>
                <c:pt idx="0">
                  <c:v>Base
 (77.4 mbbls)</c:v>
                </c:pt>
                <c:pt idx="1">
                  <c:v>OCO
(35.7 mbbls)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77.400000000000006</c:v>
                </c:pt>
                <c:pt idx="1">
                  <c:v>35.700000000000003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929617350462771E-2"/>
          <c:y val="5.7104579160614635E-2"/>
          <c:w val="0.67572627434728638"/>
          <c:h val="0.868836684120068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WTI Crude: $93.28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dPt>
          <c:cat>
            <c:numRef>
              <c:f>Sheet1!$A$2:$A$4</c:f>
              <c:numCache>
                <c:formatCode>"$"#,##0.00;[Red]"$"\-#,##0.00</c:formatCode>
                <c:ptCount val="3"/>
                <c:pt idx="0">
                  <c:v>131.04</c:v>
                </c:pt>
                <c:pt idx="1">
                  <c:v>143.16999999999999</c:v>
                </c:pt>
                <c:pt idx="2">
                  <c:v>156.66</c:v>
                </c:pt>
              </c:numCache>
            </c:numRef>
          </c:cat>
          <c:val>
            <c:numRef>
              <c:f>Sheet1!$B$2:$B$4</c:f>
              <c:numCache>
                <c:formatCode>"$"#,##0.00</c:formatCode>
                <c:ptCount val="3"/>
                <c:pt idx="0" formatCode="&quot;$&quot;#,##0.00_);[Red]\(&quot;$&quot;#,##0.00\)">
                  <c:v>88.84</c:v>
                </c:pt>
                <c:pt idx="1">
                  <c:v>95.63</c:v>
                </c:pt>
                <c:pt idx="2">
                  <c:v>93.28</c:v>
                </c:pt>
              </c:numCache>
            </c:numRef>
          </c:val>
        </c:ser>
        <c:ser>
          <c:idx val="7"/>
          <c:order val="1"/>
          <c:tx>
            <c:strRef>
              <c:f>Sheet1!$C$1</c:f>
              <c:strCache>
                <c:ptCount val="1"/>
                <c:pt idx="0">
                  <c:v>Refining: $46.64</c:v>
                </c:pt>
              </c:strCache>
            </c:strRef>
          </c:tx>
          <c:spPr>
            <a:solidFill>
              <a:srgbClr val="C88644"/>
            </a:solidFill>
          </c:spPr>
          <c:invertIfNegative val="0"/>
          <c:val>
            <c:numRef>
              <c:f>Sheet1!$C$2:$C$4</c:f>
              <c:numCache>
                <c:formatCode>"$"#,##0.00</c:formatCode>
                <c:ptCount val="3"/>
                <c:pt idx="0" formatCode="&quot;$&quot;#,##0.00_);[Red]\(&quot;$&quot;#,##0.00\)">
                  <c:v>26.62</c:v>
                </c:pt>
                <c:pt idx="1">
                  <c:v>29.88</c:v>
                </c:pt>
                <c:pt idx="2">
                  <c:v>46.64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Product Loss: $2.20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numRef>
              <c:f>Sheet1!$A$2:$A$4</c:f>
              <c:numCache>
                <c:formatCode>"$"#,##0.00;[Red]"$"\-#,##0.00</c:formatCode>
                <c:ptCount val="3"/>
                <c:pt idx="0">
                  <c:v>131.04</c:v>
                </c:pt>
                <c:pt idx="1">
                  <c:v>143.16999999999999</c:v>
                </c:pt>
                <c:pt idx="2">
                  <c:v>156.66</c:v>
                </c:pt>
              </c:numCache>
            </c:numRef>
          </c:cat>
          <c:val>
            <c:numRef>
              <c:f>Sheet1!$D$2:$D$4</c:f>
              <c:numCache>
                <c:formatCode>"$"#,##0.00</c:formatCode>
                <c:ptCount val="3"/>
                <c:pt idx="0" formatCode="&quot;$&quot;#,##0.00_);[Red]\(&quot;$&quot;#,##0.00\)">
                  <c:v>1.84</c:v>
                </c:pt>
                <c:pt idx="1">
                  <c:v>2.206</c:v>
                </c:pt>
                <c:pt idx="2">
                  <c:v>2.2000000000000002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Transportation: $3.21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numRef>
              <c:f>Sheet1!$A$2:$A$4</c:f>
              <c:numCache>
                <c:formatCode>"$"#,##0.00;[Red]"$"\-#,##0.00</c:formatCode>
                <c:ptCount val="3"/>
                <c:pt idx="0">
                  <c:v>131.04</c:v>
                </c:pt>
                <c:pt idx="1">
                  <c:v>143.16999999999999</c:v>
                </c:pt>
                <c:pt idx="2">
                  <c:v>156.66</c:v>
                </c:pt>
              </c:numCache>
            </c:numRef>
          </c:cat>
          <c:val>
            <c:numRef>
              <c:f>Sheet1!$E$2:$E$4</c:f>
              <c:numCache>
                <c:formatCode>"$"#,##0.00</c:formatCode>
                <c:ptCount val="3"/>
                <c:pt idx="0" formatCode="&quot;$&quot;#,##0.00_);[Red]\(&quot;$&quot;#,##0.00\)">
                  <c:v>3.29</c:v>
                </c:pt>
                <c:pt idx="1">
                  <c:v>3.3540000000000005</c:v>
                </c:pt>
                <c:pt idx="2">
                  <c:v>3.21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FSRM: $4.07</c:v>
                </c:pt>
              </c:strCache>
            </c:strRef>
          </c:tx>
          <c:invertIfNegative val="0"/>
          <c:cat>
            <c:numRef>
              <c:f>Sheet1!$A$2:$A$4</c:f>
              <c:numCache>
                <c:formatCode>"$"#,##0.00;[Red]"$"\-#,##0.00</c:formatCode>
                <c:ptCount val="3"/>
                <c:pt idx="0">
                  <c:v>131.04</c:v>
                </c:pt>
                <c:pt idx="1">
                  <c:v>143.16999999999999</c:v>
                </c:pt>
                <c:pt idx="2">
                  <c:v>156.66</c:v>
                </c:pt>
              </c:numCache>
            </c:numRef>
          </c:cat>
          <c:val>
            <c:numRef>
              <c:f>Sheet1!$F$2:$F$4</c:f>
              <c:numCache>
                <c:formatCode>"$"#,##0.00</c:formatCode>
                <c:ptCount val="3"/>
                <c:pt idx="0" formatCode="&quot;$&quot;#,##0.00_);[Red]\(&quot;$&quot;#,##0.00\)">
                  <c:v>6.82</c:v>
                </c:pt>
                <c:pt idx="1">
                  <c:v>4.516</c:v>
                </c:pt>
                <c:pt idx="2">
                  <c:v>4.07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Terminals: $3.07</c:v>
                </c:pt>
              </c:strCache>
            </c:strRef>
          </c:tx>
          <c:invertIfNegative val="0"/>
          <c:cat>
            <c:numRef>
              <c:f>Sheet1!$A$2:$A$4</c:f>
              <c:numCache>
                <c:formatCode>"$"#,##0.00;[Red]"$"\-#,##0.00</c:formatCode>
                <c:ptCount val="3"/>
                <c:pt idx="0">
                  <c:v>131.04</c:v>
                </c:pt>
                <c:pt idx="1">
                  <c:v>143.16999999999999</c:v>
                </c:pt>
                <c:pt idx="2">
                  <c:v>156.66</c:v>
                </c:pt>
              </c:numCache>
            </c:numRef>
          </c:cat>
          <c:val>
            <c:numRef>
              <c:f>Sheet1!$G$2:$G$4</c:f>
              <c:numCache>
                <c:formatCode>"$"#,##0.00</c:formatCode>
                <c:ptCount val="3"/>
                <c:pt idx="0" formatCode="&quot;$&quot;#,##0.00_);[Red]\(&quot;$&quot;#,##0.00\)">
                  <c:v>2.4500000000000002</c:v>
                </c:pt>
                <c:pt idx="1">
                  <c:v>2.65</c:v>
                </c:pt>
                <c:pt idx="2">
                  <c:v>3.07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Operations: $4.07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numRef>
              <c:f>Sheet1!$A$2:$A$4</c:f>
              <c:numCache>
                <c:formatCode>"$"#,##0.00;[Red]"$"\-#,##0.00</c:formatCode>
                <c:ptCount val="3"/>
                <c:pt idx="0">
                  <c:v>131.04</c:v>
                </c:pt>
                <c:pt idx="1">
                  <c:v>143.16999999999999</c:v>
                </c:pt>
                <c:pt idx="2">
                  <c:v>156.66</c:v>
                </c:pt>
              </c:numCache>
            </c:numRef>
          </c:cat>
          <c:val>
            <c:numRef>
              <c:f>Sheet1!$H$2:$H$4</c:f>
              <c:numCache>
                <c:formatCode>"$"#,##0.00</c:formatCode>
                <c:ptCount val="3"/>
                <c:pt idx="0" formatCode="&quot;$&quot;#,##0.00_);[Red]\(&quot;$&quot;#,##0.00\)">
                  <c:v>3.43</c:v>
                </c:pt>
                <c:pt idx="1">
                  <c:v>3.742</c:v>
                </c:pt>
                <c:pt idx="2">
                  <c:v>4.07</c:v>
                </c:pt>
              </c:numCache>
            </c:numRef>
          </c:val>
        </c:ser>
        <c:ser>
          <c:idx val="8"/>
          <c:order val="7"/>
          <c:tx>
            <c:strRef>
              <c:f>Sheet1!$J$1</c:f>
              <c:strCache>
                <c:ptCount val="1"/>
                <c:pt idx="0">
                  <c:v>Rounding: $0.12</c:v>
                </c:pt>
              </c:strCache>
            </c:strRef>
          </c:tx>
          <c:spPr>
            <a:solidFill>
              <a:srgbClr val="00CCFF"/>
            </a:solidFill>
          </c:spPr>
          <c:invertIfNegative val="0"/>
          <c:cat>
            <c:numRef>
              <c:f>Sheet1!$A$2:$A$4</c:f>
              <c:numCache>
                <c:formatCode>"$"#,##0.00;[Red]"$"\-#,##0.00</c:formatCode>
                <c:ptCount val="3"/>
                <c:pt idx="0">
                  <c:v>131.04</c:v>
                </c:pt>
                <c:pt idx="1">
                  <c:v>143.16999999999999</c:v>
                </c:pt>
                <c:pt idx="2">
                  <c:v>156.66</c:v>
                </c:pt>
              </c:numCache>
            </c:numRef>
          </c:cat>
          <c:val>
            <c:numRef>
              <c:f>Sheet1!$J$2:$J$4</c:f>
              <c:numCache>
                <c:formatCode>"$"#,##0.00</c:formatCode>
                <c:ptCount val="3"/>
                <c:pt idx="0" formatCode="&quot;$&quot;#,##0.00_);[Red]\(&quot;$&quot;#,##0.00\)">
                  <c:v>0.14000000000000001</c:v>
                </c:pt>
                <c:pt idx="1">
                  <c:v>2.6000000000000002E-2</c:v>
                </c:pt>
                <c:pt idx="2">
                  <c:v>0.12</c:v>
                </c:pt>
              </c:numCache>
            </c:numRef>
          </c:val>
        </c:ser>
        <c:ser>
          <c:idx val="1"/>
          <c:order val="8"/>
          <c:tx>
            <c:strRef>
              <c:f>Sheet1!$I$1</c:f>
              <c:strCache>
                <c:ptCount val="1"/>
                <c:pt idx="0">
                  <c:v>Cash Adjustment $0.00</c:v>
                </c:pt>
              </c:strCache>
            </c:strRef>
          </c:tx>
          <c:spPr>
            <a:gradFill>
              <a:gsLst>
                <a:gs pos="0">
                  <a:srgbClr val="C00000"/>
                </a:gs>
                <a:gs pos="13000">
                  <a:prstClr val="black">
                    <a:lumMod val="50000"/>
                    <a:lumOff val="50000"/>
                  </a:prstClr>
                </a:gs>
                <a:gs pos="28000">
                  <a:srgbClr val="C00000"/>
                </a:gs>
                <a:gs pos="42999">
                  <a:prstClr val="white">
                    <a:lumMod val="50000"/>
                  </a:prstClr>
                </a:gs>
              </a:gsLst>
              <a:lin ang="5400000" scaled="0"/>
            </a:gradFill>
          </c:spPr>
          <c:invertIfNegative val="0"/>
          <c:dPt>
            <c:idx val="3"/>
            <c:invertIfNegative val="0"/>
            <c:bubble3D val="0"/>
            <c:spPr>
              <a:gradFill>
                <a:gsLst>
                  <a:gs pos="0">
                    <a:srgbClr val="C00000"/>
                  </a:gs>
                  <a:gs pos="0">
                    <a:prstClr val="white">
                      <a:lumMod val="50000"/>
                    </a:prstClr>
                  </a:gs>
                  <a:gs pos="0">
                    <a:srgbClr val="C00000"/>
                  </a:gs>
                  <a:gs pos="21000">
                    <a:prstClr val="black">
                      <a:lumMod val="50000"/>
                      <a:lumOff val="50000"/>
                    </a:prstClr>
                  </a:gs>
                  <a:gs pos="42000">
                    <a:srgbClr val="C00000"/>
                  </a:gs>
                  <a:gs pos="56000">
                    <a:prstClr val="white">
                      <a:lumMod val="50000"/>
                    </a:prstClr>
                  </a:gs>
                  <a:gs pos="56000">
                    <a:srgbClr val="C00000"/>
                  </a:gs>
                </a:gsLst>
                <a:lin ang="2700000" scaled="0"/>
              </a:gradFill>
            </c:spPr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rgbClr val="C00000"/>
                  </a:gs>
                  <a:gs pos="28000">
                    <a:prstClr val="white">
                      <a:lumMod val="50000"/>
                    </a:prstClr>
                  </a:gs>
                  <a:gs pos="30000">
                    <a:prstClr val="black">
                      <a:lumMod val="50000"/>
                      <a:lumOff val="50000"/>
                    </a:prstClr>
                  </a:gs>
                  <a:gs pos="33000">
                    <a:srgbClr val="C00000"/>
                  </a:gs>
                  <a:gs pos="51000">
                    <a:prstClr val="white">
                      <a:lumMod val="50000"/>
                    </a:prstClr>
                  </a:gs>
                  <a:gs pos="64000">
                    <a:srgbClr val="C00000"/>
                  </a:gs>
                  <a:gs pos="71000">
                    <a:prstClr val="white">
                      <a:lumMod val="50000"/>
                    </a:prstClr>
                  </a:gs>
                  <a:gs pos="100000">
                    <a:srgbClr val="C00000"/>
                  </a:gs>
                </a:gsLst>
                <a:lin ang="2700000" scaled="0"/>
                <a:tileRect/>
              </a:gradFill>
            </c:spPr>
          </c:dPt>
          <c:cat>
            <c:numRef>
              <c:f>Sheet1!$A$2:$A$4</c:f>
              <c:numCache>
                <c:formatCode>"$"#,##0.00;[Red]"$"\-#,##0.00</c:formatCode>
                <c:ptCount val="3"/>
                <c:pt idx="0">
                  <c:v>131.04</c:v>
                </c:pt>
                <c:pt idx="1">
                  <c:v>143.16999999999999</c:v>
                </c:pt>
                <c:pt idx="2">
                  <c:v>156.66</c:v>
                </c:pt>
              </c:numCache>
            </c:numRef>
          </c:cat>
          <c:val>
            <c:numRef>
              <c:f>Sheet1!$I$2:$I$4</c:f>
              <c:numCache>
                <c:formatCode>"$"#,##0.00</c:formatCode>
                <c:ptCount val="3"/>
                <c:pt idx="0" formatCode="&quot;$&quot;#,##0.00_);[Red]\(&quot;$&quot;#,##0.00\)">
                  <c:v>-2.42</c:v>
                </c:pt>
                <c:pt idx="1">
                  <c:v>1.1599999999999999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9"/>
        <c:overlap val="100"/>
        <c:axId val="106971904"/>
        <c:axId val="106973824"/>
      </c:barChart>
      <c:catAx>
        <c:axId val="106971904"/>
        <c:scaling>
          <c:orientation val="minMax"/>
        </c:scaling>
        <c:delete val="0"/>
        <c:axPos val="b"/>
        <c:numFmt formatCode="&quot;$&quot;#,##0.00;[Red]&quot;$&quot;\-#,##0.00" sourceLinked="1"/>
        <c:majorTickMark val="in"/>
        <c:minorTickMark val="none"/>
        <c:tickLblPos val="low"/>
        <c:txPr>
          <a:bodyPr/>
          <a:lstStyle/>
          <a:p>
            <a:pPr>
              <a:defRPr sz="1200"/>
            </a:pPr>
            <a:endParaRPr lang="en-US"/>
          </a:p>
        </c:txPr>
        <c:crossAx val="106973824"/>
        <c:crosses val="autoZero"/>
        <c:auto val="1"/>
        <c:lblAlgn val="ctr"/>
        <c:lblOffset val="100"/>
        <c:noMultiLvlLbl val="0"/>
      </c:catAx>
      <c:valAx>
        <c:axId val="106973824"/>
        <c:scaling>
          <c:orientation val="minMax"/>
          <c:min val="-2"/>
        </c:scaling>
        <c:delete val="0"/>
        <c:axPos val="l"/>
        <c:majorGridlines/>
        <c:numFmt formatCode="&quot;$&quot;#,##0.00_);[Red]\(&quot;$&quot;#,##0.00\)" sourceLinked="1"/>
        <c:majorTickMark val="out"/>
        <c:minorTickMark val="none"/>
        <c:tickLblPos val="low"/>
        <c:txPr>
          <a:bodyPr/>
          <a:lstStyle/>
          <a:p>
            <a:pPr>
              <a:defRPr sz="1200"/>
            </a:pPr>
            <a:endParaRPr lang="en-US"/>
          </a:p>
        </c:txPr>
        <c:crossAx val="106971904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77225549108992952"/>
          <c:y val="0.13699248571085995"/>
          <c:w val="0.20880819173919052"/>
          <c:h val="0.42107560584053205"/>
        </c:manualLayout>
      </c:layout>
      <c:overlay val="0"/>
      <c:txPr>
        <a:bodyPr/>
        <a:lstStyle/>
        <a:p>
          <a:pPr>
            <a:defRPr sz="1200" b="0"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321789422339922E-2"/>
          <c:y val="5.6496834954454581E-2"/>
          <c:w val="0.91824349797184435"/>
          <c:h val="0.79234650815706509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Budget Execution Pricing for WTI Crude</c:v>
                </c:pt>
              </c:strCache>
            </c:strRef>
          </c:tx>
          <c:spPr>
            <a:solidFill>
              <a:srgbClr val="008000"/>
            </a:solidFill>
            <a:ln w="12700">
              <a:noFill/>
            </a:ln>
          </c:spPr>
          <c:invertIfNegative val="0"/>
          <c:cat>
            <c:numRef>
              <c:f>Sheet1!$A$2:$A$110</c:f>
              <c:numCache>
                <c:formatCode>[$-409]mmm\-yy;@</c:formatCode>
                <c:ptCount val="109"/>
                <c:pt idx="0">
                  <c:v>37895</c:v>
                </c:pt>
                <c:pt idx="1">
                  <c:v>37928</c:v>
                </c:pt>
                <c:pt idx="2">
                  <c:v>37956</c:v>
                </c:pt>
                <c:pt idx="3">
                  <c:v>37991</c:v>
                </c:pt>
                <c:pt idx="4">
                  <c:v>38019</c:v>
                </c:pt>
                <c:pt idx="5">
                  <c:v>38047</c:v>
                </c:pt>
                <c:pt idx="6">
                  <c:v>38078</c:v>
                </c:pt>
                <c:pt idx="7">
                  <c:v>38110</c:v>
                </c:pt>
                <c:pt idx="8">
                  <c:v>38139</c:v>
                </c:pt>
                <c:pt idx="9">
                  <c:v>38169</c:v>
                </c:pt>
                <c:pt idx="10">
                  <c:v>38201</c:v>
                </c:pt>
                <c:pt idx="11">
                  <c:v>38231</c:v>
                </c:pt>
                <c:pt idx="12">
                  <c:v>38261</c:v>
                </c:pt>
                <c:pt idx="13">
                  <c:v>38292</c:v>
                </c:pt>
                <c:pt idx="14">
                  <c:v>38322</c:v>
                </c:pt>
                <c:pt idx="15">
                  <c:v>38355</c:v>
                </c:pt>
                <c:pt idx="16">
                  <c:v>38384</c:v>
                </c:pt>
                <c:pt idx="17">
                  <c:v>38412</c:v>
                </c:pt>
                <c:pt idx="18">
                  <c:v>38443</c:v>
                </c:pt>
                <c:pt idx="19">
                  <c:v>38474</c:v>
                </c:pt>
                <c:pt idx="20">
                  <c:v>38504</c:v>
                </c:pt>
                <c:pt idx="21">
                  <c:v>38534</c:v>
                </c:pt>
                <c:pt idx="22">
                  <c:v>38565</c:v>
                </c:pt>
                <c:pt idx="23">
                  <c:v>38596</c:v>
                </c:pt>
                <c:pt idx="24">
                  <c:v>38628</c:v>
                </c:pt>
                <c:pt idx="25">
                  <c:v>38657</c:v>
                </c:pt>
                <c:pt idx="26">
                  <c:v>38687</c:v>
                </c:pt>
                <c:pt idx="27">
                  <c:v>38720</c:v>
                </c:pt>
                <c:pt idx="28">
                  <c:v>38749</c:v>
                </c:pt>
                <c:pt idx="29">
                  <c:v>38777</c:v>
                </c:pt>
                <c:pt idx="30">
                  <c:v>38810</c:v>
                </c:pt>
                <c:pt idx="31">
                  <c:v>38838</c:v>
                </c:pt>
                <c:pt idx="32">
                  <c:v>38869</c:v>
                </c:pt>
                <c:pt idx="33">
                  <c:v>38903</c:v>
                </c:pt>
                <c:pt idx="34">
                  <c:v>38930</c:v>
                </c:pt>
                <c:pt idx="35">
                  <c:v>38961</c:v>
                </c:pt>
                <c:pt idx="36">
                  <c:v>38992</c:v>
                </c:pt>
                <c:pt idx="37">
                  <c:v>39022</c:v>
                </c:pt>
                <c:pt idx="38">
                  <c:v>39052</c:v>
                </c:pt>
                <c:pt idx="39">
                  <c:v>39085</c:v>
                </c:pt>
                <c:pt idx="40">
                  <c:v>39114</c:v>
                </c:pt>
                <c:pt idx="41">
                  <c:v>39142</c:v>
                </c:pt>
                <c:pt idx="42">
                  <c:v>39174</c:v>
                </c:pt>
                <c:pt idx="43">
                  <c:v>39203</c:v>
                </c:pt>
                <c:pt idx="44">
                  <c:v>39234</c:v>
                </c:pt>
                <c:pt idx="45">
                  <c:v>39265</c:v>
                </c:pt>
                <c:pt idx="46">
                  <c:v>39295</c:v>
                </c:pt>
                <c:pt idx="47">
                  <c:v>39329</c:v>
                </c:pt>
                <c:pt idx="48">
                  <c:v>39356</c:v>
                </c:pt>
                <c:pt idx="49">
                  <c:v>39387</c:v>
                </c:pt>
                <c:pt idx="50">
                  <c:v>39419</c:v>
                </c:pt>
                <c:pt idx="51">
                  <c:v>39449</c:v>
                </c:pt>
                <c:pt idx="52">
                  <c:v>39479</c:v>
                </c:pt>
                <c:pt idx="53">
                  <c:v>39510</c:v>
                </c:pt>
                <c:pt idx="54">
                  <c:v>39539</c:v>
                </c:pt>
                <c:pt idx="55">
                  <c:v>39569</c:v>
                </c:pt>
                <c:pt idx="56">
                  <c:v>39601</c:v>
                </c:pt>
                <c:pt idx="57">
                  <c:v>39630</c:v>
                </c:pt>
                <c:pt idx="58">
                  <c:v>39661</c:v>
                </c:pt>
                <c:pt idx="59">
                  <c:v>39693</c:v>
                </c:pt>
                <c:pt idx="60">
                  <c:v>39722</c:v>
                </c:pt>
                <c:pt idx="61">
                  <c:v>39755</c:v>
                </c:pt>
                <c:pt idx="62">
                  <c:v>39783</c:v>
                </c:pt>
                <c:pt idx="63">
                  <c:v>39815</c:v>
                </c:pt>
                <c:pt idx="64">
                  <c:v>39846</c:v>
                </c:pt>
                <c:pt idx="65">
                  <c:v>39874</c:v>
                </c:pt>
                <c:pt idx="66">
                  <c:v>39904</c:v>
                </c:pt>
                <c:pt idx="67">
                  <c:v>39934</c:v>
                </c:pt>
                <c:pt idx="68">
                  <c:v>39965</c:v>
                </c:pt>
                <c:pt idx="69">
                  <c:v>39995</c:v>
                </c:pt>
                <c:pt idx="70">
                  <c:v>40028</c:v>
                </c:pt>
                <c:pt idx="71">
                  <c:v>40057</c:v>
                </c:pt>
                <c:pt idx="72">
                  <c:v>40087</c:v>
                </c:pt>
                <c:pt idx="73">
                  <c:v>40119</c:v>
                </c:pt>
                <c:pt idx="74">
                  <c:v>40148</c:v>
                </c:pt>
                <c:pt idx="75">
                  <c:v>40182</c:v>
                </c:pt>
                <c:pt idx="76">
                  <c:v>40210</c:v>
                </c:pt>
                <c:pt idx="77">
                  <c:v>40238</c:v>
                </c:pt>
                <c:pt idx="78">
                  <c:v>40269</c:v>
                </c:pt>
                <c:pt idx="79">
                  <c:v>40301</c:v>
                </c:pt>
                <c:pt idx="80">
                  <c:v>40330</c:v>
                </c:pt>
                <c:pt idx="81">
                  <c:v>40360</c:v>
                </c:pt>
                <c:pt idx="82">
                  <c:v>40392</c:v>
                </c:pt>
                <c:pt idx="83">
                  <c:v>40422</c:v>
                </c:pt>
                <c:pt idx="84">
                  <c:v>40452</c:v>
                </c:pt>
                <c:pt idx="85">
                  <c:v>40483</c:v>
                </c:pt>
                <c:pt idx="86">
                  <c:v>40513</c:v>
                </c:pt>
                <c:pt idx="87">
                  <c:v>40546</c:v>
                </c:pt>
                <c:pt idx="88">
                  <c:v>40575</c:v>
                </c:pt>
                <c:pt idx="89">
                  <c:v>40603</c:v>
                </c:pt>
                <c:pt idx="90">
                  <c:v>40634</c:v>
                </c:pt>
                <c:pt idx="91">
                  <c:v>40665</c:v>
                </c:pt>
                <c:pt idx="92">
                  <c:v>40695</c:v>
                </c:pt>
                <c:pt idx="93">
                  <c:v>40725</c:v>
                </c:pt>
                <c:pt idx="94">
                  <c:v>40756</c:v>
                </c:pt>
                <c:pt idx="95">
                  <c:v>40787</c:v>
                </c:pt>
                <c:pt idx="96">
                  <c:v>40819</c:v>
                </c:pt>
                <c:pt idx="97">
                  <c:v>40848</c:v>
                </c:pt>
                <c:pt idx="98">
                  <c:v>40878</c:v>
                </c:pt>
                <c:pt idx="99">
                  <c:v>40911</c:v>
                </c:pt>
                <c:pt idx="100">
                  <c:v>40940</c:v>
                </c:pt>
                <c:pt idx="101">
                  <c:v>40969</c:v>
                </c:pt>
                <c:pt idx="102">
                  <c:v>41001</c:v>
                </c:pt>
                <c:pt idx="103">
                  <c:v>41030</c:v>
                </c:pt>
                <c:pt idx="104">
                  <c:v>41061</c:v>
                </c:pt>
                <c:pt idx="105">
                  <c:v>41092</c:v>
                </c:pt>
                <c:pt idx="106">
                  <c:v>41122</c:v>
                </c:pt>
                <c:pt idx="107">
                  <c:v>41156</c:v>
                </c:pt>
                <c:pt idx="108">
                  <c:v>41183</c:v>
                </c:pt>
              </c:numCache>
            </c:numRef>
          </c:cat>
          <c:val>
            <c:numRef>
              <c:f>Sheet1!$D$2:$D$110</c:f>
              <c:numCache>
                <c:formatCode>0.00</c:formatCode>
                <c:ptCount val="109"/>
                <c:pt idx="0">
                  <c:v>30.88</c:v>
                </c:pt>
                <c:pt idx="1">
                  <c:v>30.880000000000003</c:v>
                </c:pt>
                <c:pt idx="2">
                  <c:v>30.880000000000003</c:v>
                </c:pt>
                <c:pt idx="3">
                  <c:v>30.880000000000003</c:v>
                </c:pt>
                <c:pt idx="4">
                  <c:v>30.880000000000003</c:v>
                </c:pt>
                <c:pt idx="5">
                  <c:v>30.88</c:v>
                </c:pt>
                <c:pt idx="6">
                  <c:v>30.880000000000003</c:v>
                </c:pt>
                <c:pt idx="7">
                  <c:v>30.880000000000003</c:v>
                </c:pt>
                <c:pt idx="8">
                  <c:v>30.880000000000003</c:v>
                </c:pt>
                <c:pt idx="9">
                  <c:v>30.880000000000003</c:v>
                </c:pt>
                <c:pt idx="10">
                  <c:v>30.88</c:v>
                </c:pt>
                <c:pt idx="11">
                  <c:v>30.88</c:v>
                </c:pt>
                <c:pt idx="12">
                  <c:v>36.889999999999993</c:v>
                </c:pt>
                <c:pt idx="13">
                  <c:v>36.889999999999993</c:v>
                </c:pt>
                <c:pt idx="14">
                  <c:v>36.889999999999993</c:v>
                </c:pt>
                <c:pt idx="15">
                  <c:v>36.889999999999993</c:v>
                </c:pt>
                <c:pt idx="16">
                  <c:v>36.889999999999993</c:v>
                </c:pt>
                <c:pt idx="17">
                  <c:v>36.889999999999993</c:v>
                </c:pt>
                <c:pt idx="18">
                  <c:v>36.889999999999993</c:v>
                </c:pt>
                <c:pt idx="19">
                  <c:v>36.889999999999993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60</c:v>
                </c:pt>
                <c:pt idx="25">
                  <c:v>60</c:v>
                </c:pt>
                <c:pt idx="26">
                  <c:v>60</c:v>
                </c:pt>
                <c:pt idx="27">
                  <c:v>60</c:v>
                </c:pt>
                <c:pt idx="28">
                  <c:v>54</c:v>
                </c:pt>
                <c:pt idx="29">
                  <c:v>54</c:v>
                </c:pt>
                <c:pt idx="30">
                  <c:v>54</c:v>
                </c:pt>
                <c:pt idx="31">
                  <c:v>54</c:v>
                </c:pt>
                <c:pt idx="32">
                  <c:v>75.099999999999966</c:v>
                </c:pt>
                <c:pt idx="33">
                  <c:v>75.09999999999998</c:v>
                </c:pt>
                <c:pt idx="34">
                  <c:v>75.099999999999966</c:v>
                </c:pt>
                <c:pt idx="35">
                  <c:v>75.09999999999998</c:v>
                </c:pt>
                <c:pt idx="36">
                  <c:v>74.150000000000034</c:v>
                </c:pt>
                <c:pt idx="37">
                  <c:v>74.15000000000002</c:v>
                </c:pt>
                <c:pt idx="38">
                  <c:v>74.15000000000002</c:v>
                </c:pt>
                <c:pt idx="39">
                  <c:v>74.15000000000002</c:v>
                </c:pt>
                <c:pt idx="40">
                  <c:v>74.15000000000002</c:v>
                </c:pt>
                <c:pt idx="41">
                  <c:v>74.150000000000034</c:v>
                </c:pt>
                <c:pt idx="42">
                  <c:v>63.159999999999989</c:v>
                </c:pt>
                <c:pt idx="43">
                  <c:v>63.16</c:v>
                </c:pt>
                <c:pt idx="44">
                  <c:v>63.16</c:v>
                </c:pt>
                <c:pt idx="45">
                  <c:v>63.16</c:v>
                </c:pt>
                <c:pt idx="46">
                  <c:v>63.160000000000004</c:v>
                </c:pt>
                <c:pt idx="47">
                  <c:v>63.159999999999989</c:v>
                </c:pt>
                <c:pt idx="48">
                  <c:v>69.819999999999951</c:v>
                </c:pt>
                <c:pt idx="49">
                  <c:v>69.819999999999965</c:v>
                </c:pt>
                <c:pt idx="50">
                  <c:v>78.052000000000007</c:v>
                </c:pt>
                <c:pt idx="51">
                  <c:v>90.400000000000034</c:v>
                </c:pt>
                <c:pt idx="52">
                  <c:v>90.400000000000034</c:v>
                </c:pt>
                <c:pt idx="53">
                  <c:v>90.400000000000034</c:v>
                </c:pt>
                <c:pt idx="54">
                  <c:v>90.400000000000034</c:v>
                </c:pt>
                <c:pt idx="55">
                  <c:v>90.400000000000034</c:v>
                </c:pt>
                <c:pt idx="56">
                  <c:v>90.400000000000034</c:v>
                </c:pt>
                <c:pt idx="57">
                  <c:v>132.5</c:v>
                </c:pt>
                <c:pt idx="58">
                  <c:v>132.5</c:v>
                </c:pt>
                <c:pt idx="59">
                  <c:v>132.5</c:v>
                </c:pt>
                <c:pt idx="60">
                  <c:v>125.42000000000003</c:v>
                </c:pt>
                <c:pt idx="61">
                  <c:v>125.42000000000003</c:v>
                </c:pt>
                <c:pt idx="62">
                  <c:v>70.02</c:v>
                </c:pt>
                <c:pt idx="63">
                  <c:v>70.02</c:v>
                </c:pt>
                <c:pt idx="64">
                  <c:v>51.029999999999987</c:v>
                </c:pt>
                <c:pt idx="65">
                  <c:v>51.02999999999998</c:v>
                </c:pt>
                <c:pt idx="66">
                  <c:v>45</c:v>
                </c:pt>
                <c:pt idx="67">
                  <c:v>45</c:v>
                </c:pt>
                <c:pt idx="68">
                  <c:v>45</c:v>
                </c:pt>
                <c:pt idx="69">
                  <c:v>45</c:v>
                </c:pt>
                <c:pt idx="70">
                  <c:v>45</c:v>
                </c:pt>
                <c:pt idx="71">
                  <c:v>69.73</c:v>
                </c:pt>
                <c:pt idx="72">
                  <c:v>74.829999999999984</c:v>
                </c:pt>
                <c:pt idx="73">
                  <c:v>74.829999999999984</c:v>
                </c:pt>
                <c:pt idx="74">
                  <c:v>74.829999999999984</c:v>
                </c:pt>
                <c:pt idx="75">
                  <c:v>81.690000000000026</c:v>
                </c:pt>
                <c:pt idx="76">
                  <c:v>81.690000000000026</c:v>
                </c:pt>
                <c:pt idx="77">
                  <c:v>81.69000000000004</c:v>
                </c:pt>
                <c:pt idx="78">
                  <c:v>81.690000000000026</c:v>
                </c:pt>
                <c:pt idx="79">
                  <c:v>81.690000000000026</c:v>
                </c:pt>
                <c:pt idx="80">
                  <c:v>81.69000000000004</c:v>
                </c:pt>
                <c:pt idx="81">
                  <c:v>77.5</c:v>
                </c:pt>
                <c:pt idx="82">
                  <c:v>77.5</c:v>
                </c:pt>
                <c:pt idx="83">
                  <c:v>77.5</c:v>
                </c:pt>
                <c:pt idx="84">
                  <c:v>85.849999999999966</c:v>
                </c:pt>
                <c:pt idx="85">
                  <c:v>85.849999999999966</c:v>
                </c:pt>
                <c:pt idx="86">
                  <c:v>85.849999999999966</c:v>
                </c:pt>
                <c:pt idx="87">
                  <c:v>85.849999999999966</c:v>
                </c:pt>
                <c:pt idx="88">
                  <c:v>85.849999999999966</c:v>
                </c:pt>
                <c:pt idx="89">
                  <c:v>85.849999999999952</c:v>
                </c:pt>
                <c:pt idx="90">
                  <c:v>85.849999999999966</c:v>
                </c:pt>
                <c:pt idx="91">
                  <c:v>85.849999999999966</c:v>
                </c:pt>
                <c:pt idx="92">
                  <c:v>85.849999999999966</c:v>
                </c:pt>
                <c:pt idx="93">
                  <c:v>88.069999999999965</c:v>
                </c:pt>
                <c:pt idx="94">
                  <c:v>88.069999999999951</c:v>
                </c:pt>
                <c:pt idx="95">
                  <c:v>88.069999999999965</c:v>
                </c:pt>
                <c:pt idx="96">
                  <c:v>96.869999999999962</c:v>
                </c:pt>
                <c:pt idx="97">
                  <c:v>96.869999999999962</c:v>
                </c:pt>
                <c:pt idx="98">
                  <c:v>96.869999999999962</c:v>
                </c:pt>
                <c:pt idx="99">
                  <c:v>94.140000000000043</c:v>
                </c:pt>
                <c:pt idx="100">
                  <c:v>94.140000000000043</c:v>
                </c:pt>
                <c:pt idx="101">
                  <c:v>94.140000000000043</c:v>
                </c:pt>
                <c:pt idx="102">
                  <c:v>94.140000000000043</c:v>
                </c:pt>
                <c:pt idx="103">
                  <c:v>94.140000000000043</c:v>
                </c:pt>
                <c:pt idx="104">
                  <c:v>94.140000000000043</c:v>
                </c:pt>
                <c:pt idx="105">
                  <c:v>94.140000000000043</c:v>
                </c:pt>
                <c:pt idx="106">
                  <c:v>94.140000000000029</c:v>
                </c:pt>
                <c:pt idx="107">
                  <c:v>94.140000000000043</c:v>
                </c:pt>
                <c:pt idx="108" formatCode="General">
                  <c:v>93.28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5"/>
        <c:overlap val="1"/>
        <c:axId val="53049984"/>
        <c:axId val="53106176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WTI Crude</c:v>
                </c:pt>
              </c:strCache>
            </c:strRef>
          </c:tx>
          <c:spPr>
            <a:ln w="22225">
              <a:solidFill>
                <a:schemeClr val="tx1"/>
              </a:solidFill>
            </a:ln>
          </c:spPr>
          <c:marker>
            <c:symbol val="none"/>
          </c:marker>
          <c:trendline>
            <c:name>WTI Trend</c:name>
            <c:spPr>
              <a:ln w="15875"/>
            </c:spPr>
            <c:trendlineType val="linear"/>
            <c:dispRSqr val="0"/>
            <c:dispEq val="0"/>
          </c:trendline>
          <c:cat>
            <c:numRef>
              <c:f>Sheet1!$A$2:$A$110</c:f>
              <c:numCache>
                <c:formatCode>[$-409]mmm\-yy;@</c:formatCode>
                <c:ptCount val="109"/>
                <c:pt idx="0">
                  <c:v>37895</c:v>
                </c:pt>
                <c:pt idx="1">
                  <c:v>37928</c:v>
                </c:pt>
                <c:pt idx="2">
                  <c:v>37956</c:v>
                </c:pt>
                <c:pt idx="3">
                  <c:v>37991</c:v>
                </c:pt>
                <c:pt idx="4">
                  <c:v>38019</c:v>
                </c:pt>
                <c:pt idx="5">
                  <c:v>38047</c:v>
                </c:pt>
                <c:pt idx="6">
                  <c:v>38078</c:v>
                </c:pt>
                <c:pt idx="7">
                  <c:v>38110</c:v>
                </c:pt>
                <c:pt idx="8">
                  <c:v>38139</c:v>
                </c:pt>
                <c:pt idx="9">
                  <c:v>38169</c:v>
                </c:pt>
                <c:pt idx="10">
                  <c:v>38201</c:v>
                </c:pt>
                <c:pt idx="11">
                  <c:v>38231</c:v>
                </c:pt>
                <c:pt idx="12">
                  <c:v>38261</c:v>
                </c:pt>
                <c:pt idx="13">
                  <c:v>38292</c:v>
                </c:pt>
                <c:pt idx="14">
                  <c:v>38322</c:v>
                </c:pt>
                <c:pt idx="15">
                  <c:v>38355</c:v>
                </c:pt>
                <c:pt idx="16">
                  <c:v>38384</c:v>
                </c:pt>
                <c:pt idx="17">
                  <c:v>38412</c:v>
                </c:pt>
                <c:pt idx="18">
                  <c:v>38443</c:v>
                </c:pt>
                <c:pt idx="19">
                  <c:v>38474</c:v>
                </c:pt>
                <c:pt idx="20">
                  <c:v>38504</c:v>
                </c:pt>
                <c:pt idx="21">
                  <c:v>38534</c:v>
                </c:pt>
                <c:pt idx="22">
                  <c:v>38565</c:v>
                </c:pt>
                <c:pt idx="23">
                  <c:v>38596</c:v>
                </c:pt>
                <c:pt idx="24">
                  <c:v>38628</c:v>
                </c:pt>
                <c:pt idx="25">
                  <c:v>38657</c:v>
                </c:pt>
                <c:pt idx="26">
                  <c:v>38687</c:v>
                </c:pt>
                <c:pt idx="27">
                  <c:v>38720</c:v>
                </c:pt>
                <c:pt idx="28">
                  <c:v>38749</c:v>
                </c:pt>
                <c:pt idx="29">
                  <c:v>38777</c:v>
                </c:pt>
                <c:pt idx="30">
                  <c:v>38810</c:v>
                </c:pt>
                <c:pt idx="31">
                  <c:v>38838</c:v>
                </c:pt>
                <c:pt idx="32">
                  <c:v>38869</c:v>
                </c:pt>
                <c:pt idx="33">
                  <c:v>38903</c:v>
                </c:pt>
                <c:pt idx="34">
                  <c:v>38930</c:v>
                </c:pt>
                <c:pt idx="35">
                  <c:v>38961</c:v>
                </c:pt>
                <c:pt idx="36">
                  <c:v>38992</c:v>
                </c:pt>
                <c:pt idx="37">
                  <c:v>39022</c:v>
                </c:pt>
                <c:pt idx="38">
                  <c:v>39052</c:v>
                </c:pt>
                <c:pt idx="39">
                  <c:v>39085</c:v>
                </c:pt>
                <c:pt idx="40">
                  <c:v>39114</c:v>
                </c:pt>
                <c:pt idx="41">
                  <c:v>39142</c:v>
                </c:pt>
                <c:pt idx="42">
                  <c:v>39174</c:v>
                </c:pt>
                <c:pt idx="43">
                  <c:v>39203</c:v>
                </c:pt>
                <c:pt idx="44">
                  <c:v>39234</c:v>
                </c:pt>
                <c:pt idx="45">
                  <c:v>39265</c:v>
                </c:pt>
                <c:pt idx="46">
                  <c:v>39295</c:v>
                </c:pt>
                <c:pt idx="47">
                  <c:v>39329</c:v>
                </c:pt>
                <c:pt idx="48">
                  <c:v>39356</c:v>
                </c:pt>
                <c:pt idx="49">
                  <c:v>39387</c:v>
                </c:pt>
                <c:pt idx="50">
                  <c:v>39419</c:v>
                </c:pt>
                <c:pt idx="51">
                  <c:v>39449</c:v>
                </c:pt>
                <c:pt idx="52">
                  <c:v>39479</c:v>
                </c:pt>
                <c:pt idx="53">
                  <c:v>39510</c:v>
                </c:pt>
                <c:pt idx="54">
                  <c:v>39539</c:v>
                </c:pt>
                <c:pt idx="55">
                  <c:v>39569</c:v>
                </c:pt>
                <c:pt idx="56">
                  <c:v>39601</c:v>
                </c:pt>
                <c:pt idx="57">
                  <c:v>39630</c:v>
                </c:pt>
                <c:pt idx="58">
                  <c:v>39661</c:v>
                </c:pt>
                <c:pt idx="59">
                  <c:v>39693</c:v>
                </c:pt>
                <c:pt idx="60">
                  <c:v>39722</c:v>
                </c:pt>
                <c:pt idx="61">
                  <c:v>39755</c:v>
                </c:pt>
                <c:pt idx="62">
                  <c:v>39783</c:v>
                </c:pt>
                <c:pt idx="63">
                  <c:v>39815</c:v>
                </c:pt>
                <c:pt idx="64">
                  <c:v>39846</c:v>
                </c:pt>
                <c:pt idx="65">
                  <c:v>39874</c:v>
                </c:pt>
                <c:pt idx="66">
                  <c:v>39904</c:v>
                </c:pt>
                <c:pt idx="67">
                  <c:v>39934</c:v>
                </c:pt>
                <c:pt idx="68">
                  <c:v>39965</c:v>
                </c:pt>
                <c:pt idx="69">
                  <c:v>39995</c:v>
                </c:pt>
                <c:pt idx="70">
                  <c:v>40028</c:v>
                </c:pt>
                <c:pt idx="71">
                  <c:v>40057</c:v>
                </c:pt>
                <c:pt idx="72">
                  <c:v>40087</c:v>
                </c:pt>
                <c:pt idx="73">
                  <c:v>40119</c:v>
                </c:pt>
                <c:pt idx="74">
                  <c:v>40148</c:v>
                </c:pt>
                <c:pt idx="75">
                  <c:v>40182</c:v>
                </c:pt>
                <c:pt idx="76">
                  <c:v>40210</c:v>
                </c:pt>
                <c:pt idx="77">
                  <c:v>40238</c:v>
                </c:pt>
                <c:pt idx="78">
                  <c:v>40269</c:v>
                </c:pt>
                <c:pt idx="79">
                  <c:v>40301</c:v>
                </c:pt>
                <c:pt idx="80">
                  <c:v>40330</c:v>
                </c:pt>
                <c:pt idx="81">
                  <c:v>40360</c:v>
                </c:pt>
                <c:pt idx="82">
                  <c:v>40392</c:v>
                </c:pt>
                <c:pt idx="83">
                  <c:v>40422</c:v>
                </c:pt>
                <c:pt idx="84">
                  <c:v>40452</c:v>
                </c:pt>
                <c:pt idx="85">
                  <c:v>40483</c:v>
                </c:pt>
                <c:pt idx="86">
                  <c:v>40513</c:v>
                </c:pt>
                <c:pt idx="87">
                  <c:v>40546</c:v>
                </c:pt>
                <c:pt idx="88">
                  <c:v>40575</c:v>
                </c:pt>
                <c:pt idx="89">
                  <c:v>40603</c:v>
                </c:pt>
                <c:pt idx="90">
                  <c:v>40634</c:v>
                </c:pt>
                <c:pt idx="91">
                  <c:v>40665</c:v>
                </c:pt>
                <c:pt idx="92">
                  <c:v>40695</c:v>
                </c:pt>
                <c:pt idx="93">
                  <c:v>40725</c:v>
                </c:pt>
                <c:pt idx="94">
                  <c:v>40756</c:v>
                </c:pt>
                <c:pt idx="95">
                  <c:v>40787</c:v>
                </c:pt>
                <c:pt idx="96">
                  <c:v>40819</c:v>
                </c:pt>
                <c:pt idx="97">
                  <c:v>40848</c:v>
                </c:pt>
                <c:pt idx="98">
                  <c:v>40878</c:v>
                </c:pt>
                <c:pt idx="99">
                  <c:v>40911</c:v>
                </c:pt>
                <c:pt idx="100">
                  <c:v>40940</c:v>
                </c:pt>
                <c:pt idx="101">
                  <c:v>40969</c:v>
                </c:pt>
                <c:pt idx="102">
                  <c:v>41001</c:v>
                </c:pt>
                <c:pt idx="103">
                  <c:v>41030</c:v>
                </c:pt>
                <c:pt idx="104">
                  <c:v>41061</c:v>
                </c:pt>
                <c:pt idx="105">
                  <c:v>41092</c:v>
                </c:pt>
                <c:pt idx="106">
                  <c:v>41122</c:v>
                </c:pt>
                <c:pt idx="107">
                  <c:v>41156</c:v>
                </c:pt>
                <c:pt idx="108">
                  <c:v>41183</c:v>
                </c:pt>
              </c:numCache>
            </c:numRef>
          </c:cat>
          <c:val>
            <c:numRef>
              <c:f>Sheet1!$B$2:$B$110</c:f>
              <c:numCache>
                <c:formatCode>0.00</c:formatCode>
                <c:ptCount val="109"/>
                <c:pt idx="0">
                  <c:v>30.345217391304345</c:v>
                </c:pt>
                <c:pt idx="1">
                  <c:v>31.056111111111118</c:v>
                </c:pt>
                <c:pt idx="2">
                  <c:v>32.142380952380954</c:v>
                </c:pt>
                <c:pt idx="3">
                  <c:v>34.224736842105266</c:v>
                </c:pt>
                <c:pt idx="4">
                  <c:v>34.5</c:v>
                </c:pt>
                <c:pt idx="5">
                  <c:v>36.718260869565221</c:v>
                </c:pt>
                <c:pt idx="6">
                  <c:v>36.616666666666674</c:v>
                </c:pt>
                <c:pt idx="7">
                  <c:v>40.28</c:v>
                </c:pt>
                <c:pt idx="8">
                  <c:v>38.049571428571426</c:v>
                </c:pt>
                <c:pt idx="9">
                  <c:v>40.807619047619049</c:v>
                </c:pt>
                <c:pt idx="10">
                  <c:v>44.883636363636363</c:v>
                </c:pt>
                <c:pt idx="11">
                  <c:v>45.956500000000005</c:v>
                </c:pt>
                <c:pt idx="12">
                  <c:v>53.093809523809512</c:v>
                </c:pt>
                <c:pt idx="13">
                  <c:v>48.475500000000004</c:v>
                </c:pt>
                <c:pt idx="14">
                  <c:v>43.256190476190469</c:v>
                </c:pt>
                <c:pt idx="15">
                  <c:v>46.851499999999994</c:v>
                </c:pt>
                <c:pt idx="16">
                  <c:v>48.053157894736835</c:v>
                </c:pt>
                <c:pt idx="17">
                  <c:v>54.629545454545458</c:v>
                </c:pt>
                <c:pt idx="18">
                  <c:v>53.217619047619053</c:v>
                </c:pt>
                <c:pt idx="19">
                  <c:v>50.245566112808739</c:v>
                </c:pt>
                <c:pt idx="20">
                  <c:v>56.419681818181829</c:v>
                </c:pt>
                <c:pt idx="21">
                  <c:v>59.02600000000001</c:v>
                </c:pt>
                <c:pt idx="22">
                  <c:v>64.98</c:v>
                </c:pt>
                <c:pt idx="23">
                  <c:v>65.552380952380943</c:v>
                </c:pt>
                <c:pt idx="24">
                  <c:v>62.210476190476193</c:v>
                </c:pt>
                <c:pt idx="25">
                  <c:v>58.342499999999994</c:v>
                </c:pt>
                <c:pt idx="26">
                  <c:v>59.447619047619042</c:v>
                </c:pt>
                <c:pt idx="27">
                  <c:v>65.537499999999994</c:v>
                </c:pt>
                <c:pt idx="28">
                  <c:v>61.925789473684219</c:v>
                </c:pt>
                <c:pt idx="29">
                  <c:v>62.96608695652175</c:v>
                </c:pt>
                <c:pt idx="30">
                  <c:v>70.16105263157894</c:v>
                </c:pt>
                <c:pt idx="31">
                  <c:v>70.96090909090907</c:v>
                </c:pt>
                <c:pt idx="32">
                  <c:v>70.972727272727283</c:v>
                </c:pt>
                <c:pt idx="33">
                  <c:v>74.463157894736838</c:v>
                </c:pt>
                <c:pt idx="34">
                  <c:v>73.083478260869569</c:v>
                </c:pt>
                <c:pt idx="35">
                  <c:v>63.895000000000003</c:v>
                </c:pt>
                <c:pt idx="36">
                  <c:v>59.136818181818178</c:v>
                </c:pt>
                <c:pt idx="37">
                  <c:v>59.403000000000006</c:v>
                </c:pt>
                <c:pt idx="38">
                  <c:v>62.086499999999987</c:v>
                </c:pt>
                <c:pt idx="39">
                  <c:v>54.353499999999997</c:v>
                </c:pt>
                <c:pt idx="40">
                  <c:v>59.3878947368421</c:v>
                </c:pt>
                <c:pt idx="41">
                  <c:v>60.740454545454547</c:v>
                </c:pt>
                <c:pt idx="42">
                  <c:v>64.036000000000001</c:v>
                </c:pt>
                <c:pt idx="43">
                  <c:v>63.530909090909091</c:v>
                </c:pt>
                <c:pt idx="44">
                  <c:v>67.529523809523809</c:v>
                </c:pt>
                <c:pt idx="45">
                  <c:v>74.150476190476198</c:v>
                </c:pt>
                <c:pt idx="46">
                  <c:v>72.358695652173907</c:v>
                </c:pt>
                <c:pt idx="47">
                  <c:v>79.626315789473679</c:v>
                </c:pt>
                <c:pt idx="48">
                  <c:v>85.658260869565197</c:v>
                </c:pt>
                <c:pt idx="49">
                  <c:v>94.631428571428572</c:v>
                </c:pt>
                <c:pt idx="50">
                  <c:v>91.742499999999993</c:v>
                </c:pt>
                <c:pt idx="51">
                  <c:v>92.929047619047623</c:v>
                </c:pt>
                <c:pt idx="52">
                  <c:v>95.34899999999999</c:v>
                </c:pt>
                <c:pt idx="53">
                  <c:v>105.42</c:v>
                </c:pt>
                <c:pt idx="54">
                  <c:v>112.46272727272729</c:v>
                </c:pt>
                <c:pt idx="55">
                  <c:v>125.45857142857142</c:v>
                </c:pt>
                <c:pt idx="56">
                  <c:v>134.0157142857143</c:v>
                </c:pt>
                <c:pt idx="57">
                  <c:v>133.48454545454544</c:v>
                </c:pt>
                <c:pt idx="58">
                  <c:v>116.68809523809526</c:v>
                </c:pt>
                <c:pt idx="59">
                  <c:v>103.74333333333334</c:v>
                </c:pt>
                <c:pt idx="60">
                  <c:v>76.723913043478262</c:v>
                </c:pt>
                <c:pt idx="61">
                  <c:v>57.441052631578955</c:v>
                </c:pt>
                <c:pt idx="62">
                  <c:v>42.042272727272731</c:v>
                </c:pt>
                <c:pt idx="63">
                  <c:v>41.923499999999997</c:v>
                </c:pt>
                <c:pt idx="64">
                  <c:v>39.258421052631583</c:v>
                </c:pt>
                <c:pt idx="65">
                  <c:v>48.061818181818175</c:v>
                </c:pt>
                <c:pt idx="66">
                  <c:v>49.949523809523811</c:v>
                </c:pt>
                <c:pt idx="67">
                  <c:v>59.212499999999991</c:v>
                </c:pt>
                <c:pt idx="68">
                  <c:v>69.695454545454567</c:v>
                </c:pt>
                <c:pt idx="69">
                  <c:v>64.313636363636363</c:v>
                </c:pt>
                <c:pt idx="70">
                  <c:v>71.138571428571424</c:v>
                </c:pt>
                <c:pt idx="71">
                  <c:v>69.468095238095231</c:v>
                </c:pt>
                <c:pt idx="72">
                  <c:v>75.823636363636354</c:v>
                </c:pt>
                <c:pt idx="73">
                  <c:v>78.144999999999996</c:v>
                </c:pt>
                <c:pt idx="74">
                  <c:v>74.708181818181814</c:v>
                </c:pt>
                <c:pt idx="75">
                  <c:v>78.402631578947378</c:v>
                </c:pt>
                <c:pt idx="76">
                  <c:v>76.452631578947376</c:v>
                </c:pt>
                <c:pt idx="77">
                  <c:v>81.290000000000006</c:v>
                </c:pt>
                <c:pt idx="78">
                  <c:v>84.57523809523812</c:v>
                </c:pt>
                <c:pt idx="79">
                  <c:v>74.117499999999993</c:v>
                </c:pt>
                <c:pt idx="80">
                  <c:v>75.404545454545442</c:v>
                </c:pt>
                <c:pt idx="81">
                  <c:v>76.382857142857134</c:v>
                </c:pt>
                <c:pt idx="82">
                  <c:v>76.655454545454546</c:v>
                </c:pt>
                <c:pt idx="83">
                  <c:v>75.548571428571421</c:v>
                </c:pt>
                <c:pt idx="84">
                  <c:v>81.974761904761905</c:v>
                </c:pt>
                <c:pt idx="85">
                  <c:v>84.31380952380951</c:v>
                </c:pt>
                <c:pt idx="86">
                  <c:v>89.233181818181805</c:v>
                </c:pt>
                <c:pt idx="87">
                  <c:v>89.662499999999994</c:v>
                </c:pt>
                <c:pt idx="88">
                  <c:v>89.743157894736854</c:v>
                </c:pt>
                <c:pt idx="89">
                  <c:v>103.02347826086954</c:v>
                </c:pt>
                <c:pt idx="90">
                  <c:v>110.0385</c:v>
                </c:pt>
                <c:pt idx="91">
                  <c:v>101.35666666666665</c:v>
                </c:pt>
                <c:pt idx="92">
                  <c:v>96.288636363636385</c:v>
                </c:pt>
                <c:pt idx="93">
                  <c:v>97.340500000000006</c:v>
                </c:pt>
                <c:pt idx="94">
                  <c:v>86.340869565217403</c:v>
                </c:pt>
                <c:pt idx="95">
                  <c:v>85.610000000000014</c:v>
                </c:pt>
                <c:pt idx="96">
                  <c:v>86.428095238095239</c:v>
                </c:pt>
                <c:pt idx="97">
                  <c:v>97.162857142857135</c:v>
                </c:pt>
                <c:pt idx="98">
                  <c:v>98.575714285714298</c:v>
                </c:pt>
                <c:pt idx="99">
                  <c:v>100.31850000000001</c:v>
                </c:pt>
                <c:pt idx="100">
                  <c:v>102.26249999999997</c:v>
                </c:pt>
                <c:pt idx="101">
                  <c:v>106.20499999999998</c:v>
                </c:pt>
                <c:pt idx="102">
                  <c:v>103.35</c:v>
                </c:pt>
                <c:pt idx="103">
                  <c:v>94.72</c:v>
                </c:pt>
                <c:pt idx="104">
                  <c:v>82.41</c:v>
                </c:pt>
                <c:pt idx="105">
                  <c:v>89.93</c:v>
                </c:pt>
                <c:pt idx="106">
                  <c:v>94.16</c:v>
                </c:pt>
                <c:pt idx="107">
                  <c:v>94.65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Budget Forecast for WTI Crude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Sheet1!$A$2:$A$110</c:f>
              <c:numCache>
                <c:formatCode>[$-409]mmm\-yy;@</c:formatCode>
                <c:ptCount val="109"/>
                <c:pt idx="0">
                  <c:v>37895</c:v>
                </c:pt>
                <c:pt idx="1">
                  <c:v>37928</c:v>
                </c:pt>
                <c:pt idx="2">
                  <c:v>37956</c:v>
                </c:pt>
                <c:pt idx="3">
                  <c:v>37991</c:v>
                </c:pt>
                <c:pt idx="4">
                  <c:v>38019</c:v>
                </c:pt>
                <c:pt idx="5">
                  <c:v>38047</c:v>
                </c:pt>
                <c:pt idx="6">
                  <c:v>38078</c:v>
                </c:pt>
                <c:pt idx="7">
                  <c:v>38110</c:v>
                </c:pt>
                <c:pt idx="8">
                  <c:v>38139</c:v>
                </c:pt>
                <c:pt idx="9">
                  <c:v>38169</c:v>
                </c:pt>
                <c:pt idx="10">
                  <c:v>38201</c:v>
                </c:pt>
                <c:pt idx="11">
                  <c:v>38231</c:v>
                </c:pt>
                <c:pt idx="12">
                  <c:v>38261</c:v>
                </c:pt>
                <c:pt idx="13">
                  <c:v>38292</c:v>
                </c:pt>
                <c:pt idx="14">
                  <c:v>38322</c:v>
                </c:pt>
                <c:pt idx="15">
                  <c:v>38355</c:v>
                </c:pt>
                <c:pt idx="16">
                  <c:v>38384</c:v>
                </c:pt>
                <c:pt idx="17">
                  <c:v>38412</c:v>
                </c:pt>
                <c:pt idx="18">
                  <c:v>38443</c:v>
                </c:pt>
                <c:pt idx="19">
                  <c:v>38474</c:v>
                </c:pt>
                <c:pt idx="20">
                  <c:v>38504</c:v>
                </c:pt>
                <c:pt idx="21">
                  <c:v>38534</c:v>
                </c:pt>
                <c:pt idx="22">
                  <c:v>38565</c:v>
                </c:pt>
                <c:pt idx="23">
                  <c:v>38596</c:v>
                </c:pt>
                <c:pt idx="24">
                  <c:v>38628</c:v>
                </c:pt>
                <c:pt idx="25">
                  <c:v>38657</c:v>
                </c:pt>
                <c:pt idx="26">
                  <c:v>38687</c:v>
                </c:pt>
                <c:pt idx="27">
                  <c:v>38720</c:v>
                </c:pt>
                <c:pt idx="28">
                  <c:v>38749</c:v>
                </c:pt>
                <c:pt idx="29">
                  <c:v>38777</c:v>
                </c:pt>
                <c:pt idx="30">
                  <c:v>38810</c:v>
                </c:pt>
                <c:pt idx="31">
                  <c:v>38838</c:v>
                </c:pt>
                <c:pt idx="32">
                  <c:v>38869</c:v>
                </c:pt>
                <c:pt idx="33">
                  <c:v>38903</c:v>
                </c:pt>
                <c:pt idx="34">
                  <c:v>38930</c:v>
                </c:pt>
                <c:pt idx="35">
                  <c:v>38961</c:v>
                </c:pt>
                <c:pt idx="36">
                  <c:v>38992</c:v>
                </c:pt>
                <c:pt idx="37">
                  <c:v>39022</c:v>
                </c:pt>
                <c:pt idx="38">
                  <c:v>39052</c:v>
                </c:pt>
                <c:pt idx="39">
                  <c:v>39085</c:v>
                </c:pt>
                <c:pt idx="40">
                  <c:v>39114</c:v>
                </c:pt>
                <c:pt idx="41">
                  <c:v>39142</c:v>
                </c:pt>
                <c:pt idx="42">
                  <c:v>39174</c:v>
                </c:pt>
                <c:pt idx="43">
                  <c:v>39203</c:v>
                </c:pt>
                <c:pt idx="44">
                  <c:v>39234</c:v>
                </c:pt>
                <c:pt idx="45">
                  <c:v>39265</c:v>
                </c:pt>
                <c:pt idx="46">
                  <c:v>39295</c:v>
                </c:pt>
                <c:pt idx="47">
                  <c:v>39329</c:v>
                </c:pt>
                <c:pt idx="48">
                  <c:v>39356</c:v>
                </c:pt>
                <c:pt idx="49">
                  <c:v>39387</c:v>
                </c:pt>
                <c:pt idx="50">
                  <c:v>39419</c:v>
                </c:pt>
                <c:pt idx="51">
                  <c:v>39449</c:v>
                </c:pt>
                <c:pt idx="52">
                  <c:v>39479</c:v>
                </c:pt>
                <c:pt idx="53">
                  <c:v>39510</c:v>
                </c:pt>
                <c:pt idx="54">
                  <c:v>39539</c:v>
                </c:pt>
                <c:pt idx="55">
                  <c:v>39569</c:v>
                </c:pt>
                <c:pt idx="56">
                  <c:v>39601</c:v>
                </c:pt>
                <c:pt idx="57">
                  <c:v>39630</c:v>
                </c:pt>
                <c:pt idx="58">
                  <c:v>39661</c:v>
                </c:pt>
                <c:pt idx="59">
                  <c:v>39693</c:v>
                </c:pt>
                <c:pt idx="60">
                  <c:v>39722</c:v>
                </c:pt>
                <c:pt idx="61">
                  <c:v>39755</c:v>
                </c:pt>
                <c:pt idx="62">
                  <c:v>39783</c:v>
                </c:pt>
                <c:pt idx="63">
                  <c:v>39815</c:v>
                </c:pt>
                <c:pt idx="64">
                  <c:v>39846</c:v>
                </c:pt>
                <c:pt idx="65">
                  <c:v>39874</c:v>
                </c:pt>
                <c:pt idx="66">
                  <c:v>39904</c:v>
                </c:pt>
                <c:pt idx="67">
                  <c:v>39934</c:v>
                </c:pt>
                <c:pt idx="68">
                  <c:v>39965</c:v>
                </c:pt>
                <c:pt idx="69">
                  <c:v>39995</c:v>
                </c:pt>
                <c:pt idx="70">
                  <c:v>40028</c:v>
                </c:pt>
                <c:pt idx="71">
                  <c:v>40057</c:v>
                </c:pt>
                <c:pt idx="72">
                  <c:v>40087</c:v>
                </c:pt>
                <c:pt idx="73">
                  <c:v>40119</c:v>
                </c:pt>
                <c:pt idx="74">
                  <c:v>40148</c:v>
                </c:pt>
                <c:pt idx="75">
                  <c:v>40182</c:v>
                </c:pt>
                <c:pt idx="76">
                  <c:v>40210</c:v>
                </c:pt>
                <c:pt idx="77">
                  <c:v>40238</c:v>
                </c:pt>
                <c:pt idx="78">
                  <c:v>40269</c:v>
                </c:pt>
                <c:pt idx="79">
                  <c:v>40301</c:v>
                </c:pt>
                <c:pt idx="80">
                  <c:v>40330</c:v>
                </c:pt>
                <c:pt idx="81">
                  <c:v>40360</c:v>
                </c:pt>
                <c:pt idx="82">
                  <c:v>40392</c:v>
                </c:pt>
                <c:pt idx="83">
                  <c:v>40422</c:v>
                </c:pt>
                <c:pt idx="84">
                  <c:v>40452</c:v>
                </c:pt>
                <c:pt idx="85">
                  <c:v>40483</c:v>
                </c:pt>
                <c:pt idx="86">
                  <c:v>40513</c:v>
                </c:pt>
                <c:pt idx="87">
                  <c:v>40546</c:v>
                </c:pt>
                <c:pt idx="88">
                  <c:v>40575</c:v>
                </c:pt>
                <c:pt idx="89">
                  <c:v>40603</c:v>
                </c:pt>
                <c:pt idx="90">
                  <c:v>40634</c:v>
                </c:pt>
                <c:pt idx="91">
                  <c:v>40665</c:v>
                </c:pt>
                <c:pt idx="92">
                  <c:v>40695</c:v>
                </c:pt>
                <c:pt idx="93">
                  <c:v>40725</c:v>
                </c:pt>
                <c:pt idx="94">
                  <c:v>40756</c:v>
                </c:pt>
                <c:pt idx="95">
                  <c:v>40787</c:v>
                </c:pt>
                <c:pt idx="96">
                  <c:v>40819</c:v>
                </c:pt>
                <c:pt idx="97">
                  <c:v>40848</c:v>
                </c:pt>
                <c:pt idx="98">
                  <c:v>40878</c:v>
                </c:pt>
                <c:pt idx="99">
                  <c:v>40911</c:v>
                </c:pt>
                <c:pt idx="100">
                  <c:v>40940</c:v>
                </c:pt>
                <c:pt idx="101">
                  <c:v>40969</c:v>
                </c:pt>
                <c:pt idx="102">
                  <c:v>41001</c:v>
                </c:pt>
                <c:pt idx="103">
                  <c:v>41030</c:v>
                </c:pt>
                <c:pt idx="104">
                  <c:v>41061</c:v>
                </c:pt>
                <c:pt idx="105">
                  <c:v>41092</c:v>
                </c:pt>
                <c:pt idx="106">
                  <c:v>41122</c:v>
                </c:pt>
                <c:pt idx="107">
                  <c:v>41156</c:v>
                </c:pt>
                <c:pt idx="108">
                  <c:v>41183</c:v>
                </c:pt>
              </c:numCache>
            </c:numRef>
          </c:cat>
          <c:val>
            <c:numRef>
              <c:f>Sheet1!$C$2:$C$110</c:f>
              <c:numCache>
                <c:formatCode>0.00</c:formatCode>
                <c:ptCount val="109"/>
                <c:pt idx="0">
                  <c:v>30.88</c:v>
                </c:pt>
                <c:pt idx="1">
                  <c:v>30.880000000000003</c:v>
                </c:pt>
                <c:pt idx="2">
                  <c:v>30.880000000000003</c:v>
                </c:pt>
                <c:pt idx="3">
                  <c:v>30.880000000000003</c:v>
                </c:pt>
                <c:pt idx="4">
                  <c:v>30.880000000000003</c:v>
                </c:pt>
                <c:pt idx="5">
                  <c:v>30.88</c:v>
                </c:pt>
                <c:pt idx="6">
                  <c:v>30.880000000000003</c:v>
                </c:pt>
                <c:pt idx="7">
                  <c:v>30.880000000000003</c:v>
                </c:pt>
                <c:pt idx="8">
                  <c:v>30.880000000000003</c:v>
                </c:pt>
                <c:pt idx="9">
                  <c:v>30.880000000000003</c:v>
                </c:pt>
                <c:pt idx="10">
                  <c:v>30.88</c:v>
                </c:pt>
                <c:pt idx="11">
                  <c:v>30.88</c:v>
                </c:pt>
                <c:pt idx="12">
                  <c:v>33.619999999999997</c:v>
                </c:pt>
                <c:pt idx="13">
                  <c:v>33.619999999999997</c:v>
                </c:pt>
                <c:pt idx="14">
                  <c:v>33.619999999999997</c:v>
                </c:pt>
                <c:pt idx="15">
                  <c:v>33.619999999999997</c:v>
                </c:pt>
                <c:pt idx="16">
                  <c:v>33.619999999999997</c:v>
                </c:pt>
                <c:pt idx="17">
                  <c:v>33.619999999999997</c:v>
                </c:pt>
                <c:pt idx="18">
                  <c:v>33.619999999999997</c:v>
                </c:pt>
                <c:pt idx="19">
                  <c:v>33.619999999999997</c:v>
                </c:pt>
                <c:pt idx="20">
                  <c:v>33.619999999999997</c:v>
                </c:pt>
                <c:pt idx="21">
                  <c:v>33.619999999999997</c:v>
                </c:pt>
                <c:pt idx="22">
                  <c:v>33.619999999999997</c:v>
                </c:pt>
                <c:pt idx="23">
                  <c:v>33.619999999999997</c:v>
                </c:pt>
                <c:pt idx="24">
                  <c:v>40.45000000000001</c:v>
                </c:pt>
                <c:pt idx="25">
                  <c:v>40.45000000000001</c:v>
                </c:pt>
                <c:pt idx="26">
                  <c:v>40.45000000000001</c:v>
                </c:pt>
                <c:pt idx="27">
                  <c:v>40.45000000000001</c:v>
                </c:pt>
                <c:pt idx="28">
                  <c:v>40.45000000000001</c:v>
                </c:pt>
                <c:pt idx="29">
                  <c:v>40.450000000000017</c:v>
                </c:pt>
                <c:pt idx="30">
                  <c:v>40.45000000000001</c:v>
                </c:pt>
                <c:pt idx="31">
                  <c:v>40.450000000000017</c:v>
                </c:pt>
                <c:pt idx="32">
                  <c:v>40.450000000000017</c:v>
                </c:pt>
                <c:pt idx="33">
                  <c:v>40.45000000000001</c:v>
                </c:pt>
                <c:pt idx="34">
                  <c:v>40.450000000000017</c:v>
                </c:pt>
                <c:pt idx="35">
                  <c:v>40.45000000000001</c:v>
                </c:pt>
                <c:pt idx="36">
                  <c:v>61.440000000000033</c:v>
                </c:pt>
                <c:pt idx="37">
                  <c:v>61.440000000000033</c:v>
                </c:pt>
                <c:pt idx="38">
                  <c:v>61.440000000000033</c:v>
                </c:pt>
                <c:pt idx="39">
                  <c:v>61.440000000000033</c:v>
                </c:pt>
                <c:pt idx="40">
                  <c:v>61.440000000000033</c:v>
                </c:pt>
                <c:pt idx="41">
                  <c:v>61.440000000000033</c:v>
                </c:pt>
                <c:pt idx="42">
                  <c:v>61.440000000000033</c:v>
                </c:pt>
                <c:pt idx="43">
                  <c:v>61.440000000000033</c:v>
                </c:pt>
                <c:pt idx="44">
                  <c:v>61.440000000000033</c:v>
                </c:pt>
                <c:pt idx="45">
                  <c:v>61.440000000000033</c:v>
                </c:pt>
                <c:pt idx="46">
                  <c:v>61.440000000000033</c:v>
                </c:pt>
                <c:pt idx="47">
                  <c:v>61.440000000000033</c:v>
                </c:pt>
                <c:pt idx="48">
                  <c:v>67.609999999999971</c:v>
                </c:pt>
                <c:pt idx="49">
                  <c:v>67.609999999999971</c:v>
                </c:pt>
                <c:pt idx="50">
                  <c:v>67.609999999999985</c:v>
                </c:pt>
                <c:pt idx="51">
                  <c:v>67.609999999999971</c:v>
                </c:pt>
                <c:pt idx="52">
                  <c:v>67.609999999999985</c:v>
                </c:pt>
                <c:pt idx="53">
                  <c:v>67.609999999999985</c:v>
                </c:pt>
                <c:pt idx="54">
                  <c:v>67.609999999999971</c:v>
                </c:pt>
                <c:pt idx="55">
                  <c:v>67.609999999999971</c:v>
                </c:pt>
                <c:pt idx="56">
                  <c:v>67.609999999999971</c:v>
                </c:pt>
                <c:pt idx="57">
                  <c:v>67.609999999999971</c:v>
                </c:pt>
                <c:pt idx="58">
                  <c:v>67.609999999999971</c:v>
                </c:pt>
                <c:pt idx="59">
                  <c:v>67.609999999999971</c:v>
                </c:pt>
                <c:pt idx="60">
                  <c:v>84.01</c:v>
                </c:pt>
                <c:pt idx="61">
                  <c:v>84.01</c:v>
                </c:pt>
                <c:pt idx="62">
                  <c:v>84.01</c:v>
                </c:pt>
                <c:pt idx="63">
                  <c:v>84.01</c:v>
                </c:pt>
                <c:pt idx="64">
                  <c:v>84.01</c:v>
                </c:pt>
                <c:pt idx="65">
                  <c:v>84.01</c:v>
                </c:pt>
                <c:pt idx="66">
                  <c:v>84.01</c:v>
                </c:pt>
                <c:pt idx="67">
                  <c:v>84.01</c:v>
                </c:pt>
                <c:pt idx="68">
                  <c:v>84.01</c:v>
                </c:pt>
                <c:pt idx="69">
                  <c:v>84.01</c:v>
                </c:pt>
                <c:pt idx="70">
                  <c:v>84.01</c:v>
                </c:pt>
                <c:pt idx="71">
                  <c:v>84.01</c:v>
                </c:pt>
                <c:pt idx="72">
                  <c:v>60.980000000000011</c:v>
                </c:pt>
                <c:pt idx="73">
                  <c:v>60.980000000000004</c:v>
                </c:pt>
                <c:pt idx="74">
                  <c:v>60.980000000000011</c:v>
                </c:pt>
                <c:pt idx="75">
                  <c:v>60.980000000000004</c:v>
                </c:pt>
                <c:pt idx="76">
                  <c:v>60.980000000000004</c:v>
                </c:pt>
                <c:pt idx="77">
                  <c:v>60.980000000000011</c:v>
                </c:pt>
                <c:pt idx="78">
                  <c:v>60.980000000000004</c:v>
                </c:pt>
                <c:pt idx="79">
                  <c:v>60.980000000000004</c:v>
                </c:pt>
                <c:pt idx="80">
                  <c:v>60.980000000000011</c:v>
                </c:pt>
                <c:pt idx="81">
                  <c:v>60.980000000000004</c:v>
                </c:pt>
                <c:pt idx="82">
                  <c:v>60.980000000000011</c:v>
                </c:pt>
                <c:pt idx="83">
                  <c:v>60.980000000000004</c:v>
                </c:pt>
                <c:pt idx="84">
                  <c:v>85.02</c:v>
                </c:pt>
                <c:pt idx="85">
                  <c:v>85.02</c:v>
                </c:pt>
                <c:pt idx="86">
                  <c:v>85.02</c:v>
                </c:pt>
                <c:pt idx="87">
                  <c:v>85.02</c:v>
                </c:pt>
                <c:pt idx="88">
                  <c:v>85.02</c:v>
                </c:pt>
                <c:pt idx="89">
                  <c:v>85.02</c:v>
                </c:pt>
                <c:pt idx="90">
                  <c:v>85.02</c:v>
                </c:pt>
                <c:pt idx="91">
                  <c:v>85.02</c:v>
                </c:pt>
                <c:pt idx="92">
                  <c:v>85.02</c:v>
                </c:pt>
                <c:pt idx="93">
                  <c:v>85.02</c:v>
                </c:pt>
                <c:pt idx="94">
                  <c:v>85.02</c:v>
                </c:pt>
                <c:pt idx="95">
                  <c:v>85.02</c:v>
                </c:pt>
                <c:pt idx="96">
                  <c:v>88.839999999999975</c:v>
                </c:pt>
                <c:pt idx="97">
                  <c:v>88.839999999999975</c:v>
                </c:pt>
                <c:pt idx="98">
                  <c:v>88.839999999999975</c:v>
                </c:pt>
                <c:pt idx="99">
                  <c:v>88.839999999999975</c:v>
                </c:pt>
                <c:pt idx="100">
                  <c:v>88.839999999999975</c:v>
                </c:pt>
                <c:pt idx="101">
                  <c:v>88.839999999999975</c:v>
                </c:pt>
                <c:pt idx="102">
                  <c:v>88.839999999999975</c:v>
                </c:pt>
                <c:pt idx="103">
                  <c:v>88.839999999999975</c:v>
                </c:pt>
                <c:pt idx="104">
                  <c:v>88.839999999999975</c:v>
                </c:pt>
                <c:pt idx="105">
                  <c:v>88.839999999999975</c:v>
                </c:pt>
                <c:pt idx="106">
                  <c:v>88.839999999999961</c:v>
                </c:pt>
                <c:pt idx="107">
                  <c:v>88.839999999999975</c:v>
                </c:pt>
                <c:pt idx="108" formatCode="General">
                  <c:v>93.28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049984"/>
        <c:axId val="53106176"/>
      </c:lineChart>
      <c:scatterChart>
        <c:scatterStyle val="lineMarker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Standard Price</c:v>
                </c:pt>
              </c:strCache>
            </c:strRef>
          </c:tx>
          <c:spPr>
            <a:ln w="28575">
              <a:noFill/>
            </a:ln>
          </c:spPr>
          <c:marker>
            <c:symbol val="plus"/>
            <c:size val="7"/>
            <c:spPr>
              <a:noFill/>
              <a:ln w="15875">
                <a:solidFill>
                  <a:prstClr val="black">
                    <a:shade val="95000"/>
                    <a:satMod val="105000"/>
                  </a:prstClr>
                </a:solidFill>
              </a:ln>
            </c:spPr>
          </c:marker>
          <c:xVal>
            <c:numRef>
              <c:f>Sheet1!$A$2:$A$110</c:f>
              <c:numCache>
                <c:formatCode>[$-409]mmm\-yy;@</c:formatCode>
                <c:ptCount val="109"/>
                <c:pt idx="0">
                  <c:v>37895</c:v>
                </c:pt>
                <c:pt idx="1">
                  <c:v>37928</c:v>
                </c:pt>
                <c:pt idx="2">
                  <c:v>37956</c:v>
                </c:pt>
                <c:pt idx="3">
                  <c:v>37991</c:v>
                </c:pt>
                <c:pt idx="4">
                  <c:v>38019</c:v>
                </c:pt>
                <c:pt idx="5">
                  <c:v>38047</c:v>
                </c:pt>
                <c:pt idx="6">
                  <c:v>38078</c:v>
                </c:pt>
                <c:pt idx="7">
                  <c:v>38110</c:v>
                </c:pt>
                <c:pt idx="8">
                  <c:v>38139</c:v>
                </c:pt>
                <c:pt idx="9">
                  <c:v>38169</c:v>
                </c:pt>
                <c:pt idx="10">
                  <c:v>38201</c:v>
                </c:pt>
                <c:pt idx="11">
                  <c:v>38231</c:v>
                </c:pt>
                <c:pt idx="12">
                  <c:v>38261</c:v>
                </c:pt>
                <c:pt idx="13">
                  <c:v>38292</c:v>
                </c:pt>
                <c:pt idx="14">
                  <c:v>38322</c:v>
                </c:pt>
                <c:pt idx="15">
                  <c:v>38355</c:v>
                </c:pt>
                <c:pt idx="16">
                  <c:v>38384</c:v>
                </c:pt>
                <c:pt idx="17">
                  <c:v>38412</c:v>
                </c:pt>
                <c:pt idx="18">
                  <c:v>38443</c:v>
                </c:pt>
                <c:pt idx="19">
                  <c:v>38474</c:v>
                </c:pt>
                <c:pt idx="20">
                  <c:v>38504</c:v>
                </c:pt>
                <c:pt idx="21">
                  <c:v>38534</c:v>
                </c:pt>
                <c:pt idx="22">
                  <c:v>38565</c:v>
                </c:pt>
                <c:pt idx="23">
                  <c:v>38596</c:v>
                </c:pt>
                <c:pt idx="24">
                  <c:v>38628</c:v>
                </c:pt>
                <c:pt idx="25">
                  <c:v>38657</c:v>
                </c:pt>
                <c:pt idx="26">
                  <c:v>38687</c:v>
                </c:pt>
                <c:pt idx="27">
                  <c:v>38720</c:v>
                </c:pt>
                <c:pt idx="28">
                  <c:v>38749</c:v>
                </c:pt>
                <c:pt idx="29">
                  <c:v>38777</c:v>
                </c:pt>
                <c:pt idx="30">
                  <c:v>38810</c:v>
                </c:pt>
                <c:pt idx="31">
                  <c:v>38838</c:v>
                </c:pt>
                <c:pt idx="32">
                  <c:v>38869</c:v>
                </c:pt>
                <c:pt idx="33">
                  <c:v>38903</c:v>
                </c:pt>
                <c:pt idx="34">
                  <c:v>38930</c:v>
                </c:pt>
                <c:pt idx="35">
                  <c:v>38961</c:v>
                </c:pt>
                <c:pt idx="36">
                  <c:v>38992</c:v>
                </c:pt>
                <c:pt idx="37">
                  <c:v>39022</c:v>
                </c:pt>
                <c:pt idx="38">
                  <c:v>39052</c:v>
                </c:pt>
                <c:pt idx="39">
                  <c:v>39085</c:v>
                </c:pt>
                <c:pt idx="40">
                  <c:v>39114</c:v>
                </c:pt>
                <c:pt idx="41">
                  <c:v>39142</c:v>
                </c:pt>
                <c:pt idx="42">
                  <c:v>39174</c:v>
                </c:pt>
                <c:pt idx="43">
                  <c:v>39203</c:v>
                </c:pt>
                <c:pt idx="44">
                  <c:v>39234</c:v>
                </c:pt>
                <c:pt idx="45">
                  <c:v>39265</c:v>
                </c:pt>
                <c:pt idx="46">
                  <c:v>39295</c:v>
                </c:pt>
                <c:pt idx="47">
                  <c:v>39329</c:v>
                </c:pt>
                <c:pt idx="48">
                  <c:v>39356</c:v>
                </c:pt>
                <c:pt idx="49">
                  <c:v>39387</c:v>
                </c:pt>
                <c:pt idx="50">
                  <c:v>39419</c:v>
                </c:pt>
                <c:pt idx="51">
                  <c:v>39449</c:v>
                </c:pt>
                <c:pt idx="52">
                  <c:v>39479</c:v>
                </c:pt>
                <c:pt idx="53">
                  <c:v>39510</c:v>
                </c:pt>
                <c:pt idx="54">
                  <c:v>39539</c:v>
                </c:pt>
                <c:pt idx="55">
                  <c:v>39569</c:v>
                </c:pt>
                <c:pt idx="56">
                  <c:v>39601</c:v>
                </c:pt>
                <c:pt idx="57">
                  <c:v>39630</c:v>
                </c:pt>
                <c:pt idx="58">
                  <c:v>39661</c:v>
                </c:pt>
                <c:pt idx="59">
                  <c:v>39693</c:v>
                </c:pt>
                <c:pt idx="60">
                  <c:v>39722</c:v>
                </c:pt>
                <c:pt idx="61">
                  <c:v>39755</c:v>
                </c:pt>
                <c:pt idx="62">
                  <c:v>39783</c:v>
                </c:pt>
                <c:pt idx="63">
                  <c:v>39815</c:v>
                </c:pt>
                <c:pt idx="64">
                  <c:v>39846</c:v>
                </c:pt>
                <c:pt idx="65">
                  <c:v>39874</c:v>
                </c:pt>
                <c:pt idx="66">
                  <c:v>39904</c:v>
                </c:pt>
                <c:pt idx="67">
                  <c:v>39934</c:v>
                </c:pt>
                <c:pt idx="68">
                  <c:v>39965</c:v>
                </c:pt>
                <c:pt idx="69">
                  <c:v>39995</c:v>
                </c:pt>
                <c:pt idx="70">
                  <c:v>40028</c:v>
                </c:pt>
                <c:pt idx="71">
                  <c:v>40057</c:v>
                </c:pt>
                <c:pt idx="72">
                  <c:v>40087</c:v>
                </c:pt>
                <c:pt idx="73">
                  <c:v>40119</c:v>
                </c:pt>
                <c:pt idx="74">
                  <c:v>40148</c:v>
                </c:pt>
                <c:pt idx="75">
                  <c:v>40182</c:v>
                </c:pt>
                <c:pt idx="76">
                  <c:v>40210</c:v>
                </c:pt>
                <c:pt idx="77">
                  <c:v>40238</c:v>
                </c:pt>
                <c:pt idx="78">
                  <c:v>40269</c:v>
                </c:pt>
                <c:pt idx="79">
                  <c:v>40301</c:v>
                </c:pt>
                <c:pt idx="80">
                  <c:v>40330</c:v>
                </c:pt>
                <c:pt idx="81">
                  <c:v>40360</c:v>
                </c:pt>
                <c:pt idx="82">
                  <c:v>40392</c:v>
                </c:pt>
                <c:pt idx="83">
                  <c:v>40422</c:v>
                </c:pt>
                <c:pt idx="84">
                  <c:v>40452</c:v>
                </c:pt>
                <c:pt idx="85">
                  <c:v>40483</c:v>
                </c:pt>
                <c:pt idx="86">
                  <c:v>40513</c:v>
                </c:pt>
                <c:pt idx="87">
                  <c:v>40546</c:v>
                </c:pt>
                <c:pt idx="88">
                  <c:v>40575</c:v>
                </c:pt>
                <c:pt idx="89">
                  <c:v>40603</c:v>
                </c:pt>
                <c:pt idx="90">
                  <c:v>40634</c:v>
                </c:pt>
                <c:pt idx="91">
                  <c:v>40665</c:v>
                </c:pt>
                <c:pt idx="92">
                  <c:v>40695</c:v>
                </c:pt>
                <c:pt idx="93">
                  <c:v>40725</c:v>
                </c:pt>
                <c:pt idx="94">
                  <c:v>40756</c:v>
                </c:pt>
                <c:pt idx="95">
                  <c:v>40787</c:v>
                </c:pt>
                <c:pt idx="96">
                  <c:v>40819</c:v>
                </c:pt>
                <c:pt idx="97">
                  <c:v>40848</c:v>
                </c:pt>
                <c:pt idx="98">
                  <c:v>40878</c:v>
                </c:pt>
                <c:pt idx="99">
                  <c:v>40911</c:v>
                </c:pt>
                <c:pt idx="100">
                  <c:v>40940</c:v>
                </c:pt>
                <c:pt idx="101">
                  <c:v>40969</c:v>
                </c:pt>
                <c:pt idx="102">
                  <c:v>41001</c:v>
                </c:pt>
                <c:pt idx="103">
                  <c:v>41030</c:v>
                </c:pt>
                <c:pt idx="104">
                  <c:v>41061</c:v>
                </c:pt>
                <c:pt idx="105">
                  <c:v>41092</c:v>
                </c:pt>
                <c:pt idx="106">
                  <c:v>41122</c:v>
                </c:pt>
                <c:pt idx="107">
                  <c:v>41156</c:v>
                </c:pt>
                <c:pt idx="108">
                  <c:v>41183</c:v>
                </c:pt>
              </c:numCache>
            </c:numRef>
          </c:xVal>
          <c:yVal>
            <c:numRef>
              <c:f>Sheet1!$E$2:$E$110</c:f>
              <c:numCache>
                <c:formatCode>General</c:formatCode>
                <c:ptCount val="109"/>
                <c:pt idx="0">
                  <c:v>38.22</c:v>
                </c:pt>
                <c:pt idx="12">
                  <c:v>56.28</c:v>
                </c:pt>
                <c:pt idx="20">
                  <c:v>73.08</c:v>
                </c:pt>
                <c:pt idx="24">
                  <c:v>89.88</c:v>
                </c:pt>
                <c:pt idx="28">
                  <c:v>84</c:v>
                </c:pt>
                <c:pt idx="32">
                  <c:v>106.26</c:v>
                </c:pt>
                <c:pt idx="36">
                  <c:v>96.6</c:v>
                </c:pt>
                <c:pt idx="46">
                  <c:v>89.88</c:v>
                </c:pt>
                <c:pt idx="48">
                  <c:v>97.02</c:v>
                </c:pt>
                <c:pt idx="50">
                  <c:v>127.68</c:v>
                </c:pt>
                <c:pt idx="57">
                  <c:v>170.94</c:v>
                </c:pt>
                <c:pt idx="60">
                  <c:v>170.94</c:v>
                </c:pt>
                <c:pt idx="62">
                  <c:v>104.58</c:v>
                </c:pt>
                <c:pt idx="64">
                  <c:v>69.72</c:v>
                </c:pt>
                <c:pt idx="66">
                  <c:v>60.48</c:v>
                </c:pt>
                <c:pt idx="71">
                  <c:v>89.46</c:v>
                </c:pt>
                <c:pt idx="72">
                  <c:v>116.76</c:v>
                </c:pt>
                <c:pt idx="75">
                  <c:v>118.44</c:v>
                </c:pt>
                <c:pt idx="81">
                  <c:v>98.28</c:v>
                </c:pt>
                <c:pt idx="84">
                  <c:v>127.26</c:v>
                </c:pt>
                <c:pt idx="92">
                  <c:v>165.9</c:v>
                </c:pt>
                <c:pt idx="99">
                  <c:v>160.44</c:v>
                </c:pt>
                <c:pt idx="104">
                  <c:v>151.19999999999999</c:v>
                </c:pt>
                <c:pt idx="105">
                  <c:v>97.02</c:v>
                </c:pt>
                <c:pt idx="108">
                  <c:v>156.66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Product Cost</c:v>
                </c:pt>
              </c:strCache>
            </c:strRef>
          </c:tx>
          <c:spPr>
            <a:ln w="22225">
              <a:solidFill>
                <a:srgbClr val="7030A0"/>
              </a:solidFill>
            </a:ln>
          </c:spPr>
          <c:marker>
            <c:spPr>
              <a:ln>
                <a:noFill/>
              </a:ln>
            </c:spPr>
          </c:marker>
          <c:xVal>
            <c:numRef>
              <c:f>Sheet1!$A$2:$A$110</c:f>
              <c:numCache>
                <c:formatCode>[$-409]mmm\-yy;@</c:formatCode>
                <c:ptCount val="109"/>
                <c:pt idx="0">
                  <c:v>37895</c:v>
                </c:pt>
                <c:pt idx="1">
                  <c:v>37928</c:v>
                </c:pt>
                <c:pt idx="2">
                  <c:v>37956</c:v>
                </c:pt>
                <c:pt idx="3">
                  <c:v>37991</c:v>
                </c:pt>
                <c:pt idx="4">
                  <c:v>38019</c:v>
                </c:pt>
                <c:pt idx="5">
                  <c:v>38047</c:v>
                </c:pt>
                <c:pt idx="6">
                  <c:v>38078</c:v>
                </c:pt>
                <c:pt idx="7">
                  <c:v>38110</c:v>
                </c:pt>
                <c:pt idx="8">
                  <c:v>38139</c:v>
                </c:pt>
                <c:pt idx="9">
                  <c:v>38169</c:v>
                </c:pt>
                <c:pt idx="10">
                  <c:v>38201</c:v>
                </c:pt>
                <c:pt idx="11">
                  <c:v>38231</c:v>
                </c:pt>
                <c:pt idx="12">
                  <c:v>38261</c:v>
                </c:pt>
                <c:pt idx="13">
                  <c:v>38292</c:v>
                </c:pt>
                <c:pt idx="14">
                  <c:v>38322</c:v>
                </c:pt>
                <c:pt idx="15">
                  <c:v>38355</c:v>
                </c:pt>
                <c:pt idx="16">
                  <c:v>38384</c:v>
                </c:pt>
                <c:pt idx="17">
                  <c:v>38412</c:v>
                </c:pt>
                <c:pt idx="18">
                  <c:v>38443</c:v>
                </c:pt>
                <c:pt idx="19">
                  <c:v>38474</c:v>
                </c:pt>
                <c:pt idx="20">
                  <c:v>38504</c:v>
                </c:pt>
                <c:pt idx="21">
                  <c:v>38534</c:v>
                </c:pt>
                <c:pt idx="22">
                  <c:v>38565</c:v>
                </c:pt>
                <c:pt idx="23">
                  <c:v>38596</c:v>
                </c:pt>
                <c:pt idx="24">
                  <c:v>38628</c:v>
                </c:pt>
                <c:pt idx="25">
                  <c:v>38657</c:v>
                </c:pt>
                <c:pt idx="26">
                  <c:v>38687</c:v>
                </c:pt>
                <c:pt idx="27">
                  <c:v>38720</c:v>
                </c:pt>
                <c:pt idx="28">
                  <c:v>38749</c:v>
                </c:pt>
                <c:pt idx="29">
                  <c:v>38777</c:v>
                </c:pt>
                <c:pt idx="30">
                  <c:v>38810</c:v>
                </c:pt>
                <c:pt idx="31">
                  <c:v>38838</c:v>
                </c:pt>
                <c:pt idx="32">
                  <c:v>38869</c:v>
                </c:pt>
                <c:pt idx="33">
                  <c:v>38903</c:v>
                </c:pt>
                <c:pt idx="34">
                  <c:v>38930</c:v>
                </c:pt>
                <c:pt idx="35">
                  <c:v>38961</c:v>
                </c:pt>
                <c:pt idx="36">
                  <c:v>38992</c:v>
                </c:pt>
                <c:pt idx="37">
                  <c:v>39022</c:v>
                </c:pt>
                <c:pt idx="38">
                  <c:v>39052</c:v>
                </c:pt>
                <c:pt idx="39">
                  <c:v>39085</c:v>
                </c:pt>
                <c:pt idx="40">
                  <c:v>39114</c:v>
                </c:pt>
                <c:pt idx="41">
                  <c:v>39142</c:v>
                </c:pt>
                <c:pt idx="42">
                  <c:v>39174</c:v>
                </c:pt>
                <c:pt idx="43">
                  <c:v>39203</c:v>
                </c:pt>
                <c:pt idx="44">
                  <c:v>39234</c:v>
                </c:pt>
                <c:pt idx="45">
                  <c:v>39265</c:v>
                </c:pt>
                <c:pt idx="46">
                  <c:v>39295</c:v>
                </c:pt>
                <c:pt idx="47">
                  <c:v>39329</c:v>
                </c:pt>
                <c:pt idx="48">
                  <c:v>39356</c:v>
                </c:pt>
                <c:pt idx="49">
                  <c:v>39387</c:v>
                </c:pt>
                <c:pt idx="50">
                  <c:v>39419</c:v>
                </c:pt>
                <c:pt idx="51">
                  <c:v>39449</c:v>
                </c:pt>
                <c:pt idx="52">
                  <c:v>39479</c:v>
                </c:pt>
                <c:pt idx="53">
                  <c:v>39510</c:v>
                </c:pt>
                <c:pt idx="54">
                  <c:v>39539</c:v>
                </c:pt>
                <c:pt idx="55">
                  <c:v>39569</c:v>
                </c:pt>
                <c:pt idx="56">
                  <c:v>39601</c:v>
                </c:pt>
                <c:pt idx="57">
                  <c:v>39630</c:v>
                </c:pt>
                <c:pt idx="58">
                  <c:v>39661</c:v>
                </c:pt>
                <c:pt idx="59">
                  <c:v>39693</c:v>
                </c:pt>
                <c:pt idx="60">
                  <c:v>39722</c:v>
                </c:pt>
                <c:pt idx="61">
                  <c:v>39755</c:v>
                </c:pt>
                <c:pt idx="62">
                  <c:v>39783</c:v>
                </c:pt>
                <c:pt idx="63">
                  <c:v>39815</c:v>
                </c:pt>
                <c:pt idx="64">
                  <c:v>39846</c:v>
                </c:pt>
                <c:pt idx="65">
                  <c:v>39874</c:v>
                </c:pt>
                <c:pt idx="66">
                  <c:v>39904</c:v>
                </c:pt>
                <c:pt idx="67">
                  <c:v>39934</c:v>
                </c:pt>
                <c:pt idx="68">
                  <c:v>39965</c:v>
                </c:pt>
                <c:pt idx="69">
                  <c:v>39995</c:v>
                </c:pt>
                <c:pt idx="70">
                  <c:v>40028</c:v>
                </c:pt>
                <c:pt idx="71">
                  <c:v>40057</c:v>
                </c:pt>
                <c:pt idx="72">
                  <c:v>40087</c:v>
                </c:pt>
                <c:pt idx="73">
                  <c:v>40119</c:v>
                </c:pt>
                <c:pt idx="74">
                  <c:v>40148</c:v>
                </c:pt>
                <c:pt idx="75">
                  <c:v>40182</c:v>
                </c:pt>
                <c:pt idx="76">
                  <c:v>40210</c:v>
                </c:pt>
                <c:pt idx="77">
                  <c:v>40238</c:v>
                </c:pt>
                <c:pt idx="78">
                  <c:v>40269</c:v>
                </c:pt>
                <c:pt idx="79">
                  <c:v>40301</c:v>
                </c:pt>
                <c:pt idx="80">
                  <c:v>40330</c:v>
                </c:pt>
                <c:pt idx="81">
                  <c:v>40360</c:v>
                </c:pt>
                <c:pt idx="82">
                  <c:v>40392</c:v>
                </c:pt>
                <c:pt idx="83">
                  <c:v>40422</c:v>
                </c:pt>
                <c:pt idx="84">
                  <c:v>40452</c:v>
                </c:pt>
                <c:pt idx="85">
                  <c:v>40483</c:v>
                </c:pt>
                <c:pt idx="86">
                  <c:v>40513</c:v>
                </c:pt>
                <c:pt idx="87">
                  <c:v>40546</c:v>
                </c:pt>
                <c:pt idx="88">
                  <c:v>40575</c:v>
                </c:pt>
                <c:pt idx="89">
                  <c:v>40603</c:v>
                </c:pt>
                <c:pt idx="90">
                  <c:v>40634</c:v>
                </c:pt>
                <c:pt idx="91">
                  <c:v>40665</c:v>
                </c:pt>
                <c:pt idx="92">
                  <c:v>40695</c:v>
                </c:pt>
                <c:pt idx="93">
                  <c:v>40725</c:v>
                </c:pt>
                <c:pt idx="94">
                  <c:v>40756</c:v>
                </c:pt>
                <c:pt idx="95">
                  <c:v>40787</c:v>
                </c:pt>
                <c:pt idx="96">
                  <c:v>40819</c:v>
                </c:pt>
                <c:pt idx="97">
                  <c:v>40848</c:v>
                </c:pt>
                <c:pt idx="98">
                  <c:v>40878</c:v>
                </c:pt>
                <c:pt idx="99">
                  <c:v>40911</c:v>
                </c:pt>
                <c:pt idx="100">
                  <c:v>40940</c:v>
                </c:pt>
                <c:pt idx="101">
                  <c:v>40969</c:v>
                </c:pt>
                <c:pt idx="102">
                  <c:v>41001</c:v>
                </c:pt>
                <c:pt idx="103">
                  <c:v>41030</c:v>
                </c:pt>
                <c:pt idx="104">
                  <c:v>41061</c:v>
                </c:pt>
                <c:pt idx="105">
                  <c:v>41092</c:v>
                </c:pt>
                <c:pt idx="106">
                  <c:v>41122</c:v>
                </c:pt>
                <c:pt idx="107">
                  <c:v>41156</c:v>
                </c:pt>
                <c:pt idx="108">
                  <c:v>41183</c:v>
                </c:pt>
              </c:numCache>
            </c:numRef>
          </c:xVal>
          <c:yVal>
            <c:numRef>
              <c:f>Sheet1!$F$2:$F$110</c:f>
              <c:numCache>
                <c:formatCode>General</c:formatCode>
                <c:ptCount val="109"/>
                <c:pt idx="0">
                  <c:v>37.909999999999997</c:v>
                </c:pt>
                <c:pt idx="1">
                  <c:v>36.1</c:v>
                </c:pt>
                <c:pt idx="2">
                  <c:v>40.590000000000003</c:v>
                </c:pt>
                <c:pt idx="3">
                  <c:v>42.55</c:v>
                </c:pt>
                <c:pt idx="4">
                  <c:v>43.74</c:v>
                </c:pt>
                <c:pt idx="5">
                  <c:v>42.92</c:v>
                </c:pt>
                <c:pt idx="6">
                  <c:v>44.6</c:v>
                </c:pt>
                <c:pt idx="7">
                  <c:v>50.47</c:v>
                </c:pt>
                <c:pt idx="8">
                  <c:v>52.1</c:v>
                </c:pt>
                <c:pt idx="9">
                  <c:v>47.36</c:v>
                </c:pt>
                <c:pt idx="10">
                  <c:v>53.63</c:v>
                </c:pt>
                <c:pt idx="11">
                  <c:v>58.51</c:v>
                </c:pt>
                <c:pt idx="12">
                  <c:v>64.67</c:v>
                </c:pt>
                <c:pt idx="13">
                  <c:v>63.82</c:v>
                </c:pt>
                <c:pt idx="14">
                  <c:v>58.33</c:v>
                </c:pt>
                <c:pt idx="15">
                  <c:v>56.07</c:v>
                </c:pt>
                <c:pt idx="16">
                  <c:v>59.35</c:v>
                </c:pt>
                <c:pt idx="17">
                  <c:v>64.819999999999993</c:v>
                </c:pt>
                <c:pt idx="18">
                  <c:v>71.63</c:v>
                </c:pt>
                <c:pt idx="19">
                  <c:v>69.44</c:v>
                </c:pt>
                <c:pt idx="20">
                  <c:v>73.209999999999994</c:v>
                </c:pt>
                <c:pt idx="21">
                  <c:v>73.42</c:v>
                </c:pt>
                <c:pt idx="22">
                  <c:v>75.319999999999993</c:v>
                </c:pt>
                <c:pt idx="23">
                  <c:v>86.35</c:v>
                </c:pt>
                <c:pt idx="24">
                  <c:v>89.77</c:v>
                </c:pt>
                <c:pt idx="25">
                  <c:v>81.209999999999994</c:v>
                </c:pt>
                <c:pt idx="26">
                  <c:v>71.819999999999993</c:v>
                </c:pt>
                <c:pt idx="27">
                  <c:v>75.22</c:v>
                </c:pt>
                <c:pt idx="28">
                  <c:v>76.69</c:v>
                </c:pt>
                <c:pt idx="29">
                  <c:v>76.8</c:v>
                </c:pt>
                <c:pt idx="30">
                  <c:v>78.48</c:v>
                </c:pt>
                <c:pt idx="31">
                  <c:v>88.92</c:v>
                </c:pt>
                <c:pt idx="32">
                  <c:v>91.24</c:v>
                </c:pt>
                <c:pt idx="33">
                  <c:v>91.71</c:v>
                </c:pt>
                <c:pt idx="34">
                  <c:v>91.14</c:v>
                </c:pt>
                <c:pt idx="35">
                  <c:v>86.95</c:v>
                </c:pt>
                <c:pt idx="36">
                  <c:v>80.47</c:v>
                </c:pt>
                <c:pt idx="37">
                  <c:v>77.19</c:v>
                </c:pt>
                <c:pt idx="38">
                  <c:v>82.33</c:v>
                </c:pt>
                <c:pt idx="39">
                  <c:v>79.63</c:v>
                </c:pt>
                <c:pt idx="40">
                  <c:v>76.650000000000006</c:v>
                </c:pt>
                <c:pt idx="41">
                  <c:v>78.2</c:v>
                </c:pt>
                <c:pt idx="42">
                  <c:v>80.97</c:v>
                </c:pt>
                <c:pt idx="43">
                  <c:v>86.45</c:v>
                </c:pt>
                <c:pt idx="44">
                  <c:v>89.62</c:v>
                </c:pt>
                <c:pt idx="45">
                  <c:v>89.25</c:v>
                </c:pt>
                <c:pt idx="46">
                  <c:v>94.73</c:v>
                </c:pt>
                <c:pt idx="47">
                  <c:v>92.94</c:v>
                </c:pt>
                <c:pt idx="48">
                  <c:v>100.46</c:v>
                </c:pt>
                <c:pt idx="49">
                  <c:v>108.6</c:v>
                </c:pt>
                <c:pt idx="50">
                  <c:v>109.1</c:v>
                </c:pt>
                <c:pt idx="51">
                  <c:v>109.88</c:v>
                </c:pt>
                <c:pt idx="52">
                  <c:v>109.26</c:v>
                </c:pt>
                <c:pt idx="53">
                  <c:v>123.44</c:v>
                </c:pt>
                <c:pt idx="54">
                  <c:v>132.88999999999999</c:v>
                </c:pt>
                <c:pt idx="55">
                  <c:v>148.77000000000001</c:v>
                </c:pt>
                <c:pt idx="56">
                  <c:v>165.67</c:v>
                </c:pt>
                <c:pt idx="57">
                  <c:v>171.36</c:v>
                </c:pt>
                <c:pt idx="58">
                  <c:v>152.35</c:v>
                </c:pt>
                <c:pt idx="59">
                  <c:v>145.47</c:v>
                </c:pt>
                <c:pt idx="60">
                  <c:v>114.92</c:v>
                </c:pt>
                <c:pt idx="61">
                  <c:v>96.09</c:v>
                </c:pt>
                <c:pt idx="62">
                  <c:v>75.8</c:v>
                </c:pt>
                <c:pt idx="63">
                  <c:v>73.72</c:v>
                </c:pt>
                <c:pt idx="64">
                  <c:v>65.31</c:v>
                </c:pt>
                <c:pt idx="65">
                  <c:v>60.7</c:v>
                </c:pt>
                <c:pt idx="66">
                  <c:v>64.41</c:v>
                </c:pt>
                <c:pt idx="67">
                  <c:v>74.2</c:v>
                </c:pt>
                <c:pt idx="68">
                  <c:v>80.040000000000006</c:v>
                </c:pt>
                <c:pt idx="69">
                  <c:v>85.57</c:v>
                </c:pt>
                <c:pt idx="70">
                  <c:v>87.01</c:v>
                </c:pt>
                <c:pt idx="71">
                  <c:v>85.18</c:v>
                </c:pt>
                <c:pt idx="72">
                  <c:v>88.9</c:v>
                </c:pt>
                <c:pt idx="73">
                  <c:v>96.84</c:v>
                </c:pt>
                <c:pt idx="74">
                  <c:v>96.04</c:v>
                </c:pt>
                <c:pt idx="75">
                  <c:v>97.71</c:v>
                </c:pt>
                <c:pt idx="76">
                  <c:v>99.02</c:v>
                </c:pt>
                <c:pt idx="77">
                  <c:v>99.32</c:v>
                </c:pt>
                <c:pt idx="78">
                  <c:v>103.11</c:v>
                </c:pt>
                <c:pt idx="79">
                  <c:v>104.46</c:v>
                </c:pt>
                <c:pt idx="80">
                  <c:v>104.67</c:v>
                </c:pt>
                <c:pt idx="81">
                  <c:v>101.17</c:v>
                </c:pt>
                <c:pt idx="82">
                  <c:v>103.7</c:v>
                </c:pt>
                <c:pt idx="83">
                  <c:v>105.73</c:v>
                </c:pt>
                <c:pt idx="84">
                  <c:v>112.43</c:v>
                </c:pt>
                <c:pt idx="85">
                  <c:v>115.71</c:v>
                </c:pt>
                <c:pt idx="86">
                  <c:v>119.98</c:v>
                </c:pt>
                <c:pt idx="87">
                  <c:v>127.83</c:v>
                </c:pt>
                <c:pt idx="88">
                  <c:v>132.72</c:v>
                </c:pt>
                <c:pt idx="89">
                  <c:v>141.81</c:v>
                </c:pt>
                <c:pt idx="90">
                  <c:v>149.19999999999999</c:v>
                </c:pt>
                <c:pt idx="91">
                  <c:v>151.31</c:v>
                </c:pt>
                <c:pt idx="92">
                  <c:v>155.52000000000001</c:v>
                </c:pt>
                <c:pt idx="93">
                  <c:v>147.29</c:v>
                </c:pt>
                <c:pt idx="94">
                  <c:v>148.88999999999999</c:v>
                </c:pt>
                <c:pt idx="95">
                  <c:v>146.71</c:v>
                </c:pt>
                <c:pt idx="96">
                  <c:v>146.56</c:v>
                </c:pt>
                <c:pt idx="97">
                  <c:v>148.91</c:v>
                </c:pt>
                <c:pt idx="98">
                  <c:v>142.19999999999999</c:v>
                </c:pt>
                <c:pt idx="99">
                  <c:v>145.11000000000001</c:v>
                </c:pt>
                <c:pt idx="100">
                  <c:v>155.15</c:v>
                </c:pt>
                <c:pt idx="101">
                  <c:v>162.05000000000001</c:v>
                </c:pt>
                <c:pt idx="102">
                  <c:v>162.11000000000001</c:v>
                </c:pt>
                <c:pt idx="103">
                  <c:v>153.77000000000001</c:v>
                </c:pt>
                <c:pt idx="104">
                  <c:v>149.97999999999999</c:v>
                </c:pt>
                <c:pt idx="105">
                  <c:v>152.51</c:v>
                </c:pt>
                <c:pt idx="106">
                  <c:v>151.11000000000001</c:v>
                </c:pt>
                <c:pt idx="107">
                  <c:v>163.59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049984"/>
        <c:axId val="53106176"/>
      </c:scatterChart>
      <c:dateAx>
        <c:axId val="53049984"/>
        <c:scaling>
          <c:orientation val="minMax"/>
          <c:max val="41214"/>
        </c:scaling>
        <c:delete val="0"/>
        <c:axPos val="b"/>
        <c:minorGridlines>
          <c:spPr>
            <a:ln w="12700">
              <a:solidFill>
                <a:schemeClr val="tx1"/>
              </a:solidFill>
              <a:prstDash val="lgDash"/>
            </a:ln>
          </c:spPr>
        </c:minorGridlines>
        <c:numFmt formatCode="[$-409]mmm\-yy;@" sourceLinked="1"/>
        <c:majorTickMark val="out"/>
        <c:minorTickMark val="none"/>
        <c:tickLblPos val="nextTo"/>
        <c:txPr>
          <a:bodyPr rot="-2820000"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3106176"/>
        <c:crosses val="autoZero"/>
        <c:auto val="1"/>
        <c:lblOffset val="100"/>
        <c:baseTimeUnit val="months"/>
        <c:majorUnit val="3"/>
        <c:majorTimeUnit val="months"/>
        <c:minorUnit val="12"/>
        <c:minorTimeUnit val="months"/>
      </c:dateAx>
      <c:valAx>
        <c:axId val="53106176"/>
        <c:scaling>
          <c:orientation val="minMax"/>
          <c:max val="190"/>
          <c:min val="25"/>
        </c:scaling>
        <c:delete val="0"/>
        <c:axPos val="l"/>
        <c:numFmt formatCode="&quot;$&quot;#,##0.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30499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5296611153694418E-2"/>
          <c:y val="8.8028665534455486E-2"/>
          <c:w val="0.28421108865816525"/>
          <c:h val="0.23659821934022976"/>
        </c:manualLayout>
      </c:layout>
      <c:overlay val="0"/>
      <c:spPr>
        <a:solidFill>
          <a:schemeClr val="bg1"/>
        </a:solidFill>
        <a:ln>
          <a:solidFill>
            <a:srgbClr val="002060"/>
          </a:solidFill>
        </a:ln>
      </c:spPr>
      <c:txPr>
        <a:bodyPr/>
        <a:lstStyle/>
        <a:p>
          <a:pPr algn="just">
            <a:spcBef>
              <a:spcPts val="0"/>
            </a:spcBef>
            <a:spcAft>
              <a:spcPts val="0"/>
            </a:spcAft>
            <a:defRPr sz="9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095608162986249"/>
          <c:y val="0.14860609956223148"/>
          <c:w val="0.67241091777108164"/>
          <c:h val="0.8029280246603108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0099"/>
              </a:solidFill>
            </c:spPr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defRPr>
                    </a:pPr>
                    <a:r>
                      <a:rPr lang="en-US" sz="1400" b="1" i="0" u="none" strike="noStrike" baseline="0" dirty="0" err="1" smtClean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rPr>
                      <a:t>DoD</a:t>
                    </a:r>
                    <a:endParaRPr lang="en-US" sz="1400" b="1" i="0" u="none" strike="noStrike" baseline="0" dirty="0" smtClean="0">
                      <a:solidFill>
                        <a:srgbClr val="000099"/>
                      </a:solidFill>
                      <a:latin typeface="Arial" pitchFamily="34" charset="0"/>
                      <a:cs typeface="Arial" pitchFamily="34" charset="0"/>
                    </a:endParaRPr>
                  </a:p>
                  <a:p>
                    <a:pPr>
                      <a:defRPr sz="1000" b="0" i="0" u="none" strike="noStrike" baseline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defRPr>
                    </a:pPr>
                    <a:r>
                      <a:rPr lang="en-US" sz="1400" b="1" i="0" u="none" strike="noStrike" baseline="0" dirty="0" smtClean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rPr>
                      <a:t>130.464 </a:t>
                    </a:r>
                    <a:r>
                      <a:rPr lang="en-US" sz="1400" b="1" i="0" u="none" strike="noStrike" baseline="0" dirty="0" err="1" smtClean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rPr>
                      <a:t>mbbl</a:t>
                    </a:r>
                    <a:r>
                      <a:rPr lang="en-US" sz="1400" b="1" i="0" u="none" strike="noStrike" baseline="0" dirty="0" smtClean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en-US" sz="1400" b="1" i="0" u="none" strike="noStrike" baseline="0" dirty="0">
                      <a:solidFill>
                        <a:srgbClr val="000099"/>
                      </a:solidFill>
                      <a:latin typeface="Arial" pitchFamily="34" charset="0"/>
                      <a:cs typeface="Arial" pitchFamily="34" charset="0"/>
                    </a:endParaRPr>
                  </a:p>
                  <a:p>
                    <a:pPr>
                      <a:defRPr sz="1000" b="0" i="0" u="none" strike="noStrike" baseline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defRPr>
                    </a:pPr>
                    <a:r>
                      <a:rPr lang="en-US" sz="1400" b="1" i="0" u="none" strike="noStrike" baseline="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rPr>
                      <a:t> 1.88%</a:t>
                    </a:r>
                    <a:endParaRPr lang="en-US" dirty="0">
                      <a:solidFill>
                        <a:srgbClr val="000099"/>
                      </a:solidFill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2730809964544004E-2"/>
                  <c:y val="-0.1992146071026839"/>
                </c:manualLayout>
              </c:layout>
              <c:tx>
                <c:rich>
                  <a:bodyPr/>
                  <a:lstStyle/>
                  <a:p>
                    <a:pPr>
                      <a:defRPr sz="900" b="1" i="0" u="none" strike="noStrike" baseline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defRPr>
                    </a:pPr>
                    <a:r>
                      <a:rPr lang="en-US" sz="900" dirty="0">
                        <a:latin typeface="Arial" pitchFamily="34" charset="0"/>
                        <a:cs typeface="Arial" pitchFamily="34" charset="0"/>
                      </a:rPr>
                      <a:t>All Other US Consumption  </a:t>
                    </a:r>
                    <a:r>
                      <a:rPr lang="en-US" sz="900" dirty="0" smtClean="0">
                        <a:latin typeface="Arial" pitchFamily="34" charset="0"/>
                        <a:cs typeface="Arial" pitchFamily="34" charset="0"/>
                      </a:rPr>
                      <a:t>6,794.992 </a:t>
                    </a:r>
                    <a:r>
                      <a:rPr lang="en-US" sz="900" dirty="0" err="1" smtClean="0">
                        <a:latin typeface="Arial" pitchFamily="34" charset="0"/>
                        <a:cs typeface="Arial" pitchFamily="34" charset="0"/>
                      </a:rPr>
                      <a:t>mbbl</a:t>
                    </a:r>
                    <a:endParaRPr lang="en-US" sz="900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US!$A$8:$A$9</c:f>
              <c:strCache>
                <c:ptCount val="2"/>
                <c:pt idx="0">
                  <c:v>DESC (FY)</c:v>
                </c:pt>
                <c:pt idx="1">
                  <c:v>All Other US Consumption</c:v>
                </c:pt>
              </c:strCache>
            </c:strRef>
          </c:cat>
          <c:val>
            <c:numRef>
              <c:f>US!$B$8:$B$9</c:f>
              <c:numCache>
                <c:formatCode>_(* #,##0_);_(* \(#,##0\);_(* "-"??_);_(@_)</c:formatCode>
                <c:ptCount val="2"/>
                <c:pt idx="0">
                  <c:v>130464</c:v>
                </c:pt>
                <c:pt idx="1">
                  <c:v>6794992</c:v>
                </c:pt>
              </c:numCache>
            </c:numRef>
          </c:val>
        </c:ser>
        <c:ser>
          <c:idx val="1"/>
          <c:order val="1"/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US!$A$8:$A$9</c:f>
              <c:strCache>
                <c:ptCount val="2"/>
                <c:pt idx="0">
                  <c:v>DESC (FY)</c:v>
                </c:pt>
                <c:pt idx="1">
                  <c:v>All Other US Consumption</c:v>
                </c:pt>
              </c:strCache>
            </c:strRef>
          </c:cat>
          <c:val>
            <c:numRef>
              <c:f>US!$C$8:$C$9</c:f>
              <c:numCache>
                <c:formatCode>0.00%</c:formatCode>
                <c:ptCount val="2"/>
                <c:pt idx="0">
                  <c:v>1.8838326313819705E-2</c:v>
                </c:pt>
                <c:pt idx="1">
                  <c:v>0.98116167368618346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1">
          <a:noFill/>
        </a:ln>
      </c:spPr>
    </c:plotArea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Total US Jet Fuel </a:t>
            </a:r>
            <a:r>
              <a:rPr lang="en-US" dirty="0" smtClean="0"/>
              <a:t>Purchases – </a:t>
            </a:r>
            <a:r>
              <a:rPr lang="en-US" dirty="0"/>
              <a:t>FY 2011 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dPt>
            <c:idx val="0"/>
            <c:bubble3D val="0"/>
            <c:spPr>
              <a:solidFill>
                <a:srgbClr val="4F81BD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</c:dPt>
          <c:dPt>
            <c:idx val="1"/>
            <c:bubble3D val="0"/>
            <c:explosion val="62"/>
            <c:spPr>
              <a:solidFill>
                <a:srgbClr val="000099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</c:dPt>
          <c:dPt>
            <c:idx val="2"/>
            <c:bubble3D val="0"/>
            <c:spPr>
              <a:solidFill>
                <a:srgbClr val="5B7189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</c:dPt>
          <c:dPt>
            <c:idx val="3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</c:dPt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</c:dPt>
          <c:dPt>
            <c:idx val="5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</c:dPt>
          <c:dPt>
            <c:idx val="6"/>
            <c:bubble3D val="0"/>
            <c:spPr>
              <a:solidFill>
                <a:srgbClr val="4F81BD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</c:dPt>
          <c:dPt>
            <c:idx val="7"/>
            <c:bubble3D val="0"/>
            <c:spPr>
              <a:solidFill>
                <a:srgbClr val="000099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</c:dPt>
          <c:dPt>
            <c:idx val="8"/>
            <c:bubble3D val="0"/>
            <c:spPr>
              <a:solidFill>
                <a:srgbClr val="5B7189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</c:dPt>
          <c:dPt>
            <c:idx val="9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</c:dPt>
          <c:dPt>
            <c:idx val="10"/>
            <c:bubble3D val="0"/>
            <c:spPr>
              <a:solidFill>
                <a:schemeClr val="bg1">
                  <a:lumMod val="50000"/>
                </a:schemeClr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</c:dPt>
          <c:dPt>
            <c:idx val="1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</c:dPt>
          <c:dLbls>
            <c:dLbl>
              <c:idx val="0"/>
              <c:layout>
                <c:manualLayout>
                  <c:x val="3.4633150297002355E-2"/>
                  <c:y val="-3.0236482939632547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 smtClean="0">
                        <a:solidFill>
                          <a:schemeClr val="bg1"/>
                        </a:solidFill>
                      </a:rPr>
                      <a:t>DoD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
8%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2.176509186351706E-2"/>
                  <c:y val="9.546404199475072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4.5121909103467306E-2"/>
                  <c:y val="-7.821574803149605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'Airlines &amp; DESC Totals'!$A$69:$A$80</c:f>
              <c:strCache>
                <c:ptCount val="12"/>
                <c:pt idx="0">
                  <c:v>Delta Air Lines Inc.</c:v>
                </c:pt>
                <c:pt idx="1">
                  <c:v>DLA Energy</c:v>
                </c:pt>
                <c:pt idx="2">
                  <c:v>American Airlines Inc.</c:v>
                </c:pt>
                <c:pt idx="3">
                  <c:v>United Air Lines Inc.</c:v>
                </c:pt>
                <c:pt idx="4">
                  <c:v>Southwest Airlines Co.</c:v>
                </c:pt>
                <c:pt idx="5">
                  <c:v>Continental Air Lines Inc.</c:v>
                </c:pt>
                <c:pt idx="6">
                  <c:v>Federal Express Corporation</c:v>
                </c:pt>
                <c:pt idx="7">
                  <c:v>US Airways Inc.</c:v>
                </c:pt>
                <c:pt idx="8">
                  <c:v>United Parcel Service</c:v>
                </c:pt>
                <c:pt idx="9">
                  <c:v>JetBlue Airways</c:v>
                </c:pt>
                <c:pt idx="10">
                  <c:v>Other Airlines </c:v>
                </c:pt>
                <c:pt idx="11">
                  <c:v>Non-Airline Consumption</c:v>
                </c:pt>
              </c:strCache>
            </c:strRef>
          </c:cat>
          <c:val>
            <c:numRef>
              <c:f>'Airlines &amp; DESC Totals'!$B$69:$B$80</c:f>
              <c:numCache>
                <c:formatCode>_(* #,##0_);_(* \(#,##0\);_(* "-"??_);_(@_)</c:formatCode>
                <c:ptCount val="12"/>
                <c:pt idx="0">
                  <c:v>3164181027</c:v>
                </c:pt>
                <c:pt idx="1">
                  <c:v>1701701423.4099998</c:v>
                </c:pt>
                <c:pt idx="2">
                  <c:v>2468149464</c:v>
                </c:pt>
                <c:pt idx="3">
                  <c:v>1920515841</c:v>
                </c:pt>
                <c:pt idx="4">
                  <c:v>1501869647</c:v>
                </c:pt>
                <c:pt idx="5">
                  <c:v>1404977000</c:v>
                </c:pt>
                <c:pt idx="6">
                  <c:v>1159527811</c:v>
                </c:pt>
                <c:pt idx="7">
                  <c:v>1094287898</c:v>
                </c:pt>
                <c:pt idx="8">
                  <c:v>743939000</c:v>
                </c:pt>
                <c:pt idx="9">
                  <c:v>512335029</c:v>
                </c:pt>
                <c:pt idx="10">
                  <c:v>3708328693</c:v>
                </c:pt>
                <c:pt idx="11">
                  <c:v>2547463166.5900002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3"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Products Made from a Barrle of Crude Oil (Gallons) in 2010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10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658857624825753E-2"/>
                  <c:y val="1.2475123301894956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0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618350224048224E-2"/>
                  <c:y val="-5.2764558276369297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2119008816554952"/>
                  <c:y val="-0.1116758241758241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Sheet1!$A$2:$A$8</c:f>
              <c:strCache>
                <c:ptCount val="7"/>
                <c:pt idx="0">
                  <c:v>Diesel</c:v>
                </c:pt>
                <c:pt idx="1">
                  <c:v>Residuals</c:v>
                </c:pt>
                <c:pt idx="2">
                  <c:v>Jet Fuel</c:v>
                </c:pt>
                <c:pt idx="3">
                  <c:v>Other Products</c:v>
                </c:pt>
                <c:pt idx="4">
                  <c:v>Heating Oil</c:v>
                </c:pt>
                <c:pt idx="5">
                  <c:v>Liquified Petroleum Gasses</c:v>
                </c:pt>
                <c:pt idx="6">
                  <c:v>Gasoline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10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</c:v>
                </c:pt>
                <c:pt idx="5">
                  <c:v>2</c:v>
                </c:pt>
                <c:pt idx="6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0.63305</cdr:x>
      <cdr:y>0.09346</cdr:y>
    </cdr:from>
    <cdr:to>
      <cdr:x>0.90196</cdr:x>
      <cdr:y>0.14429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40400" y="560387"/>
          <a:ext cx="2438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0.16565</cdr:x>
      <cdr:y>0.16019</cdr:y>
    </cdr:from>
    <cdr:to>
      <cdr:x>0.60965</cdr:x>
      <cdr:y>0.16062</cdr:y>
    </cdr:to>
    <cdr:cxnSp macro="">
      <cdr:nvCxnSpPr>
        <cdr:cNvPr id="3" name="Straight Connector 2"/>
        <cdr:cNvCxnSpPr/>
      </cdr:nvCxnSpPr>
      <cdr:spPr>
        <a:xfrm xmlns:a="http://schemas.openxmlformats.org/drawingml/2006/main" flipH="1">
          <a:off x="1438965" y="838200"/>
          <a:ext cx="3856935" cy="2209"/>
        </a:xfrm>
        <a:prstGeom xmlns:a="http://schemas.openxmlformats.org/drawingml/2006/main" prst="line">
          <a:avLst/>
        </a:prstGeom>
        <a:ln xmlns:a="http://schemas.openxmlformats.org/drawingml/2006/main" w="1587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0.16427</cdr:x>
      <cdr:y>0.26255</cdr:y>
    </cdr:from>
    <cdr:to>
      <cdr:x>0.37281</cdr:x>
      <cdr:y>0.26255</cdr:y>
    </cdr:to>
    <cdr:cxnSp macro="">
      <cdr:nvCxnSpPr>
        <cdr:cNvPr id="5" name="Straight Connector 4"/>
        <cdr:cNvCxnSpPr/>
      </cdr:nvCxnSpPr>
      <cdr:spPr>
        <a:xfrm xmlns:a="http://schemas.openxmlformats.org/drawingml/2006/main" flipH="1">
          <a:off x="1426990" y="1373743"/>
          <a:ext cx="1811510" cy="0"/>
        </a:xfrm>
        <a:prstGeom xmlns:a="http://schemas.openxmlformats.org/drawingml/2006/main" prst="line">
          <a:avLst/>
        </a:prstGeom>
        <a:ln xmlns:a="http://schemas.openxmlformats.org/drawingml/2006/main" w="1587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0.3894</cdr:x>
      <cdr:y>0.21802</cdr:y>
    </cdr:from>
    <cdr:to>
      <cdr:x>0.60965</cdr:x>
      <cdr:y>0.21845</cdr:y>
    </cdr:to>
    <cdr:cxnSp macro="">
      <cdr:nvCxnSpPr>
        <cdr:cNvPr id="6" name="Straight Connector 5"/>
        <cdr:cNvCxnSpPr/>
      </cdr:nvCxnSpPr>
      <cdr:spPr>
        <a:xfrm xmlns:a="http://schemas.openxmlformats.org/drawingml/2006/main" flipH="1" flipV="1">
          <a:off x="3382617" y="1140791"/>
          <a:ext cx="1913283" cy="2209"/>
        </a:xfrm>
        <a:prstGeom xmlns:a="http://schemas.openxmlformats.org/drawingml/2006/main" prst="line">
          <a:avLst/>
        </a:prstGeom>
        <a:ln xmlns:a="http://schemas.openxmlformats.org/drawingml/2006/main" w="1587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0.12389</cdr:x>
      <cdr:y>0.01541</cdr:y>
    </cdr:from>
    <cdr:to>
      <cdr:x>0.20571</cdr:x>
      <cdr:y>0.07423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66767" y="59879"/>
          <a:ext cx="704520" cy="22858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dirty="0" smtClean="0">
              <a:latin typeface="Arial" pitchFamily="34" charset="0"/>
              <a:cs typeface="Arial" pitchFamily="34" charset="0"/>
            </a:rPr>
            <a:t>FY 2005</a:t>
          </a:r>
          <a:endParaRPr lang="en-US" sz="9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0.77307</cdr:x>
      <cdr:y>0.01541</cdr:y>
    </cdr:from>
    <cdr:to>
      <cdr:x>0.85489</cdr:x>
      <cdr:y>0.07423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656586" y="59879"/>
          <a:ext cx="704519" cy="22858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900" dirty="0" smtClean="0">
              <a:latin typeface="Arial" pitchFamily="34" charset="0"/>
              <a:cs typeface="Arial" pitchFamily="34" charset="0"/>
            </a:rPr>
            <a:t>FY 2011</a:t>
          </a:r>
          <a:endParaRPr lang="en-US" sz="9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0.55878</cdr:x>
      <cdr:y>0.01541</cdr:y>
    </cdr:from>
    <cdr:to>
      <cdr:x>0.6406</cdr:x>
      <cdr:y>0.07423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811456" y="59879"/>
          <a:ext cx="704520" cy="22858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900" dirty="0" smtClean="0">
              <a:latin typeface="Arial" pitchFamily="34" charset="0"/>
              <a:cs typeface="Arial" pitchFamily="34" charset="0"/>
            </a:rPr>
            <a:t>FY 2009</a:t>
          </a:r>
          <a:endParaRPr lang="en-US" sz="9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0.4507</cdr:x>
      <cdr:y>0.01541</cdr:y>
    </cdr:from>
    <cdr:to>
      <cdr:x>0.53252</cdr:x>
      <cdr:y>0.07423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880771" y="59879"/>
          <a:ext cx="704520" cy="22858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900" dirty="0" smtClean="0">
              <a:latin typeface="Arial" pitchFamily="34" charset="0"/>
              <a:cs typeface="Arial" pitchFamily="34" charset="0"/>
            </a:rPr>
            <a:t>FY 2008</a:t>
          </a:r>
          <a:endParaRPr lang="en-US" sz="9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0.34386</cdr:x>
      <cdr:y>0.01541</cdr:y>
    </cdr:from>
    <cdr:to>
      <cdr:x>0.42568</cdr:x>
      <cdr:y>0.07423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960883" y="59879"/>
          <a:ext cx="704519" cy="22858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900" dirty="0" smtClean="0">
              <a:latin typeface="Arial" pitchFamily="34" charset="0"/>
              <a:cs typeface="Arial" pitchFamily="34" charset="0"/>
            </a:rPr>
            <a:t>FY 2007</a:t>
          </a:r>
          <a:endParaRPr lang="en-US" sz="9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0.23641</cdr:x>
      <cdr:y>0.01541</cdr:y>
    </cdr:from>
    <cdr:to>
      <cdr:x>0.31823</cdr:x>
      <cdr:y>0.07423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035642" y="59879"/>
          <a:ext cx="704519" cy="22858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900" dirty="0" smtClean="0">
              <a:latin typeface="Arial" pitchFamily="34" charset="0"/>
              <a:cs typeface="Arial" pitchFamily="34" charset="0"/>
            </a:rPr>
            <a:t>FY 2006</a:t>
          </a:r>
          <a:endParaRPr lang="en-US" sz="9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0.8799</cdr:x>
      <cdr:y>0.01541</cdr:y>
    </cdr:from>
    <cdr:to>
      <cdr:x>0.96172</cdr:x>
      <cdr:y>0.07423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7576475" y="59879"/>
          <a:ext cx="704519" cy="22858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900" dirty="0" smtClean="0">
              <a:latin typeface="Arial" pitchFamily="34" charset="0"/>
              <a:cs typeface="Arial" pitchFamily="34" charset="0"/>
            </a:rPr>
            <a:t>FY 2012</a:t>
          </a:r>
          <a:endParaRPr lang="en-US" sz="9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0.00319</cdr:x>
      <cdr:y>0</cdr:y>
    </cdr:from>
    <cdr:to>
      <cdr:x>0.12634</cdr:x>
      <cdr:y>0.05882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26697" y="-6674"/>
          <a:ext cx="1032316" cy="22860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900" dirty="0" smtClean="0">
              <a:latin typeface="Arial" pitchFamily="34" charset="0"/>
              <a:cs typeface="Arial" pitchFamily="34" charset="0"/>
            </a:rPr>
            <a:t>Cost Per Barrel</a:t>
          </a:r>
          <a:endParaRPr lang="en-US" sz="9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0.66435</cdr:x>
      <cdr:y>0.01541</cdr:y>
    </cdr:from>
    <cdr:to>
      <cdr:x>0.74617</cdr:x>
      <cdr:y>0.07423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5720459" y="59879"/>
          <a:ext cx="704519" cy="22858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900" dirty="0" smtClean="0">
              <a:latin typeface="Arial" pitchFamily="34" charset="0"/>
              <a:cs typeface="Arial" pitchFamily="34" charset="0"/>
            </a:rPr>
            <a:t>FY 2010</a:t>
          </a:r>
          <a:endParaRPr lang="en-US" sz="90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0.63305</cdr:x>
      <cdr:y>0.09346</cdr:y>
    </cdr:from>
    <cdr:to>
      <cdr:x>0.90196</cdr:x>
      <cdr:y>0.14429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40400" y="560387"/>
          <a:ext cx="2438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E457D-4950-4401-8F99-EA7D9C4B4A99}" type="datetimeFigureOut">
              <a:rPr lang="en-US" smtClean="0"/>
              <a:pPr/>
              <a:t>11/13/2012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AC30A-ED85-47D6-8D6E-5B6D579828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407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AC30A-ED85-47D6-8D6E-5B6D5798288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011C-E722-4637-ABCF-EB28FD0C45B5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011C-E722-4637-ABCF-EB28FD0C45B5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6561" indent="-2832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3170" indent="-22663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6438" indent="-22663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9706" indent="-22663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D72E5E-3FF2-46CE-9D6A-0975F1850C7A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5181599" y="0"/>
            <a:ext cx="1828801" cy="367488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90645" tIns="45322" rIns="90645" bIns="4532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>
                <a:ea typeface="ＭＳ Ｐゴシック" pitchFamily="34" charset="-128"/>
              </a:rPr>
              <a:t>Dulin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011C-E722-4637-ABCF-EB28FD0C45B5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011C-E722-4637-ABCF-EB28FD0C45B5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Barrel of crude produces multiple products at one time.</a:t>
            </a:r>
          </a:p>
          <a:p>
            <a:r>
              <a:rPr lang="en-US" smtClean="0"/>
              <a:t>Jet fuel is a small part of overall refinery production – this is the part we primarily compete for</a:t>
            </a:r>
          </a:p>
          <a:p>
            <a:r>
              <a:rPr lang="en-US" smtClean="0"/>
              <a:t>When refinery storage for a product is full – they MUST move the volume out to allow further production of ALL products (this is why they ‘batch and move’)</a:t>
            </a:r>
          </a:p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6561" indent="-2832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3170" indent="-22663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6438" indent="-22663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9706" indent="-22663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FB1276-C200-42BD-A988-989F041288A3}" type="slidenum">
              <a:rPr lang="en-US" smtClean="0"/>
              <a:pPr eaLnBrk="1" hangingPunct="1"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011C-E722-4637-ABCF-EB28FD0C45B5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011C-E722-4637-ABCF-EB28FD0C45B5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0170" indent="-28468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8723" indent="-22774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4212" indent="-22774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9701" indent="-22774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05190" indent="-2277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0680" indent="-2277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16169" indent="-2277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71658" indent="-2277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D72E5E-3FF2-46CE-9D6A-0975F1850C7A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5181600" y="1"/>
            <a:ext cx="1828800" cy="367487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91089" tIns="45544" rIns="91089" bIns="455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>
                <a:ea typeface="ＭＳ Ｐゴシック" pitchFamily="34" charset="-128"/>
              </a:rPr>
              <a:t>Dulin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011C-E722-4637-ABCF-EB28FD0C45B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011C-E722-4637-ABCF-EB28FD0C45B5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011C-E722-4637-ABCF-EB28FD0C45B5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36CEF5-7E27-41CD-87E4-448939F4ED9D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1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2150"/>
            <a:ext cx="4618038" cy="3463925"/>
          </a:xfrm>
          <a:ln/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685" y="4387773"/>
            <a:ext cx="5139034" cy="4155916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36CEF5-7E27-41CD-87E4-448939F4ED9D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71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92150"/>
            <a:ext cx="4619625" cy="3463925"/>
          </a:xfrm>
          <a:ln/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685" y="4387772"/>
            <a:ext cx="5139034" cy="4155916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5388" y="692150"/>
            <a:ext cx="4619625" cy="3463925"/>
          </a:xfrm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Price Changes Lag Cost Changes</a:t>
            </a:r>
          </a:p>
          <a:p>
            <a:endParaRPr lang="en-US" dirty="0" smtClean="0"/>
          </a:p>
          <a:p>
            <a:r>
              <a:rPr lang="en-US" dirty="0" smtClean="0"/>
              <a:t>Department speaks in terms of crude oil cost level.</a:t>
            </a:r>
          </a:p>
          <a:p>
            <a:endParaRPr lang="en-US" dirty="0" smtClean="0"/>
          </a:p>
          <a:p>
            <a:r>
              <a:rPr lang="en-US" dirty="0" smtClean="0"/>
              <a:t>Red  = Customer Budgets</a:t>
            </a:r>
          </a:p>
          <a:p>
            <a:endParaRPr lang="en-US" dirty="0" smtClean="0"/>
          </a:p>
          <a:p>
            <a:r>
              <a:rPr lang="en-US" dirty="0" smtClean="0"/>
              <a:t>Green = Year of Execution Pricing for WTI Crude</a:t>
            </a:r>
          </a:p>
          <a:p>
            <a:endParaRPr lang="en-US" dirty="0" smtClean="0"/>
          </a:p>
          <a:p>
            <a:r>
              <a:rPr lang="en-US" dirty="0" smtClean="0"/>
              <a:t>Blue = Market cost for WTI</a:t>
            </a:r>
          </a:p>
          <a:p>
            <a:endParaRPr lang="en-US" dirty="0" smtClean="0"/>
          </a:p>
          <a:p>
            <a:r>
              <a:rPr lang="en-US" dirty="0" smtClean="0"/>
              <a:t>“Plus signs” = Standard price</a:t>
            </a:r>
          </a:p>
          <a:p>
            <a:r>
              <a:rPr lang="en-US" dirty="0" smtClean="0"/>
              <a:t>	- Generally 30% higher than WTI, trending upward.</a:t>
            </a:r>
          </a:p>
          <a:p>
            <a:r>
              <a:rPr lang="en-US" dirty="0" smtClean="0"/>
              <a:t>	- FY 2012 is 55% and FY 2013 is budgeted at 50%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444"/>
            <a:fld id="{08CB371A-A141-45C7-BD05-A67B498087ED}" type="slidenum">
              <a:rPr lang="en-US" smtClean="0">
                <a:solidFill>
                  <a:prstClr val="black"/>
                </a:solidFill>
              </a:rPr>
              <a:pPr defTabSz="920444"/>
              <a:t>8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011C-E722-4637-ABCF-EB28FD0C45B5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6 January 2001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702BC-365E-4308-BC66-90AEE71FE2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6FF7-2DDA-40C2-BAFE-65A709A9C50E}" type="datetimeFigureOut">
              <a:rPr lang="en-US" smtClean="0"/>
              <a:pPr/>
              <a:t>11/13/2012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702BC-365E-4308-BC66-90AEE71FE2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6FF7-2DDA-40C2-BAFE-65A709A9C50E}" type="datetimeFigureOut">
              <a:rPr lang="en-US" smtClean="0"/>
              <a:pPr/>
              <a:t>11/13/2012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702BC-365E-4308-BC66-90AEE71FE2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3" descr="C:\Documents and Settings\MereditT\My Documents\My Pictures\DoD Seal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143000" cy="1143000"/>
          </a:xfrm>
          <a:prstGeom prst="rect">
            <a:avLst/>
          </a:prstGeom>
          <a:noFill/>
        </p:spPr>
      </p:pic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1600200" y="1219200"/>
            <a:ext cx="69342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46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702BC-365E-4308-BC66-90AEE71FE2A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3" descr="C:\Documents and Settings\MereditT\My Documents\My Pictures\DoD Seal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152400"/>
            <a:ext cx="1066800" cy="1066800"/>
          </a:xfrm>
          <a:prstGeom prst="rect">
            <a:avLst/>
          </a:prstGeom>
          <a:noFill/>
        </p:spPr>
      </p:pic>
      <p:sp>
        <p:nvSpPr>
          <p:cNvPr id="8" name="Date Placeholder 6"/>
          <p:cNvSpPr txBox="1">
            <a:spLocks/>
          </p:cNvSpPr>
          <p:nvPr userDrawn="1"/>
        </p:nvSpPr>
        <p:spPr>
          <a:xfrm>
            <a:off x="228600" y="639891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6 January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702BC-365E-4308-BC66-90AEE71FE2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6 January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702BC-365E-4308-BC66-90AEE71FE2A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3" descr="C:\Documents and Settings\MereditT\My Documents\My Pictures\DoD Seal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152400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6 January 2011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702BC-365E-4308-BC66-90AEE71FE2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6 January 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702BC-365E-4308-BC66-90AEE71FE2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6FF7-2DDA-40C2-BAFE-65A709A9C50E}" type="datetimeFigureOut">
              <a:rPr lang="en-US" smtClean="0"/>
              <a:pPr/>
              <a:t>11/13/2012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702BC-365E-4308-BC66-90AEE71FE2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6FF7-2DDA-40C2-BAFE-65A709A9C50E}" type="datetimeFigureOut">
              <a:rPr lang="en-US" smtClean="0"/>
              <a:pPr/>
              <a:t>11/13/2012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702BC-365E-4308-BC66-90AEE71FE2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6FF7-2DDA-40C2-BAFE-65A709A9C50E}" type="datetimeFigureOut">
              <a:rPr lang="en-US" smtClean="0"/>
              <a:pPr/>
              <a:t>11/13/2012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702BC-365E-4308-BC66-90AEE71FE2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6 January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702BC-365E-4308-BC66-90AEE71FE2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Excel_Worksheet10.xlsx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3.xlsx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Department of Defense</a:t>
            </a:r>
            <a:br>
              <a:rPr lang="en-US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Fuel Issues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066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ea typeface="+mj-ea"/>
                <a:cs typeface="Arial" pitchFamily="34" charset="0"/>
              </a:rPr>
              <a:t>November 2012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715000" y="5257800"/>
            <a:ext cx="3429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Gretchen Anderson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b="1" dirty="0" smtClean="0">
                <a:solidFill>
                  <a:srgbClr val="000066"/>
                </a:solidFill>
                <a:latin typeface="Arial" pitchFamily="34" charset="0"/>
                <a:ea typeface="+mj-ea"/>
                <a:cs typeface="Arial" pitchFamily="34" charset="0"/>
              </a:rPr>
              <a:t>Director, Revolving Funds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b="1" dirty="0" smtClean="0">
                <a:solidFill>
                  <a:srgbClr val="000066"/>
                </a:solidFill>
                <a:latin typeface="Arial" pitchFamily="34" charset="0"/>
                <a:ea typeface="+mj-ea"/>
                <a:cs typeface="Arial" pitchFamily="34" charset="0"/>
              </a:rPr>
              <a:t>OUSD (Comptroller) Program/Budget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3" descr="C:\Documents and Settings\MereditT\My Documents\My Pictures\DoD Sea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152400"/>
            <a:ext cx="1371600" cy="1371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15000" y="6428601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Data</a:t>
            </a:r>
            <a:r>
              <a:rPr lang="en-US" sz="1200" b="1" i="1" dirty="0" smtClean="0">
                <a:solidFill>
                  <a:srgbClr val="000066"/>
                </a:solidFill>
              </a:rPr>
              <a:t> Updated as of November 13, 2012</a:t>
            </a:r>
            <a:endParaRPr lang="en-US" sz="1200" b="1" i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39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86799" cy="4495800"/>
          </a:xfrm>
        </p:spPr>
        <p:txBody>
          <a:bodyPr vert="horz" lIns="91440" tIns="45720" rIns="91440" bIns="45720" rtlCol="0">
            <a:noAutofit/>
          </a:bodyPr>
          <a:lstStyle/>
          <a:p>
            <a:pPr marL="228600" indent="-228600">
              <a:spcBef>
                <a:spcPts val="0"/>
              </a:spcBef>
              <a:defRPr/>
            </a:pPr>
            <a:r>
              <a:rPr lang="en-US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The Department requested an indefinite fuel appropriation, the Refined Petroleum Products, Marginal Expense Transfer Account.  </a:t>
            </a:r>
          </a:p>
          <a:p>
            <a:pPr marL="628650" lvl="1" indent="-228600">
              <a:spcBef>
                <a:spcPts val="0"/>
              </a:spcBef>
              <a:defRPr/>
            </a:pPr>
            <a:r>
              <a:rPr lang="en-US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Congress did not authorize it.  </a:t>
            </a:r>
            <a:r>
              <a:rPr lang="en-US" sz="1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(Fiscal years 2004, 2009, 2010, and 2011).    </a:t>
            </a:r>
          </a:p>
          <a:p>
            <a:pPr marL="228600" indent="-228600">
              <a:spcBef>
                <a:spcPts val="1200"/>
              </a:spcBef>
              <a:defRPr/>
            </a:pPr>
            <a:r>
              <a:rPr lang="en-US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Congressionally-directed DWCF cash study explained the relationship of fuel volatility, cash balances, and price stabilization to the Services.  </a:t>
            </a:r>
          </a:p>
          <a:p>
            <a:pPr marL="628650" lvl="1" indent="-228600">
              <a:spcBef>
                <a:spcPts val="1200"/>
              </a:spcBef>
              <a:defRPr/>
            </a:pPr>
            <a:r>
              <a:rPr lang="en-US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Two recommendations:  </a:t>
            </a:r>
          </a:p>
          <a:p>
            <a:pPr marL="400050" lvl="1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1)  Allow the Department to transfer expiring unobligated balances to the DWCF from appropriated accounts.</a:t>
            </a:r>
          </a:p>
          <a:p>
            <a:pPr marL="400050" lvl="1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2)  Allow the Department to reserve cash, beyond current operating requirements, to mitigate the impact of market volatility.</a:t>
            </a:r>
          </a:p>
          <a:p>
            <a:pPr marL="230188" indent="-230188">
              <a:spcBef>
                <a:spcPts val="1200"/>
              </a:spcBef>
            </a:pPr>
            <a:r>
              <a:rPr lang="en-US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Not recommended:  “Fuel Stabilization Contract” concept </a:t>
            </a:r>
          </a:p>
          <a:p>
            <a:pPr marL="630238" lvl="1" indent="-230188">
              <a:spcBef>
                <a:spcPts val="1200"/>
              </a:spcBef>
            </a:pPr>
            <a:r>
              <a:rPr lang="en-US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DoD would buy contracts with financial institutions; the taxpayer pays an investment bank if fuel prices drop, but the bank would pay the government if prices rise.  </a:t>
            </a:r>
          </a:p>
          <a:p>
            <a:pPr marL="630238" lvl="1" indent="-230188">
              <a:spcBef>
                <a:spcPts val="1200"/>
              </a:spcBef>
            </a:pPr>
            <a:r>
              <a:rPr lang="en-US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Not recommended as the US Government self insures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95400" y="0"/>
            <a:ext cx="7086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ea typeface="+mj-ea"/>
                <a:cs typeface="Arial" pitchFamily="34" charset="0"/>
              </a:rPr>
              <a:t>Efforts to Protect 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the Warfighter</a:t>
            </a:r>
            <a:endParaRPr lang="en-US" sz="2800" b="1" dirty="0">
              <a:solidFill>
                <a:srgbClr val="000066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1" y="6260068"/>
            <a:ext cx="891540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Arial" pitchFamily="34" charset="0"/>
                <a:cs typeface="Arial" pitchFamily="34" charset="0"/>
              </a:rPr>
              <a:t>DLA Energy buys and sells refined fuel products…  Not crude oil futures</a:t>
            </a:r>
            <a:endParaRPr lang="en-US" sz="2000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 rot="19782237">
            <a:off x="685800" y="1981200"/>
            <a:ext cx="55626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000066"/>
                </a:solidFill>
                <a:latin typeface="Arial" pitchFamily="34" charset="0"/>
                <a:ea typeface="+mj-ea"/>
                <a:cs typeface="Arial" pitchFamily="34" charset="0"/>
              </a:rPr>
              <a:t>Backups-Questions</a:t>
            </a:r>
            <a:endParaRPr lang="en-US" sz="2800" b="1" dirty="0">
              <a:solidFill>
                <a:srgbClr val="000066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C3DD519-2EAA-4F20-8908-E45329D9B65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Picture 8" descr="Gasoline Prices March 201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95800" y="3429000"/>
            <a:ext cx="4364182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 bwMode="auto">
          <a:xfrm>
            <a:off x="762000" y="304800"/>
            <a:ext cx="8229600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rgbClr val="000066"/>
                </a:solidFill>
                <a:latin typeface="Arial" charset="0"/>
                <a:cs typeface="Arial" charset="0"/>
              </a:rPr>
              <a:t>DoD’s</a:t>
            </a:r>
            <a:r>
              <a:rPr lang="en-US" sz="28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 Place in the Petroleum Market</a:t>
            </a:r>
          </a:p>
        </p:txBody>
      </p:sp>
      <p:sp>
        <p:nvSpPr>
          <p:cNvPr id="7171" name="Rectangle 3"/>
          <p:cNvSpPr txBox="1">
            <a:spLocks noChangeArrowheads="1"/>
          </p:cNvSpPr>
          <p:nvPr/>
        </p:nvSpPr>
        <p:spPr bwMode="auto">
          <a:xfrm>
            <a:off x="468313" y="1676400"/>
            <a:ext cx="822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sz="2800">
              <a:cs typeface="Arial" charset="0"/>
            </a:endParaRPr>
          </a:p>
        </p:txBody>
      </p:sp>
      <p:graphicFrame>
        <p:nvGraphicFramePr>
          <p:cNvPr id="2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0143909"/>
              </p:ext>
            </p:extLst>
          </p:nvPr>
        </p:nvGraphicFramePr>
        <p:xfrm>
          <a:off x="-228600" y="609600"/>
          <a:ext cx="4343400" cy="497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173" name="Rectangle 1"/>
          <p:cNvSpPr>
            <a:spLocks noChangeArrowheads="1"/>
          </p:cNvSpPr>
          <p:nvPr/>
        </p:nvSpPr>
        <p:spPr bwMode="auto">
          <a:xfrm>
            <a:off x="304800" y="3272135"/>
            <a:ext cx="312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cs typeface="Arial" charset="0"/>
              </a:rPr>
              <a:t>Total DLA Energy Purchases vs. </a:t>
            </a:r>
            <a:r>
              <a:rPr lang="en-US" sz="1200" b="1" dirty="0" smtClean="0">
                <a:cs typeface="Arial" charset="0"/>
              </a:rPr>
              <a:t/>
            </a:r>
            <a:br>
              <a:rPr lang="en-US" sz="1200" b="1" dirty="0" smtClean="0">
                <a:cs typeface="Arial" charset="0"/>
              </a:rPr>
            </a:br>
            <a:r>
              <a:rPr lang="en-US" sz="1200" b="1" dirty="0" smtClean="0">
                <a:cs typeface="Arial" charset="0"/>
              </a:rPr>
              <a:t>US </a:t>
            </a:r>
            <a:r>
              <a:rPr lang="en-US" sz="1200" b="1" dirty="0">
                <a:cs typeface="Arial" charset="0"/>
              </a:rPr>
              <a:t>Petroleum Consumption 2011</a:t>
            </a:r>
          </a:p>
        </p:txBody>
      </p:sp>
      <p:graphicFrame>
        <p:nvGraphicFramePr>
          <p:cNvPr id="12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2931233"/>
              </p:ext>
            </p:extLst>
          </p:nvPr>
        </p:nvGraphicFramePr>
        <p:xfrm>
          <a:off x="3581400" y="838200"/>
          <a:ext cx="57912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702BC-365E-4308-BC66-90AEE71FE2AA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155649" name="Object 1"/>
          <p:cNvGraphicFramePr>
            <a:graphicFrameLocks noChangeAspect="1"/>
          </p:cNvGraphicFramePr>
          <p:nvPr/>
        </p:nvGraphicFramePr>
        <p:xfrm>
          <a:off x="2133600" y="4953000"/>
          <a:ext cx="5208588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Worksheet" r:id="rId6" imgW="4459456" imgH="1305439" progId="Excel.Sheet.12">
                  <p:embed/>
                </p:oleObj>
              </mc:Choice>
              <mc:Fallback>
                <p:oleObj name="Worksheet" r:id="rId6" imgW="4459456" imgH="1305439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953000"/>
                        <a:ext cx="5208588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95400" y="0"/>
            <a:ext cx="647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ea typeface="+mj-ea"/>
                <a:cs typeface="Arial" pitchFamily="34" charset="0"/>
              </a:rPr>
              <a:t>DoD Fuel Use Vs. Domestic Use</a:t>
            </a:r>
            <a:endParaRPr lang="en-US" sz="2800" b="1" dirty="0">
              <a:solidFill>
                <a:srgbClr val="000066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C3DD519-2EAA-4F20-8908-E45329D9B65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53000" y="1856601"/>
            <a:ext cx="340112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DOD Petroleum Consumption by Type FY11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1856601"/>
            <a:ext cx="334751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U.S. Petroleum Consumption by Type FY11</a:t>
            </a:r>
            <a:endParaRPr lang="en-US" sz="1400" b="1" dirty="0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 cstate="print"/>
          <a:srcRect l="21480" t="16972" r="12923"/>
          <a:stretch>
            <a:fillRect/>
          </a:stretch>
        </p:blipFill>
        <p:spPr bwMode="auto">
          <a:xfrm>
            <a:off x="381000" y="2570231"/>
            <a:ext cx="3962400" cy="390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4" cstate="print"/>
          <a:srcRect l="20667" t="8201" r="19333"/>
          <a:stretch>
            <a:fillRect/>
          </a:stretch>
        </p:blipFill>
        <p:spPr bwMode="auto">
          <a:xfrm>
            <a:off x="4724400" y="2133600"/>
            <a:ext cx="3838700" cy="4316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95400" y="0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 smtClean="0">
                <a:solidFill>
                  <a:srgbClr val="000066"/>
                </a:solidFill>
                <a:latin typeface="Arial" pitchFamily="34" charset="0"/>
                <a:ea typeface="+mj-ea"/>
                <a:cs typeface="Arial" pitchFamily="34" charset="0"/>
              </a:rPr>
              <a:t>DoD Jet Fuel Usage Vs Domestic Use</a:t>
            </a:r>
            <a:endParaRPr lang="en-US" sz="2800" b="1" dirty="0">
              <a:solidFill>
                <a:srgbClr val="000066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C3DD519-2EAA-4F20-8908-E45329D9B65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 cstate="print"/>
          <a:srcRect l="12353" t="1875" r="6364" b="3698"/>
          <a:stretch>
            <a:fillRect/>
          </a:stretch>
        </p:blipFill>
        <p:spPr bwMode="auto">
          <a:xfrm>
            <a:off x="1219200" y="834712"/>
            <a:ext cx="7239000" cy="58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381000" y="1447800"/>
            <a:ext cx="3429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A 42-U.S. gallon barrel of crude oil provides slightly more than 44 gallons of petroleum products.  This gain from processing the crude oil is typically slightly more than 6 percent.  Produces </a:t>
            </a:r>
            <a:r>
              <a:rPr lang="en-US" dirty="0" smtClean="0"/>
              <a:t>8.7</a:t>
            </a:r>
            <a:r>
              <a:rPr lang="en-US" dirty="0" smtClean="0">
                <a:latin typeface="Times New Roman"/>
                <a:cs typeface="Times New Roman"/>
              </a:rPr>
              <a:t> </a:t>
            </a:r>
            <a:r>
              <a:rPr lang="en-US" dirty="0" smtClean="0"/>
              <a:t>percent </a:t>
            </a:r>
            <a:r>
              <a:rPr lang="en-US" dirty="0"/>
              <a:t>jet fuel.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000" y="390525"/>
            <a:ext cx="759777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b="1" dirty="0">
                <a:solidFill>
                  <a:srgbClr val="000066"/>
                </a:solidFill>
                <a:latin typeface="Arial" pitchFamily="34" charset="0"/>
                <a:ea typeface="+mj-ea"/>
                <a:cs typeface="Arial" pitchFamily="34" charset="0"/>
              </a:rPr>
              <a:t>Competing for Small Slice of the Barrel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332" y="1447800"/>
            <a:ext cx="5058668" cy="488686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702BC-365E-4308-BC66-90AEE71FE2AA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741237753"/>
              </p:ext>
            </p:extLst>
          </p:nvPr>
        </p:nvGraphicFramePr>
        <p:xfrm>
          <a:off x="0" y="3810000"/>
          <a:ext cx="4495800" cy="287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95400" y="0"/>
            <a:ext cx="6705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ea typeface="+mj-ea"/>
                <a:cs typeface="Arial" pitchFamily="34" charset="0"/>
              </a:rPr>
              <a:t>Defense Working Capital Fund </a:t>
            </a:r>
          </a:p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ea typeface="+mj-ea"/>
                <a:cs typeface="Arial" pitchFamily="34" charset="0"/>
              </a:rPr>
              <a:t>Bulk Fuel Business Model</a:t>
            </a:r>
            <a:endParaRPr lang="en-US" sz="2800" b="1" dirty="0">
              <a:solidFill>
                <a:srgbClr val="000066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C3DD519-2EAA-4F20-8908-E45329D9B65C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 cstate="print"/>
          <a:srcRect t="14881"/>
          <a:stretch>
            <a:fillRect/>
          </a:stretch>
        </p:blipFill>
        <p:spPr bwMode="auto">
          <a:xfrm>
            <a:off x="457200" y="1203960"/>
            <a:ext cx="8260820" cy="527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95400" y="0"/>
            <a:ext cx="6705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ea typeface="+mj-ea"/>
                <a:cs typeface="Arial" pitchFamily="34" charset="0"/>
              </a:rPr>
              <a:t>DLA Bulk Fuel Business Model Comparison To Airlines</a:t>
            </a:r>
            <a:endParaRPr lang="en-US" sz="2800" b="1" dirty="0">
              <a:solidFill>
                <a:srgbClr val="000066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C3DD519-2EAA-4F20-8908-E45329D9B65C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963" y="1190625"/>
            <a:ext cx="8220075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91816" y="0"/>
            <a:ext cx="7620000" cy="1260597"/>
          </a:xfrm>
          <a:prstGeom prst="rect">
            <a:avLst/>
          </a:prstGeom>
        </p:spPr>
        <p:txBody>
          <a:bodyPr vert="horz" lIns="98161" tIns="49080" rIns="98161" bIns="49080" rtlCol="0" anchor="ctr">
            <a:normAutofit/>
          </a:bodyPr>
          <a:lstStyle/>
          <a:p>
            <a:pPr algn="ctr" defTabSz="981608">
              <a:spcBef>
                <a:spcPct val="0"/>
              </a:spcBef>
              <a:defRPr/>
            </a:pPr>
            <a:endParaRPr lang="en-US" sz="3000" b="1" dirty="0" smtClean="0">
              <a:solidFill>
                <a:srgbClr val="000099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Title 4"/>
          <p:cNvSpPr>
            <a:spLocks noGrp="1"/>
          </p:cNvSpPr>
          <p:nvPr>
            <p:ph type="title"/>
          </p:nvPr>
        </p:nvSpPr>
        <p:spPr>
          <a:xfrm>
            <a:off x="1295400" y="0"/>
            <a:ext cx="6477000" cy="914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Effects of Fuel Price Volatility</a:t>
            </a:r>
            <a:endParaRPr lang="en-US" sz="28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C3DD519-2EAA-4F20-8908-E45329D9B65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228600" y="4876800"/>
            <a:ext cx="86868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Price increases after budget submission impact the DoD customers’ programs.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FY 2012 fuel price changes: From $131.04 to $165.90 (Oct-Dec); $160.44 (Jan –May);  $151.20 (Jun); and $97.02 (Jul-Sep) per barrel 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resulted in 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 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$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1.5 Billion customer shortfall after</a:t>
            </a:r>
            <a:r>
              <a:rPr kumimoji="0" lang="en-US" sz="15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5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$</a:t>
            </a:r>
            <a:r>
              <a:rPr lang="en-US" sz="15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kumimoji="0" lang="en-US" sz="15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5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Billion in approved Re-programming (Cash Transfers) into the DWCF</a:t>
            </a:r>
            <a:r>
              <a:rPr kumimoji="0" lang="en-US" sz="15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500" noProof="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Under a Continuing Resolution, customers are funded at PB 2012 levels paying PB 2013 prices</a:t>
            </a:r>
            <a:endParaRPr kumimoji="0" lang="en-US" sz="1500" b="0" i="0" u="none" strike="noStrike" kern="1200" cap="none" spc="0" normalizeH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7773987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9047680"/>
              </p:ext>
            </p:extLst>
          </p:nvPr>
        </p:nvGraphicFramePr>
        <p:xfrm>
          <a:off x="152400" y="1600200"/>
          <a:ext cx="87630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626245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Source:</a:t>
            </a:r>
            <a:endParaRPr lang="en-US" b="1" dirty="0">
              <a:solidFill>
                <a:srgbClr val="000099"/>
              </a:solidFill>
            </a:endParaRPr>
          </a:p>
        </p:txBody>
      </p:sp>
      <p:pic>
        <p:nvPicPr>
          <p:cNvPr id="1026" name="Picture 2" descr="C:\Documents and Settings\MereditT\My Documents\My Pictures\cmeGroup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6172200"/>
            <a:ext cx="1885950" cy="476250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/>
        </p:nvCxnSpPr>
        <p:spPr>
          <a:xfrm>
            <a:off x="5535966" y="2286000"/>
            <a:ext cx="0" cy="2743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ine 24"/>
          <p:cNvSpPr>
            <a:spLocks noChangeShapeType="1"/>
          </p:cNvSpPr>
          <p:nvPr/>
        </p:nvSpPr>
        <p:spPr bwMode="auto">
          <a:xfrm>
            <a:off x="2438400" y="2209800"/>
            <a:ext cx="309239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3505200" y="1981200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/>
              <a:t>    FY </a:t>
            </a:r>
            <a:r>
              <a:rPr lang="en-US" sz="1200" b="1" dirty="0" smtClean="0"/>
              <a:t>2012</a:t>
            </a:r>
            <a:endParaRPr lang="en-US" sz="1200" b="1" dirty="0"/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>
            <a:off x="5539668" y="2209800"/>
            <a:ext cx="314713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6711496" y="1981200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/>
              <a:t>    FY </a:t>
            </a:r>
            <a:r>
              <a:rPr lang="en-US" sz="1200" b="1" dirty="0" smtClean="0"/>
              <a:t>2013</a:t>
            </a:r>
            <a:endParaRPr lang="en-US" sz="1200" b="1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524000" y="76200"/>
            <a:ext cx="7391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FY 2012-FY 2013 Crude Oil Futures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000066"/>
                </a:solidFill>
                <a:latin typeface="Arial" pitchFamily="34" charset="0"/>
                <a:ea typeface="+mj-ea"/>
                <a:cs typeface="Arial" pitchFamily="34" charset="0"/>
              </a:rPr>
              <a:t>West Texas Intermediate (WTI) &amp; Brent Crude Futures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9400" y="1529176"/>
            <a:ext cx="2286000" cy="307777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WTI Settled    @ $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85.57</a:t>
            </a: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1529176"/>
            <a:ext cx="2286000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Brent Settled    @ $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109.07</a:t>
            </a: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918099" y="1568301"/>
            <a:ext cx="0" cy="2286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139765" y="1568301"/>
            <a:ext cx="0" cy="2286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04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 bwMode="auto">
          <a:xfrm>
            <a:off x="762000" y="304800"/>
            <a:ext cx="8229600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rgbClr val="000066"/>
                </a:solidFill>
                <a:latin typeface="Arial" charset="0"/>
                <a:cs typeface="Arial" charset="0"/>
              </a:rPr>
              <a:t>DoD’s</a:t>
            </a:r>
            <a:r>
              <a:rPr lang="en-US" sz="28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 Place in the Petroleum Market</a:t>
            </a:r>
          </a:p>
        </p:txBody>
      </p:sp>
      <p:sp>
        <p:nvSpPr>
          <p:cNvPr id="7171" name="Rectangle 3"/>
          <p:cNvSpPr txBox="1">
            <a:spLocks noChangeArrowheads="1"/>
          </p:cNvSpPr>
          <p:nvPr/>
        </p:nvSpPr>
        <p:spPr bwMode="auto">
          <a:xfrm>
            <a:off x="468313" y="1676400"/>
            <a:ext cx="822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sz="2800">
              <a:cs typeface="Arial" charset="0"/>
            </a:endParaRPr>
          </a:p>
        </p:txBody>
      </p:sp>
      <p:graphicFrame>
        <p:nvGraphicFramePr>
          <p:cNvPr id="2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098661"/>
              </p:ext>
            </p:extLst>
          </p:nvPr>
        </p:nvGraphicFramePr>
        <p:xfrm>
          <a:off x="-228600" y="609600"/>
          <a:ext cx="4343400" cy="497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173" name="Rectangle 1"/>
          <p:cNvSpPr>
            <a:spLocks noChangeArrowheads="1"/>
          </p:cNvSpPr>
          <p:nvPr/>
        </p:nvSpPr>
        <p:spPr bwMode="auto">
          <a:xfrm>
            <a:off x="304800" y="3272135"/>
            <a:ext cx="312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cs typeface="Arial" charset="0"/>
              </a:rPr>
              <a:t>Total DLA Energy Purchases vs. </a:t>
            </a:r>
            <a:r>
              <a:rPr lang="en-US" sz="1200" b="1" dirty="0" smtClean="0">
                <a:cs typeface="Arial" charset="0"/>
              </a:rPr>
              <a:t/>
            </a:r>
            <a:br>
              <a:rPr lang="en-US" sz="1200" b="1" dirty="0" smtClean="0">
                <a:cs typeface="Arial" charset="0"/>
              </a:rPr>
            </a:br>
            <a:r>
              <a:rPr lang="en-US" sz="1200" b="1" dirty="0" smtClean="0">
                <a:cs typeface="Arial" charset="0"/>
              </a:rPr>
              <a:t>US </a:t>
            </a:r>
            <a:r>
              <a:rPr lang="en-US" sz="1200" b="1" dirty="0">
                <a:cs typeface="Arial" charset="0"/>
              </a:rPr>
              <a:t>Petroleum Consumption 2011</a:t>
            </a:r>
          </a:p>
        </p:txBody>
      </p:sp>
      <p:graphicFrame>
        <p:nvGraphicFramePr>
          <p:cNvPr id="12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9905654"/>
              </p:ext>
            </p:extLst>
          </p:nvPr>
        </p:nvGraphicFramePr>
        <p:xfrm>
          <a:off x="3581400" y="838200"/>
          <a:ext cx="57912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702BC-365E-4308-BC66-90AEE71FE2AA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155649" name="Object 1"/>
          <p:cNvGraphicFramePr>
            <a:graphicFrameLocks noChangeAspect="1"/>
          </p:cNvGraphicFramePr>
          <p:nvPr/>
        </p:nvGraphicFramePr>
        <p:xfrm>
          <a:off x="2133600" y="4953000"/>
          <a:ext cx="5208588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Worksheet" r:id="rId6" imgW="4459456" imgH="1305439" progId="Excel.Sheet.12">
                  <p:embed/>
                </p:oleObj>
              </mc:Choice>
              <mc:Fallback>
                <p:oleObj name="Worksheet" r:id="rId6" imgW="4459456" imgH="1305439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953000"/>
                        <a:ext cx="5208588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44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95400" y="0"/>
            <a:ext cx="6477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ea typeface="+mj-ea"/>
                <a:cs typeface="Arial" pitchFamily="34" charset="0"/>
              </a:rPr>
              <a:t>FY 2012 Fuel Requirement</a:t>
            </a:r>
            <a:endParaRPr lang="en-US" sz="2800" b="1" dirty="0">
              <a:solidFill>
                <a:srgbClr val="000066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C3DD519-2EAA-4F20-8908-E45329D9B65C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10" name="Chart 9"/>
          <p:cNvGraphicFramePr/>
          <p:nvPr/>
        </p:nvGraphicFramePr>
        <p:xfrm>
          <a:off x="0" y="1066800"/>
          <a:ext cx="4572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4648200" y="3352800"/>
          <a:ext cx="44958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85800" y="5257800"/>
            <a:ext cx="2895600" cy="73866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Non-DoD Sales include ~ 9.3 mbbls of sales to USTRANSCOM Commercial Contract Carriers</a:t>
            </a:r>
            <a:endParaRPr lang="en-US" sz="1400" b="1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743200" y="4114800"/>
            <a:ext cx="2209800" cy="457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V="1">
            <a:off x="3543300" y="3162300"/>
            <a:ext cx="1828800" cy="990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C5 Galaxy at Dover (April 2010)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477000" y="1143000"/>
            <a:ext cx="236220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75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20700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US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Crude oil is traded by the 42 gallon barrel on the world market.  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en-US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West Texas Intermediate (WTI) Crude and Brent North Sea Crude.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endParaRPr lang="en-US" sz="8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US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The Office of Management and Budget (OMB) sets the projected WTI crude oil prices. 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en-US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FY 2012 PB </a:t>
            </a:r>
            <a:r>
              <a:rPr lang="en-US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costs </a:t>
            </a:r>
            <a:r>
              <a:rPr lang="en-US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were set in November 2010</a:t>
            </a:r>
            <a:endParaRPr lang="en-US" sz="16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  <a:buClr>
                <a:schemeClr val="tx1"/>
              </a:buClr>
            </a:pPr>
            <a:endParaRPr lang="en-US" sz="16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US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The Department: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en-US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Adds 30 </a:t>
            </a:r>
            <a:r>
              <a:rPr lang="en-US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percent for refining </a:t>
            </a:r>
            <a:r>
              <a:rPr lang="en-US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costs; recent market mark-up </a:t>
            </a:r>
            <a:r>
              <a:rPr lang="en-US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has been in the 50-55 percent </a:t>
            </a:r>
            <a:r>
              <a:rPr lang="en-US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range and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en-US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Non-product costs:  transportation, </a:t>
            </a:r>
            <a:r>
              <a:rPr lang="en-US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terminal operations, facilities maintenance </a:t>
            </a:r>
            <a:endParaRPr lang="en-US" sz="16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en-US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Sets the Standard Fuel Price, a composite of all fuel products such as JP-8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endParaRPr lang="en-US" sz="8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US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The Defense Working Capital Fund (DWCF) finances fuel and  attempts to stabilize customer prices within available cash balances.</a:t>
            </a:r>
            <a:endParaRPr lang="en-US" sz="8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Execution year market volatility may result in unexpected fuel price changes.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The Service Components estimate the requirements.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Primarily MILSPEC jet fuel (JP-8) and diesel fuels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DLA Energy publishes the ‘short list’ of approximately 30 fuel rates.</a:t>
            </a:r>
          </a:p>
          <a:p>
            <a:pPr lvl="1">
              <a:spcBef>
                <a:spcPts val="0"/>
              </a:spcBef>
            </a:pPr>
            <a:endParaRPr lang="en-US" sz="16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en-US" sz="22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/>
          </a:p>
          <a:p>
            <a:pPr marL="628650" lvl="1" indent="-228600">
              <a:lnSpc>
                <a:spcPct val="90000"/>
              </a:lnSpc>
              <a:defRPr/>
            </a:pPr>
            <a:endParaRPr lang="en-US" sz="2400" dirty="0" smtClean="0"/>
          </a:p>
          <a:p>
            <a:pPr lvl="1">
              <a:lnSpc>
                <a:spcPct val="90000"/>
              </a:lnSpc>
              <a:buFontTx/>
              <a:buNone/>
              <a:defRPr/>
            </a:pPr>
            <a:endParaRPr lang="en-US" sz="24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95400" y="0"/>
            <a:ext cx="6477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ea typeface="+mj-ea"/>
                <a:cs typeface="Arial" pitchFamily="34" charset="0"/>
              </a:rPr>
              <a:t>Basics</a:t>
            </a:r>
            <a:endParaRPr lang="en-US" sz="2800" b="1" dirty="0">
              <a:solidFill>
                <a:srgbClr val="000066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1"/>
            <a:ext cx="2133600" cy="365125"/>
          </a:xfrm>
        </p:spPr>
        <p:txBody>
          <a:bodyPr/>
          <a:lstStyle/>
          <a:p>
            <a:fld id="{FC3DD519-2EAA-4F20-8908-E45329D9B65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685" y="6287869"/>
            <a:ext cx="89916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Arial" pitchFamily="34" charset="0"/>
                <a:cs typeface="Arial" pitchFamily="34" charset="0"/>
              </a:rPr>
              <a:t>DLA Energy Customer Prices @  http://www.desc.dla.mil/DCM/DCMPage.asp?LinkID=DESCCutomerService</a:t>
            </a:r>
          </a:p>
        </p:txBody>
      </p:sp>
    </p:spTree>
    <p:extLst>
      <p:ext uri="{BB962C8B-B14F-4D97-AF65-F5344CB8AC3E}">
        <p14:creationId xmlns:p14="http://schemas.microsoft.com/office/powerpoint/2010/main" val="135148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95400" y="0"/>
            <a:ext cx="6705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ea typeface="+mj-ea"/>
                <a:cs typeface="Arial" pitchFamily="34" charset="0"/>
              </a:rPr>
              <a:t>Defense Working Capital Fund </a:t>
            </a:r>
          </a:p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ea typeface="+mj-ea"/>
                <a:cs typeface="Arial" pitchFamily="34" charset="0"/>
              </a:rPr>
              <a:t>Bulk Fuel Business Model</a:t>
            </a:r>
            <a:endParaRPr lang="en-US" sz="2800" b="1" dirty="0">
              <a:solidFill>
                <a:srgbClr val="000066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C3DD519-2EAA-4F20-8908-E45329D9B65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 cstate="print"/>
          <a:srcRect t="14881"/>
          <a:stretch>
            <a:fillRect/>
          </a:stretch>
        </p:blipFill>
        <p:spPr bwMode="auto">
          <a:xfrm>
            <a:off x="457200" y="1203960"/>
            <a:ext cx="8260820" cy="527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1303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24200" y="23622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Brent Crude </a:t>
            </a:r>
          </a:p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+ 30%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39624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Brent</a:t>
            </a:r>
          </a:p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Crude @ </a:t>
            </a:r>
          </a:p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 $115.50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39624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WTI</a:t>
            </a:r>
          </a:p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Crude @ </a:t>
            </a:r>
          </a:p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 $88.84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31242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WTI</a:t>
            </a:r>
          </a:p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Crude + 30%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2600" y="26670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WTI</a:t>
            </a:r>
          </a:p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Crude + 50%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6400" y="39624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WTI</a:t>
            </a:r>
          </a:p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Crude @ </a:t>
            </a:r>
          </a:p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 $93.28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43400" y="28194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WTI</a:t>
            </a:r>
          </a:p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Crude + 55%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7200" y="41148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WTI</a:t>
            </a:r>
          </a:p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Crude @ </a:t>
            </a:r>
          </a:p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 $94.14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2800" b="1" smtClean="0">
                <a:solidFill>
                  <a:srgbClr val="000099"/>
                </a:solidFill>
              </a:rPr>
              <a:t>Fuel Selling Price Build</a:t>
            </a:r>
            <a:endParaRPr lang="en-US" sz="2800" b="1" dirty="0">
              <a:solidFill>
                <a:srgbClr val="000099"/>
              </a:solidFill>
            </a:endParaRPr>
          </a:p>
        </p:txBody>
      </p:sp>
      <p:graphicFrame>
        <p:nvGraphicFramePr>
          <p:cNvPr id="26" name="Chart 25"/>
          <p:cNvGraphicFramePr/>
          <p:nvPr>
            <p:extLst>
              <p:ext uri="{D42A27DB-BD31-4B8C-83A1-F6EECF244321}">
                <p14:modId xmlns:p14="http://schemas.microsoft.com/office/powerpoint/2010/main" val="4091462732"/>
              </p:ext>
            </p:extLst>
          </p:nvPr>
        </p:nvGraphicFramePr>
        <p:xfrm>
          <a:off x="228600" y="1295400"/>
          <a:ext cx="8686800" cy="523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3200400" y="1328700"/>
            <a:ext cx="1371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FY 2012 Average</a:t>
            </a:r>
            <a:endParaRPr lang="en-US" sz="105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858000" y="12192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FY 2013 PB  Price</a:t>
            </a:r>
          </a:p>
          <a:p>
            <a:pPr algn="ctr"/>
            <a:r>
              <a:rPr lang="en-US" sz="1600" b="1" u="sng" dirty="0" smtClean="0"/>
              <a:t>Breakout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5257800" y="1328700"/>
            <a:ext cx="1295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FY 2013 PB</a:t>
            </a:r>
            <a:endParaRPr lang="en-US" sz="1050" b="1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Draft Pre-Decisional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219200" y="1328700"/>
            <a:ext cx="1524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CR Funding PB 2012</a:t>
            </a:r>
            <a:endParaRPr lang="en-US" sz="1050" b="1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4905530" y="2159042"/>
            <a:ext cx="1874" cy="25471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stealth" w="sm" len="sm"/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V="1">
            <a:off x="2929952" y="2164824"/>
            <a:ext cx="0" cy="457200"/>
          </a:xfrm>
          <a:prstGeom prst="straightConnector1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headEnd type="stealth" w="sm" len="sm"/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282252" y="2283768"/>
            <a:ext cx="12954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$25.62 Increase</a:t>
            </a:r>
            <a:endParaRPr lang="en-US" sz="9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388672" y="2219804"/>
            <a:ext cx="1037463" cy="14239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900" b="1" dirty="0" smtClean="0"/>
              <a:t>$13.49 Increase</a:t>
            </a:r>
            <a:endParaRPr lang="en-US" sz="9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239000" y="4505980"/>
            <a:ext cx="1600200" cy="5232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Composite Price $3.73 Gallon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7239000" y="5410200"/>
            <a:ext cx="1600200" cy="738664"/>
          </a:xfrm>
          <a:prstGeom prst="rect">
            <a:avLst/>
          </a:prstGeom>
          <a:solidFill>
            <a:srgbClr val="FF0000">
              <a:alpha val="39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$250M Monthly Unfunded Customer Bill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3804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416675"/>
            <a:ext cx="381000" cy="365125"/>
          </a:xfrm>
        </p:spPr>
        <p:txBody>
          <a:bodyPr/>
          <a:lstStyle/>
          <a:p>
            <a:fld id="{3DC6F235-A77B-44EC-B01D-63CE7B1B887C}" type="slidenum">
              <a:rPr lang="en-US"/>
              <a:pPr/>
              <a:t>7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95400" y="0"/>
            <a:ext cx="6477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ea typeface="+mj-ea"/>
                <a:cs typeface="Arial" pitchFamily="34" charset="0"/>
              </a:rPr>
              <a:t>FY 2013-FY 2017 Program/Budget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ea typeface="+mj-ea"/>
                <a:cs typeface="Arial" pitchFamily="34" charset="0"/>
              </a:rPr>
              <a:t>Standard Fuel Prices</a:t>
            </a:r>
            <a:endParaRPr lang="en-US" sz="2800" b="1" dirty="0">
              <a:solidFill>
                <a:srgbClr val="000066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685" y="5867400"/>
            <a:ext cx="899160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Arial" pitchFamily="34" charset="0"/>
                <a:cs typeface="Arial" pitchFamily="34" charset="0"/>
              </a:rPr>
              <a:t>WTI Crude Oil to Refined Products mark-up 50% in FY 2013; 30% FY 2014-FY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2018</a:t>
            </a:r>
            <a:endParaRPr lang="en-US" sz="20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489167"/>
            <a:ext cx="7975600" cy="3776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9800" y="914400"/>
            <a:ext cx="4038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84582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0" fontAlgn="base" hangingPunct="0">
              <a:spcBef>
                <a:spcPts val="0"/>
              </a:spcBef>
            </a:pP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rPr>
              <a:t>Crude Market Drives Standard Price Changes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Monthly Average October 2003 – Present</a:t>
            </a:r>
            <a:endPara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FC3DD519-2EAA-4F20-8908-E45329D9B6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Date Placeholder 10"/>
          <p:cNvSpPr txBox="1">
            <a:spLocks/>
          </p:cNvSpPr>
          <p:nvPr/>
        </p:nvSpPr>
        <p:spPr>
          <a:xfrm>
            <a:off x="6934200" y="632460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en-US" sz="1100" b="1" dirty="0" smtClean="0">
                <a:solidFill>
                  <a:prstClr val="black"/>
                </a:solidFill>
              </a:rPr>
              <a:t>As of: October 2012</a:t>
            </a:r>
            <a:endParaRPr lang="en-US" sz="1100" b="1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0500" y="5227196"/>
            <a:ext cx="8763000" cy="13260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marL="109538" indent="-109538">
              <a:spcAft>
                <a:spcPts val="20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000066"/>
                </a:solidFill>
                <a:cs typeface="Arial" pitchFamily="34" charset="0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cs typeface="Arial" pitchFamily="34" charset="0"/>
              </a:rPr>
              <a:t>FY 2004 last year with no price change.</a:t>
            </a:r>
          </a:p>
          <a:p>
            <a:pPr marL="109538" indent="-109538">
              <a:spcAft>
                <a:spcPts val="20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  <a:cs typeface="Arial" pitchFamily="34" charset="0"/>
              </a:rPr>
              <a:t> Except in FY 2011, multiple price changes every year:</a:t>
            </a:r>
          </a:p>
          <a:p>
            <a:pPr lvl="1">
              <a:spcAft>
                <a:spcPts val="200"/>
              </a:spcAft>
              <a:buFontTx/>
              <a:buChar char="-"/>
            </a:pPr>
            <a:r>
              <a:rPr lang="en-US" sz="1200" dirty="0" smtClean="0">
                <a:solidFill>
                  <a:prstClr val="black"/>
                </a:solidFill>
                <a:cs typeface="Arial" pitchFamily="34" charset="0"/>
              </a:rPr>
              <a:t> FY 2005 through FY 2007</a:t>
            </a:r>
            <a:r>
              <a:rPr lang="en-US" sz="1200" dirty="0" smtClean="0">
                <a:solidFill>
                  <a:srgbClr val="000066"/>
                </a:solidFill>
                <a:cs typeface="Arial" pitchFamily="34" charset="0"/>
              </a:rPr>
              <a:t> </a:t>
            </a:r>
            <a:r>
              <a:rPr lang="en-US" sz="1200" b="1" dirty="0" smtClean="0">
                <a:solidFill>
                  <a:srgbClr val="000066"/>
                </a:solidFill>
                <a:cs typeface="Arial" pitchFamily="34" charset="0"/>
              </a:rPr>
              <a:t>two</a:t>
            </a:r>
            <a:r>
              <a:rPr lang="en-US" sz="1200" dirty="0" smtClean="0">
                <a:solidFill>
                  <a:srgbClr val="000066"/>
                </a:solidFill>
                <a:cs typeface="Arial" pitchFamily="34" charset="0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cs typeface="Arial" pitchFamily="34" charset="0"/>
              </a:rPr>
              <a:t>upward prices changes per year</a:t>
            </a:r>
          </a:p>
          <a:p>
            <a:pPr lvl="1">
              <a:spcAft>
                <a:spcPts val="200"/>
              </a:spcAft>
              <a:buFontTx/>
              <a:buChar char="-"/>
            </a:pPr>
            <a:r>
              <a:rPr lang="en-US" sz="1200" dirty="0" smtClean="0">
                <a:solidFill>
                  <a:srgbClr val="000066"/>
                </a:solidFill>
                <a:cs typeface="Arial" pitchFamily="34" charset="0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cs typeface="Arial" pitchFamily="34" charset="0"/>
              </a:rPr>
              <a:t>FY 2008 price changed </a:t>
            </a:r>
            <a:r>
              <a:rPr lang="en-US" sz="1200" b="1" dirty="0" smtClean="0">
                <a:solidFill>
                  <a:srgbClr val="000066"/>
                </a:solidFill>
                <a:cs typeface="Arial" pitchFamily="34" charset="0"/>
              </a:rPr>
              <a:t>3 times,</a:t>
            </a:r>
            <a:r>
              <a:rPr lang="en-US" sz="1200" dirty="0" smtClean="0">
                <a:solidFill>
                  <a:srgbClr val="000066"/>
                </a:solidFill>
                <a:cs typeface="Arial" pitchFamily="34" charset="0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cs typeface="Arial" pitchFamily="34" charset="0"/>
              </a:rPr>
              <a:t>$170.94 to $97.02	</a:t>
            </a:r>
            <a:r>
              <a:rPr lang="en-US" sz="1200" dirty="0" smtClean="0">
                <a:solidFill>
                  <a:prstClr val="black"/>
                </a:solidFill>
                <a:cs typeface="Arial" pitchFamily="34" charset="0"/>
              </a:rPr>
              <a:t>	- </a:t>
            </a:r>
            <a:r>
              <a:rPr lang="en-US" sz="1200" dirty="0" smtClean="0">
                <a:solidFill>
                  <a:prstClr val="black"/>
                </a:solidFill>
                <a:cs typeface="Arial" pitchFamily="34" charset="0"/>
              </a:rPr>
              <a:t>FY 2009 price changed </a:t>
            </a:r>
            <a:r>
              <a:rPr lang="en-US" sz="1200" b="1" dirty="0" smtClean="0">
                <a:solidFill>
                  <a:srgbClr val="000066"/>
                </a:solidFill>
                <a:cs typeface="Arial" pitchFamily="34" charset="0"/>
              </a:rPr>
              <a:t>5 times, </a:t>
            </a:r>
            <a:r>
              <a:rPr lang="en-US" sz="1200" dirty="0" smtClean="0">
                <a:solidFill>
                  <a:prstClr val="black"/>
                </a:solidFill>
                <a:cs typeface="Arial" pitchFamily="34" charset="0"/>
              </a:rPr>
              <a:t>$170.94 to $89.46 </a:t>
            </a:r>
          </a:p>
          <a:p>
            <a:pPr lvl="1">
              <a:spcAft>
                <a:spcPts val="200"/>
              </a:spcAft>
            </a:pPr>
            <a:r>
              <a:rPr lang="en-US" sz="1200" dirty="0" smtClean="0">
                <a:solidFill>
                  <a:prstClr val="black"/>
                </a:solidFill>
                <a:cs typeface="Arial" pitchFamily="34" charset="0"/>
              </a:rPr>
              <a:t>- FY 2010 price changed </a:t>
            </a:r>
            <a:r>
              <a:rPr lang="en-US" sz="1200" b="1" dirty="0" smtClean="0">
                <a:solidFill>
                  <a:srgbClr val="000066"/>
                </a:solidFill>
                <a:cs typeface="Arial" pitchFamily="34" charset="0"/>
              </a:rPr>
              <a:t>3 times,</a:t>
            </a:r>
            <a:r>
              <a:rPr lang="en-US" sz="1200" dirty="0" smtClean="0">
                <a:solidFill>
                  <a:srgbClr val="000066"/>
                </a:solidFill>
                <a:cs typeface="Arial" pitchFamily="34" charset="0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cs typeface="Arial" pitchFamily="34" charset="0"/>
              </a:rPr>
              <a:t>$116.76 to $98.28 	- FY 2012 price changed </a:t>
            </a:r>
            <a:r>
              <a:rPr lang="en-US" sz="1200" b="1" dirty="0">
                <a:solidFill>
                  <a:srgbClr val="000066"/>
                </a:solidFill>
                <a:cs typeface="Arial" pitchFamily="34" charset="0"/>
              </a:rPr>
              <a:t>4</a:t>
            </a:r>
            <a:r>
              <a:rPr lang="en-US" sz="1200" b="1" dirty="0" smtClean="0">
                <a:solidFill>
                  <a:srgbClr val="000066"/>
                </a:solidFill>
                <a:cs typeface="Arial" pitchFamily="34" charset="0"/>
              </a:rPr>
              <a:t> times, </a:t>
            </a:r>
            <a:r>
              <a:rPr lang="en-US" sz="1200" dirty="0" smtClean="0">
                <a:solidFill>
                  <a:prstClr val="black"/>
                </a:solidFill>
                <a:cs typeface="Arial" pitchFamily="34" charset="0"/>
              </a:rPr>
              <a:t>$165.90 to $97.02</a:t>
            </a:r>
          </a:p>
          <a:p>
            <a:pPr marL="109538" indent="-109538">
              <a:spcAft>
                <a:spcPts val="20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000066"/>
                </a:solidFill>
                <a:cs typeface="Arial" pitchFamily="34" charset="0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cs typeface="Arial" pitchFamily="34" charset="0"/>
              </a:rPr>
              <a:t>FY 2013 PB price budgeted at $156.66 per barrel</a:t>
            </a: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925268196"/>
              </p:ext>
            </p:extLst>
          </p:nvPr>
        </p:nvGraphicFramePr>
        <p:xfrm>
          <a:off x="266700" y="1485900"/>
          <a:ext cx="8610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5208816" y="2106386"/>
            <a:ext cx="680358" cy="615043"/>
            <a:chOff x="5208816" y="2106386"/>
            <a:chExt cx="680358" cy="615043"/>
          </a:xfrm>
        </p:grpSpPr>
        <p:sp>
          <p:nvSpPr>
            <p:cNvPr id="14" name="Cloud 13"/>
            <p:cNvSpPr/>
            <p:nvPr/>
          </p:nvSpPr>
          <p:spPr>
            <a:xfrm>
              <a:off x="5225145" y="2106386"/>
              <a:ext cx="664029" cy="615043"/>
            </a:xfrm>
            <a:prstGeom prst="cloud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08816" y="2133600"/>
              <a:ext cx="646331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 smtClean="0">
                  <a:solidFill>
                    <a:prstClr val="black"/>
                  </a:solidFill>
                  <a:cs typeface="Arial" pitchFamily="34" charset="0"/>
                </a:rPr>
                <a:t>5 </a:t>
              </a:r>
            </a:p>
            <a:p>
              <a:pPr algn="ctr"/>
              <a:r>
                <a:rPr lang="en-US" sz="900" dirty="0" smtClean="0">
                  <a:solidFill>
                    <a:prstClr val="black"/>
                  </a:solidFill>
                  <a:cs typeface="Arial" pitchFamily="34" charset="0"/>
                </a:rPr>
                <a:t>Price</a:t>
              </a:r>
            </a:p>
            <a:p>
              <a:pPr algn="ctr"/>
              <a:r>
                <a:rPr lang="en-US" sz="900" dirty="0" smtClean="0">
                  <a:solidFill>
                    <a:prstClr val="black"/>
                  </a:solidFill>
                  <a:cs typeface="Arial" pitchFamily="34" charset="0"/>
                </a:rPr>
                <a:t>Changes</a:t>
              </a:r>
              <a:endParaRPr lang="en-US" sz="9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Pre-Decisional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7807782" y="2596245"/>
            <a:ext cx="680358" cy="615043"/>
            <a:chOff x="7807782" y="2596245"/>
            <a:chExt cx="680358" cy="615043"/>
          </a:xfrm>
        </p:grpSpPr>
        <p:sp>
          <p:nvSpPr>
            <p:cNvPr id="13" name="Cloud 12"/>
            <p:cNvSpPr/>
            <p:nvPr/>
          </p:nvSpPr>
          <p:spPr>
            <a:xfrm>
              <a:off x="7824111" y="2596245"/>
              <a:ext cx="664029" cy="615043"/>
            </a:xfrm>
            <a:prstGeom prst="cloud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807782" y="2623459"/>
              <a:ext cx="646331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solidFill>
                    <a:prstClr val="black"/>
                  </a:solidFill>
                  <a:cs typeface="Arial" pitchFamily="34" charset="0"/>
                </a:rPr>
                <a:t>4</a:t>
              </a:r>
              <a:r>
                <a:rPr lang="en-US" sz="900" dirty="0" smtClean="0">
                  <a:solidFill>
                    <a:prstClr val="black"/>
                  </a:solidFill>
                  <a:cs typeface="Arial" pitchFamily="34" charset="0"/>
                </a:rPr>
                <a:t> </a:t>
              </a:r>
            </a:p>
            <a:p>
              <a:pPr algn="ctr"/>
              <a:r>
                <a:rPr lang="en-US" sz="900" dirty="0" smtClean="0">
                  <a:solidFill>
                    <a:prstClr val="black"/>
                  </a:solidFill>
                  <a:cs typeface="Arial" pitchFamily="34" charset="0"/>
                </a:rPr>
                <a:t>Price</a:t>
              </a:r>
            </a:p>
            <a:p>
              <a:pPr algn="ctr"/>
              <a:r>
                <a:rPr lang="en-US" sz="900" dirty="0" smtClean="0">
                  <a:solidFill>
                    <a:prstClr val="black"/>
                  </a:solidFill>
                  <a:cs typeface="Arial" pitchFamily="34" charset="0"/>
                </a:rPr>
                <a:t>Changes</a:t>
              </a:r>
              <a:endParaRPr lang="en-US" sz="9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988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86799" cy="4114800"/>
          </a:xfrm>
        </p:spPr>
        <p:txBody>
          <a:bodyPr vert="horz" lIns="91440" tIns="45720" rIns="91440" bIns="45720" rtlCol="0">
            <a:noAutofit/>
          </a:bodyPr>
          <a:lstStyle/>
          <a:p>
            <a:pPr marL="228600" indent="-22860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Fuel market volatility continues to create execution year turbulence.</a:t>
            </a:r>
          </a:p>
          <a:p>
            <a:pPr marL="457200" lvl="1" indent="-22860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Can create a huge bill or funding surplus ($1.5 billion bill in FY 2012).</a:t>
            </a:r>
          </a:p>
          <a:p>
            <a:pPr marL="457200" lvl="1" indent="-22860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DWCF cash can shield customers from some price increases.</a:t>
            </a:r>
          </a:p>
          <a:p>
            <a:pPr marL="457200" lvl="1" indent="-22860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DWCF could temporarily reduce restocking purchases to conserve cash if necessary.</a:t>
            </a:r>
          </a:p>
          <a:p>
            <a:pPr marL="230188" indent="-230188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FY 2011 Defense Appropriation reduced DLA cash by $1.3 billion.</a:t>
            </a:r>
          </a:p>
          <a:p>
            <a:pPr marL="630238" lvl="1" indent="-230188">
              <a:spcBef>
                <a:spcPts val="0"/>
              </a:spcBef>
              <a:spcAft>
                <a:spcPts val="1200"/>
              </a:spcAft>
            </a:pPr>
            <a:r>
              <a:rPr lang="en-US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Reduced the DWCF cash cushion to shield customers from higher fuel costs.</a:t>
            </a:r>
          </a:p>
          <a:p>
            <a:pPr marL="630238" lvl="1" indent="-230188">
              <a:spcBef>
                <a:spcPts val="0"/>
              </a:spcBef>
              <a:spcAft>
                <a:spcPts val="1200"/>
              </a:spcAft>
            </a:pPr>
            <a:r>
              <a:rPr lang="en-US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$1.6 Billion unfunded customer requirement.</a:t>
            </a:r>
          </a:p>
          <a:p>
            <a:pPr marL="230188" indent="-230188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Major crude oil price increases after a budget submission will impact the Components’ readiness programs.</a:t>
            </a:r>
          </a:p>
          <a:p>
            <a:pPr marL="230188" indent="-230188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Congressional directed DWCF cash study emphasized the relationship of fuel volatility, cash balances, and price stabilization on the Services. </a:t>
            </a:r>
            <a:endParaRPr lang="en-US" sz="24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95400" y="0"/>
            <a:ext cx="647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ea typeface="+mj-ea"/>
                <a:cs typeface="Arial" pitchFamily="34" charset="0"/>
              </a:rPr>
              <a:t>Effects on the Warfighter</a:t>
            </a:r>
            <a:endParaRPr lang="en-US" sz="2800" b="1" dirty="0">
              <a:solidFill>
                <a:srgbClr val="000066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C3DD519-2EAA-4F20-8908-E45329D9B65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685" y="6183868"/>
            <a:ext cx="899160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Arial" pitchFamily="34" charset="0"/>
                <a:cs typeface="Arial" pitchFamily="34" charset="0"/>
              </a:rPr>
              <a:t>No FY 2011 or FY 2012 supplemental funding vehicles to address fuel price volatility</a:t>
            </a:r>
            <a:endParaRPr lang="en-US" sz="2000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3101</TotalTime>
  <Words>1179</Words>
  <Application>Microsoft Office PowerPoint</Application>
  <PresentationFormat>On-screen Show (4:3)</PresentationFormat>
  <Paragraphs>213</Paragraphs>
  <Slides>19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Worksheet</vt:lpstr>
      <vt:lpstr>Department of Defense Fuel Issues</vt:lpstr>
      <vt:lpstr>DoD’s Place in the Petroleum Market</vt:lpstr>
      <vt:lpstr>PowerPoint Presentation</vt:lpstr>
      <vt:lpstr>PowerPoint Presentation</vt:lpstr>
      <vt:lpstr>PowerPoint Presentation</vt:lpstr>
      <vt:lpstr>Fuel Selling Price Build</vt:lpstr>
      <vt:lpstr>PowerPoint Presentation</vt:lpstr>
      <vt:lpstr>Crude Market Drives Standard Price Changes Monthly Average October 2003 – Present</vt:lpstr>
      <vt:lpstr>PowerPoint Presentation</vt:lpstr>
      <vt:lpstr>PowerPoint Presentation</vt:lpstr>
      <vt:lpstr>PowerPoint Presentation</vt:lpstr>
      <vt:lpstr>DoD’s Place in the Petroleum Market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Effects of Fuel Price Volatility</vt:lpstr>
      <vt:lpstr>PowerPoint Presentation</vt:lpstr>
    </vt:vector>
  </TitlesOfParts>
  <Company>OSD-CIO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Crude Oil Market Fluctuations October 2003 - Present</dc:title>
  <dc:creator>Meredith, Thomas, OSD-COMPT</dc:creator>
  <cp:lastModifiedBy>JRaisigel</cp:lastModifiedBy>
  <cp:revision>209</cp:revision>
  <cp:lastPrinted>2012-11-13T20:32:33Z</cp:lastPrinted>
  <dcterms:created xsi:type="dcterms:W3CDTF">2011-01-04T13:19:19Z</dcterms:created>
  <dcterms:modified xsi:type="dcterms:W3CDTF">2012-11-13T20:35:41Z</dcterms:modified>
</cp:coreProperties>
</file>