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86.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slideLayouts/slideLayout117.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Override PartName="/ppt/slideLayouts/slideLayout106.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slideLayouts/slideLayout120.xml" ContentType="application/vnd.openxmlformats-officedocument.presentationml.slideLayout+xml"/>
  <Override PartName="/ppt/slideMasters/slideMaster8.xml" ContentType="application/vnd.openxmlformats-officedocument.presentationml.slideMaster+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Default Extension="png" ContentType="image/png"/>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notesSlides/notesSlide3.xml" ContentType="application/vnd.openxmlformats-officedocument.presentationml.notes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0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slideLayouts/slideLayout114.xml" ContentType="application/vnd.openxmlformats-officedocument.presentationml.slideLayout+xml"/>
  <Default Extension="emf" ContentType="image/x-emf"/>
  <Override PartName="/ppt/presentation.xml" ContentType="application/vnd.openxmlformats-officedocument.presentationml.presentation.main+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docProps/app.xml" ContentType="application/vnd.openxmlformats-officedocument.extended-properties+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slideLayouts/slideLayout99.xml" ContentType="application/vnd.openxmlformats-officedocument.presentationml.slideLayout+xml"/>
  <Override PartName="/ppt/theme/theme9.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slideLayouts/slideLayout97.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Layouts/slideLayout119.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slideLayouts/slideLayout115.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commentAuthors.xml" ContentType="application/vnd.openxmlformats-officedocument.presentationml.commentAuthors+xml"/>
  <Override PartName="/ppt/slideLayouts/slideLayout100.xml" ContentType="application/vnd.openxmlformats-officedocument.presentationml.slideLayout+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theme/theme12.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2" r:id="rId1"/>
    <p:sldMasterId id="2147483809" r:id="rId2"/>
    <p:sldMasterId id="2147483822" r:id="rId3"/>
    <p:sldMasterId id="2147483859" r:id="rId4"/>
    <p:sldMasterId id="2147483884" r:id="rId5"/>
    <p:sldMasterId id="2147483899" r:id="rId6"/>
    <p:sldMasterId id="2147483960" r:id="rId7"/>
    <p:sldMasterId id="2147483973" r:id="rId8"/>
    <p:sldMasterId id="2147483986" r:id="rId9"/>
    <p:sldMasterId id="2147483999" r:id="rId10"/>
  </p:sldMasterIdLst>
  <p:notesMasterIdLst>
    <p:notesMasterId r:id="rId20"/>
  </p:notesMasterIdLst>
  <p:handoutMasterIdLst>
    <p:handoutMasterId r:id="rId21"/>
  </p:handoutMasterIdLst>
  <p:sldIdLst>
    <p:sldId id="281" r:id="rId11"/>
    <p:sldId id="282" r:id="rId12"/>
    <p:sldId id="351" r:id="rId13"/>
    <p:sldId id="364" r:id="rId14"/>
    <p:sldId id="366" r:id="rId15"/>
    <p:sldId id="367" r:id="rId16"/>
    <p:sldId id="360" r:id="rId17"/>
    <p:sldId id="368" r:id="rId18"/>
    <p:sldId id="369" r:id="rId19"/>
  </p:sldIdLst>
  <p:sldSz cx="9601200" cy="7315200"/>
  <p:notesSz cx="7010400" cy="9296400"/>
  <p:defaultTextStyle>
    <a:defPPr>
      <a:defRPr lang="en-US"/>
    </a:defPPr>
    <a:lvl1pPr algn="l" rtl="0" fontAlgn="base">
      <a:spcBef>
        <a:spcPct val="0"/>
      </a:spcBef>
      <a:spcAft>
        <a:spcPct val="0"/>
      </a:spcAft>
      <a:defRPr sz="1700" b="1" kern="1200">
        <a:solidFill>
          <a:schemeClr val="tx1"/>
        </a:solidFill>
        <a:latin typeface="Arial" charset="0"/>
        <a:ea typeface="+mn-ea"/>
        <a:cs typeface="+mn-cs"/>
      </a:defRPr>
    </a:lvl1pPr>
    <a:lvl2pPr marL="481182" indent="-25326" algn="l" rtl="0" fontAlgn="base">
      <a:spcBef>
        <a:spcPct val="0"/>
      </a:spcBef>
      <a:spcAft>
        <a:spcPct val="0"/>
      </a:spcAft>
      <a:defRPr sz="1700" b="1" kern="1200">
        <a:solidFill>
          <a:schemeClr val="tx1"/>
        </a:solidFill>
        <a:latin typeface="Arial" charset="0"/>
        <a:ea typeface="+mn-ea"/>
        <a:cs typeface="+mn-cs"/>
      </a:defRPr>
    </a:lvl2pPr>
    <a:lvl3pPr marL="962365" indent="-50652" algn="l" rtl="0" fontAlgn="base">
      <a:spcBef>
        <a:spcPct val="0"/>
      </a:spcBef>
      <a:spcAft>
        <a:spcPct val="0"/>
      </a:spcAft>
      <a:defRPr sz="1700" b="1" kern="1200">
        <a:solidFill>
          <a:schemeClr val="tx1"/>
        </a:solidFill>
        <a:latin typeface="Arial" charset="0"/>
        <a:ea typeface="+mn-ea"/>
        <a:cs typeface="+mn-cs"/>
      </a:defRPr>
    </a:lvl3pPr>
    <a:lvl4pPr marL="1445133" indent="-77562" algn="l" rtl="0" fontAlgn="base">
      <a:spcBef>
        <a:spcPct val="0"/>
      </a:spcBef>
      <a:spcAft>
        <a:spcPct val="0"/>
      </a:spcAft>
      <a:defRPr sz="1700" b="1" kern="1200">
        <a:solidFill>
          <a:schemeClr val="tx1"/>
        </a:solidFill>
        <a:latin typeface="Arial" charset="0"/>
        <a:ea typeface="+mn-ea"/>
        <a:cs typeface="+mn-cs"/>
      </a:defRPr>
    </a:lvl4pPr>
    <a:lvl5pPr marL="1926315" indent="-102883" algn="l" rtl="0" fontAlgn="base">
      <a:spcBef>
        <a:spcPct val="0"/>
      </a:spcBef>
      <a:spcAft>
        <a:spcPct val="0"/>
      </a:spcAft>
      <a:defRPr sz="1700" b="1" kern="1200">
        <a:solidFill>
          <a:schemeClr val="tx1"/>
        </a:solidFill>
        <a:latin typeface="Arial" charset="0"/>
        <a:ea typeface="+mn-ea"/>
        <a:cs typeface="+mn-cs"/>
      </a:defRPr>
    </a:lvl5pPr>
    <a:lvl6pPr marL="2279288" algn="l" defTabSz="911714" rtl="0" eaLnBrk="1" latinLnBrk="0" hangingPunct="1">
      <a:defRPr sz="1700" b="1" kern="1200">
        <a:solidFill>
          <a:schemeClr val="tx1"/>
        </a:solidFill>
        <a:latin typeface="Arial" charset="0"/>
        <a:ea typeface="+mn-ea"/>
        <a:cs typeface="+mn-cs"/>
      </a:defRPr>
    </a:lvl6pPr>
    <a:lvl7pPr marL="2735145" algn="l" defTabSz="911714" rtl="0" eaLnBrk="1" latinLnBrk="0" hangingPunct="1">
      <a:defRPr sz="1700" b="1" kern="1200">
        <a:solidFill>
          <a:schemeClr val="tx1"/>
        </a:solidFill>
        <a:latin typeface="Arial" charset="0"/>
        <a:ea typeface="+mn-ea"/>
        <a:cs typeface="+mn-cs"/>
      </a:defRPr>
    </a:lvl7pPr>
    <a:lvl8pPr marL="3191002" algn="l" defTabSz="911714" rtl="0" eaLnBrk="1" latinLnBrk="0" hangingPunct="1">
      <a:defRPr sz="1700" b="1" kern="1200">
        <a:solidFill>
          <a:schemeClr val="tx1"/>
        </a:solidFill>
        <a:latin typeface="Arial" charset="0"/>
        <a:ea typeface="+mn-ea"/>
        <a:cs typeface="+mn-cs"/>
      </a:defRPr>
    </a:lvl8pPr>
    <a:lvl9pPr marL="3646859" algn="l" defTabSz="911714" rtl="0" eaLnBrk="1" latinLnBrk="0" hangingPunct="1">
      <a:defRPr sz="1700" b="1"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larkTA" initials="TAC" lastIdx="5" clrIdx="0"/>
  <p:cmAuthor id="1" name="Jeanne Tran" initials="JT"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0066"/>
    <a:srgbClr val="000099"/>
    <a:srgbClr val="EFB779"/>
    <a:srgbClr val="0000CC"/>
    <a:srgbClr val="660066"/>
    <a:srgbClr val="FF9900"/>
    <a:srgbClr val="33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06" autoAdjust="0"/>
    <p:restoredTop sz="99765" autoAdjust="0"/>
  </p:normalViewPr>
  <p:slideViewPr>
    <p:cSldViewPr snapToGrid="0">
      <p:cViewPr varScale="1">
        <p:scale>
          <a:sx n="86" d="100"/>
          <a:sy n="86" d="100"/>
        </p:scale>
        <p:origin x="-630" y="-84"/>
      </p:cViewPr>
      <p:guideLst>
        <p:guide orient="horz" pos="553"/>
        <p:guide orient="horz" pos="4444"/>
        <p:guide pos="30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2802" name="Rectangle 2"/>
          <p:cNvSpPr>
            <a:spLocks noGrp="1" noChangeArrowheads="1"/>
          </p:cNvSpPr>
          <p:nvPr>
            <p:ph type="hdr" sz="quarter"/>
          </p:nvPr>
        </p:nvSpPr>
        <p:spPr bwMode="auto">
          <a:xfrm>
            <a:off x="0" y="0"/>
            <a:ext cx="3037466" cy="4657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vl1pPr>
          </a:lstStyle>
          <a:p>
            <a:pPr>
              <a:defRPr/>
            </a:pPr>
            <a:endParaRPr lang="en-US"/>
          </a:p>
        </p:txBody>
      </p:sp>
      <p:sp>
        <p:nvSpPr>
          <p:cNvPr id="332803" name="Rectangle 3"/>
          <p:cNvSpPr>
            <a:spLocks noGrp="1" noChangeArrowheads="1"/>
          </p:cNvSpPr>
          <p:nvPr>
            <p:ph type="dt" sz="quarter" idx="1"/>
          </p:nvPr>
        </p:nvSpPr>
        <p:spPr bwMode="auto">
          <a:xfrm>
            <a:off x="3971333" y="0"/>
            <a:ext cx="3037465" cy="4657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a:p>
        </p:txBody>
      </p:sp>
      <p:sp>
        <p:nvSpPr>
          <p:cNvPr id="332804" name="Rectangle 4"/>
          <p:cNvSpPr>
            <a:spLocks noGrp="1" noChangeArrowheads="1"/>
          </p:cNvSpPr>
          <p:nvPr>
            <p:ph type="ftr" sz="quarter" idx="2"/>
          </p:nvPr>
        </p:nvSpPr>
        <p:spPr bwMode="auto">
          <a:xfrm>
            <a:off x="0" y="8829025"/>
            <a:ext cx="3037466" cy="4657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vl1pPr>
          </a:lstStyle>
          <a:p>
            <a:pPr>
              <a:defRPr/>
            </a:pPr>
            <a:endParaRPr lang="en-US"/>
          </a:p>
        </p:txBody>
      </p:sp>
      <p:sp>
        <p:nvSpPr>
          <p:cNvPr id="332805" name="Rectangle 5"/>
          <p:cNvSpPr>
            <a:spLocks noGrp="1" noChangeArrowheads="1"/>
          </p:cNvSpPr>
          <p:nvPr>
            <p:ph type="sldNum" sz="quarter" idx="3"/>
          </p:nvPr>
        </p:nvSpPr>
        <p:spPr bwMode="auto">
          <a:xfrm>
            <a:off x="3971333" y="8829025"/>
            <a:ext cx="3037465" cy="4657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B97DC0FA-F2E0-4332-B383-403BB902DD5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7466" cy="465781"/>
          </a:xfrm>
          <a:prstGeom prst="rect">
            <a:avLst/>
          </a:prstGeom>
          <a:noFill/>
          <a:ln w="9525">
            <a:noFill/>
            <a:miter lim="800000"/>
            <a:headEnd/>
            <a:tailEnd/>
          </a:ln>
          <a:effectLst/>
        </p:spPr>
        <p:txBody>
          <a:bodyPr vert="horz" wrap="square" lIns="91387" tIns="45693" rIns="91387" bIns="45693" numCol="1" anchor="t" anchorCtr="0" compatLnSpc="1">
            <a:prstTxWarp prst="textNoShape">
              <a:avLst/>
            </a:prstTxWarp>
          </a:bodyPr>
          <a:lstStyle>
            <a:lvl1pPr algn="l" defTabSz="915988">
              <a:defRPr sz="1200" b="0"/>
            </a:lvl1pPr>
          </a:lstStyle>
          <a:p>
            <a:pPr>
              <a:defRPr/>
            </a:pPr>
            <a:endParaRPr lang="en-US"/>
          </a:p>
        </p:txBody>
      </p:sp>
      <p:sp>
        <p:nvSpPr>
          <p:cNvPr id="12291" name="Rectangle 3"/>
          <p:cNvSpPr>
            <a:spLocks noGrp="1" noChangeArrowheads="1"/>
          </p:cNvSpPr>
          <p:nvPr>
            <p:ph type="dt" idx="1"/>
          </p:nvPr>
        </p:nvSpPr>
        <p:spPr bwMode="auto">
          <a:xfrm>
            <a:off x="3971333" y="0"/>
            <a:ext cx="3037465" cy="465781"/>
          </a:xfrm>
          <a:prstGeom prst="rect">
            <a:avLst/>
          </a:prstGeom>
          <a:noFill/>
          <a:ln w="9525">
            <a:noFill/>
            <a:miter lim="800000"/>
            <a:headEnd/>
            <a:tailEnd/>
          </a:ln>
          <a:effectLst/>
        </p:spPr>
        <p:txBody>
          <a:bodyPr vert="horz" wrap="square" lIns="91387" tIns="45693" rIns="91387" bIns="45693" numCol="1" anchor="t" anchorCtr="0" compatLnSpc="1">
            <a:prstTxWarp prst="textNoShape">
              <a:avLst/>
            </a:prstTxWarp>
          </a:bodyPr>
          <a:lstStyle>
            <a:lvl1pPr algn="r" defTabSz="915988">
              <a:defRPr sz="1200" b="0"/>
            </a:lvl1pPr>
          </a:lstStyle>
          <a:p>
            <a:pPr>
              <a:defRPr/>
            </a:pPr>
            <a:endParaRPr lang="en-US"/>
          </a:p>
        </p:txBody>
      </p:sp>
      <p:sp>
        <p:nvSpPr>
          <p:cNvPr id="5124" name="Rectangle 4"/>
          <p:cNvSpPr>
            <a:spLocks noGrp="1" noRot="1" noChangeAspect="1" noChangeArrowheads="1" noTextEdit="1"/>
          </p:cNvSpPr>
          <p:nvPr>
            <p:ph type="sldImg" idx="2"/>
          </p:nvPr>
        </p:nvSpPr>
        <p:spPr bwMode="auto">
          <a:xfrm>
            <a:off x="1217613" y="696913"/>
            <a:ext cx="45751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203" y="4414516"/>
            <a:ext cx="5607998" cy="4185621"/>
          </a:xfrm>
          <a:prstGeom prst="rect">
            <a:avLst/>
          </a:prstGeom>
          <a:noFill/>
          <a:ln w="9525">
            <a:noFill/>
            <a:miter lim="800000"/>
            <a:headEnd/>
            <a:tailEnd/>
          </a:ln>
          <a:effectLst/>
        </p:spPr>
        <p:txBody>
          <a:bodyPr vert="horz" wrap="square" lIns="91387" tIns="45693" rIns="91387" bIns="4569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025"/>
            <a:ext cx="3037466" cy="465781"/>
          </a:xfrm>
          <a:prstGeom prst="rect">
            <a:avLst/>
          </a:prstGeom>
          <a:noFill/>
          <a:ln w="9525">
            <a:noFill/>
            <a:miter lim="800000"/>
            <a:headEnd/>
            <a:tailEnd/>
          </a:ln>
          <a:effectLst/>
        </p:spPr>
        <p:txBody>
          <a:bodyPr vert="horz" wrap="square" lIns="91387" tIns="45693" rIns="91387" bIns="45693" numCol="1" anchor="b" anchorCtr="0" compatLnSpc="1">
            <a:prstTxWarp prst="textNoShape">
              <a:avLst/>
            </a:prstTxWarp>
          </a:bodyPr>
          <a:lstStyle>
            <a:lvl1pPr algn="l" defTabSz="915988">
              <a:defRPr sz="1200" b="0"/>
            </a:lvl1pPr>
          </a:lstStyle>
          <a:p>
            <a:pPr>
              <a:defRPr/>
            </a:pPr>
            <a:endParaRPr lang="en-US"/>
          </a:p>
        </p:txBody>
      </p:sp>
      <p:sp>
        <p:nvSpPr>
          <p:cNvPr id="12295" name="Rectangle 7"/>
          <p:cNvSpPr>
            <a:spLocks noGrp="1" noChangeArrowheads="1"/>
          </p:cNvSpPr>
          <p:nvPr>
            <p:ph type="sldNum" sz="quarter" idx="5"/>
          </p:nvPr>
        </p:nvSpPr>
        <p:spPr bwMode="auto">
          <a:xfrm>
            <a:off x="3971333" y="8829025"/>
            <a:ext cx="3037465" cy="465781"/>
          </a:xfrm>
          <a:prstGeom prst="rect">
            <a:avLst/>
          </a:prstGeom>
          <a:noFill/>
          <a:ln w="9525">
            <a:noFill/>
            <a:miter lim="800000"/>
            <a:headEnd/>
            <a:tailEnd/>
          </a:ln>
          <a:effectLst/>
        </p:spPr>
        <p:txBody>
          <a:bodyPr vert="horz" wrap="square" lIns="91387" tIns="45693" rIns="91387" bIns="45693" numCol="1" anchor="b" anchorCtr="0" compatLnSpc="1">
            <a:prstTxWarp prst="textNoShape">
              <a:avLst/>
            </a:prstTxWarp>
          </a:bodyPr>
          <a:lstStyle>
            <a:lvl1pPr algn="r" defTabSz="915988">
              <a:defRPr sz="1200" b="0"/>
            </a:lvl1pPr>
          </a:lstStyle>
          <a:p>
            <a:pPr>
              <a:defRPr/>
            </a:pPr>
            <a:fld id="{821C93C2-E791-492A-9DE1-87CEF3DCC57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Arial" charset="0"/>
        <a:ea typeface="+mn-ea"/>
        <a:cs typeface="+mn-cs"/>
      </a:defRPr>
    </a:lvl1pPr>
    <a:lvl2pPr marL="481182" algn="l" rtl="0" eaLnBrk="0" fontAlgn="base" hangingPunct="0">
      <a:spcBef>
        <a:spcPct val="30000"/>
      </a:spcBef>
      <a:spcAft>
        <a:spcPct val="0"/>
      </a:spcAft>
      <a:defRPr sz="1300" kern="1200">
        <a:solidFill>
          <a:schemeClr val="tx1"/>
        </a:solidFill>
        <a:latin typeface="Arial" charset="0"/>
        <a:ea typeface="+mn-ea"/>
        <a:cs typeface="+mn-cs"/>
      </a:defRPr>
    </a:lvl2pPr>
    <a:lvl3pPr marL="962365" algn="l" rtl="0" eaLnBrk="0" fontAlgn="base" hangingPunct="0">
      <a:spcBef>
        <a:spcPct val="30000"/>
      </a:spcBef>
      <a:spcAft>
        <a:spcPct val="0"/>
      </a:spcAft>
      <a:defRPr sz="1300" kern="1200">
        <a:solidFill>
          <a:schemeClr val="tx1"/>
        </a:solidFill>
        <a:latin typeface="Arial" charset="0"/>
        <a:ea typeface="+mn-ea"/>
        <a:cs typeface="+mn-cs"/>
      </a:defRPr>
    </a:lvl3pPr>
    <a:lvl4pPr marL="1445133" algn="l" rtl="0" eaLnBrk="0" fontAlgn="base" hangingPunct="0">
      <a:spcBef>
        <a:spcPct val="30000"/>
      </a:spcBef>
      <a:spcAft>
        <a:spcPct val="0"/>
      </a:spcAft>
      <a:defRPr sz="1300" kern="1200">
        <a:solidFill>
          <a:schemeClr val="tx1"/>
        </a:solidFill>
        <a:latin typeface="Arial" charset="0"/>
        <a:ea typeface="+mn-ea"/>
        <a:cs typeface="+mn-cs"/>
      </a:defRPr>
    </a:lvl4pPr>
    <a:lvl5pPr marL="1926315" algn="l" rtl="0" eaLnBrk="0" fontAlgn="base" hangingPunct="0">
      <a:spcBef>
        <a:spcPct val="30000"/>
      </a:spcBef>
      <a:spcAft>
        <a:spcPct val="0"/>
      </a:spcAft>
      <a:defRPr sz="1300" kern="1200">
        <a:solidFill>
          <a:schemeClr val="tx1"/>
        </a:solidFill>
        <a:latin typeface="Arial" charset="0"/>
        <a:ea typeface="+mn-ea"/>
        <a:cs typeface="+mn-cs"/>
      </a:defRPr>
    </a:lvl5pPr>
    <a:lvl6pPr marL="2409435" algn="l" defTabSz="963772" rtl="0" eaLnBrk="1" latinLnBrk="0" hangingPunct="1">
      <a:defRPr sz="1300" kern="1200">
        <a:solidFill>
          <a:schemeClr val="tx1"/>
        </a:solidFill>
        <a:latin typeface="+mn-lt"/>
        <a:ea typeface="+mn-ea"/>
        <a:cs typeface="+mn-cs"/>
      </a:defRPr>
    </a:lvl6pPr>
    <a:lvl7pPr marL="2891315" algn="l" defTabSz="963772" rtl="0" eaLnBrk="1" latinLnBrk="0" hangingPunct="1">
      <a:defRPr sz="1300" kern="1200">
        <a:solidFill>
          <a:schemeClr val="tx1"/>
        </a:solidFill>
        <a:latin typeface="+mn-lt"/>
        <a:ea typeface="+mn-ea"/>
        <a:cs typeface="+mn-cs"/>
      </a:defRPr>
    </a:lvl7pPr>
    <a:lvl8pPr marL="3373207" algn="l" defTabSz="963772" rtl="0" eaLnBrk="1" latinLnBrk="0" hangingPunct="1">
      <a:defRPr sz="1300" kern="1200">
        <a:solidFill>
          <a:schemeClr val="tx1"/>
        </a:solidFill>
        <a:latin typeface="+mn-lt"/>
        <a:ea typeface="+mn-ea"/>
        <a:cs typeface="+mn-cs"/>
      </a:defRPr>
    </a:lvl8pPr>
    <a:lvl9pPr marL="3855097" algn="l" defTabSz="963772"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F6E48594-CD35-4840-AD8C-5E3E840BFAA2}" type="slidenum">
              <a:rPr lang="en-US" smtClean="0"/>
              <a:pPr/>
              <a:t>1</a:t>
            </a:fld>
            <a:endParaRPr lang="en-US" smtClean="0"/>
          </a:p>
        </p:txBody>
      </p:sp>
      <p:sp>
        <p:nvSpPr>
          <p:cNvPr id="6147" name="Rectangle 2"/>
          <p:cNvSpPr>
            <a:spLocks noGrp="1" noRot="1" noChangeAspect="1" noChangeArrowheads="1" noTextEdit="1"/>
          </p:cNvSpPr>
          <p:nvPr>
            <p:ph type="sldImg"/>
          </p:nvPr>
        </p:nvSpPr>
        <p:spPr>
          <a:xfrm>
            <a:off x="1219200" y="698500"/>
            <a:ext cx="4578350" cy="3487738"/>
          </a:xfrm>
          <a:ln/>
        </p:spPr>
      </p:sp>
      <p:sp>
        <p:nvSpPr>
          <p:cNvPr id="6148" name="Rectangle 3"/>
          <p:cNvSpPr>
            <a:spLocks noGrp="1" noChangeArrowheads="1"/>
          </p:cNvSpPr>
          <p:nvPr>
            <p:ph type="body" idx="1"/>
          </p:nvPr>
        </p:nvSpPr>
        <p:spPr>
          <a:xfrm>
            <a:off x="933865" y="4414510"/>
            <a:ext cx="5142672" cy="4184020"/>
          </a:xfrm>
          <a:noFill/>
          <a:ln/>
        </p:spPr>
        <p:txBody>
          <a:bodyPr/>
          <a:lstStyle/>
          <a:p>
            <a:pPr eaLnBrk="1" hangingPunct="1"/>
            <a:endParaRPr lang="en-US" smtClean="0"/>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5567C12F-706F-4010-AC7D-1868E1D90683}" type="slidenum">
              <a:rPr lang="en-US" smtClean="0">
                <a:solidFill>
                  <a:prstClr val="black"/>
                </a:solidFill>
              </a:rPr>
              <a:pPr/>
              <a:t>2</a:t>
            </a:fld>
            <a:endParaRPr lang="en-US" smtClean="0">
              <a:solidFill>
                <a:prstClr val="black"/>
              </a:solidFill>
            </a:endParaRPr>
          </a:p>
        </p:txBody>
      </p:sp>
      <p:sp>
        <p:nvSpPr>
          <p:cNvPr id="7171" name="Rectangle 2"/>
          <p:cNvSpPr>
            <a:spLocks noGrp="1" noRot="1" noChangeAspect="1" noChangeArrowheads="1" noTextEdit="1"/>
          </p:cNvSpPr>
          <p:nvPr>
            <p:ph type="sldImg"/>
          </p:nvPr>
        </p:nvSpPr>
        <p:spPr>
          <a:xfrm>
            <a:off x="1219200" y="698500"/>
            <a:ext cx="4578350" cy="3487738"/>
          </a:xfrm>
          <a:ln/>
        </p:spPr>
      </p:sp>
      <p:sp>
        <p:nvSpPr>
          <p:cNvPr id="7172" name="Rectangle 3"/>
          <p:cNvSpPr>
            <a:spLocks noGrp="1" noChangeArrowheads="1"/>
          </p:cNvSpPr>
          <p:nvPr>
            <p:ph type="body" idx="1"/>
          </p:nvPr>
        </p:nvSpPr>
        <p:spPr>
          <a:xfrm>
            <a:off x="933865" y="4414510"/>
            <a:ext cx="5142672" cy="4184020"/>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7613" y="696913"/>
            <a:ext cx="4575175" cy="34861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E051F6-860E-405A-BFF0-66BD70D31BC5}"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2098" name="Rectangle 2"/>
          <p:cNvSpPr>
            <a:spLocks noGrp="1" noChangeArrowheads="1"/>
          </p:cNvSpPr>
          <p:nvPr>
            <p:ph type="subTitle" idx="1"/>
          </p:nvPr>
        </p:nvSpPr>
        <p:spPr>
          <a:xfrm>
            <a:off x="1440180" y="4717627"/>
            <a:ext cx="6720840" cy="1300480"/>
          </a:xfrm>
        </p:spPr>
        <p:txBody>
          <a:bodyPr/>
          <a:lstStyle>
            <a:lvl1pPr marL="0" indent="0" algn="ctr">
              <a:buFontTx/>
              <a:buNone/>
              <a:defRPr sz="1500" b="1">
                <a:solidFill>
                  <a:schemeClr val="accent2"/>
                </a:solidFill>
              </a:defRPr>
            </a:lvl1pPr>
          </a:lstStyle>
          <a:p>
            <a:r>
              <a:rPr lang="en-US"/>
              <a:t>Click to edit Master subtitle style</a:t>
            </a:r>
          </a:p>
        </p:txBody>
      </p:sp>
      <p:sp>
        <p:nvSpPr>
          <p:cNvPr id="132099" name="Rectangle 3"/>
          <p:cNvSpPr>
            <a:spLocks noGrp="1" noChangeArrowheads="1"/>
          </p:cNvSpPr>
          <p:nvPr>
            <p:ph type="ctrTitle"/>
          </p:nvPr>
        </p:nvSpPr>
        <p:spPr>
          <a:xfrm>
            <a:off x="720090" y="2844836"/>
            <a:ext cx="8161020" cy="1568027"/>
          </a:xfrm>
        </p:spPr>
        <p:txBody>
          <a:bodyPr/>
          <a:lstStyle>
            <a:lvl1pPr>
              <a:defRPr sz="3800"/>
            </a:lvl1pPr>
          </a:lstStyle>
          <a:p>
            <a:r>
              <a:rPr lang="en-US"/>
              <a:t>Click to edit Master title style</a:t>
            </a:r>
          </a:p>
        </p:txBody>
      </p:sp>
      <p:sp>
        <p:nvSpPr>
          <p:cNvPr id="4" name="Rectangle 5"/>
          <p:cNvSpPr>
            <a:spLocks noGrp="1" noChangeArrowheads="1"/>
          </p:cNvSpPr>
          <p:nvPr>
            <p:ph type="sldNum" sz="quarter" idx="10"/>
          </p:nvPr>
        </p:nvSpPr>
        <p:spPr>
          <a:ln/>
        </p:spPr>
        <p:txBody>
          <a:bodyPr/>
          <a:lstStyle>
            <a:lvl1pPr>
              <a:defRPr/>
            </a:lvl1pPr>
          </a:lstStyle>
          <a:p>
            <a:pPr>
              <a:defRPr/>
            </a:pPr>
            <a:fld id="{495ECE22-EECC-49A1-A76E-66DC08A76E0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F30E996-40F8-4C5F-9BC6-DC23B86B291F}" type="slidenum">
              <a:rPr lang="en-US"/>
              <a:pPr>
                <a:defRPr/>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700697"/>
            <a:ext cx="8161020" cy="1452880"/>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58429" y="3100524"/>
            <a:ext cx="8161020" cy="1600199"/>
          </a:xfrm>
        </p:spPr>
        <p:txBody>
          <a:bodyPr anchor="b"/>
          <a:lstStyle>
            <a:lvl1pPr marL="0" indent="0">
              <a:buNone/>
              <a:defRPr sz="2100"/>
            </a:lvl1pPr>
            <a:lvl2pPr marL="473247" indent="0">
              <a:buNone/>
              <a:defRPr sz="1900"/>
            </a:lvl2pPr>
            <a:lvl3pPr marL="946496" indent="0">
              <a:buNone/>
              <a:defRPr sz="1700"/>
            </a:lvl3pPr>
            <a:lvl4pPr marL="1419719" indent="0">
              <a:buNone/>
              <a:defRPr sz="1500"/>
            </a:lvl4pPr>
            <a:lvl5pPr marL="1892998" indent="0">
              <a:buNone/>
              <a:defRPr sz="1500"/>
            </a:lvl5pPr>
            <a:lvl6pPr marL="2366235" indent="0">
              <a:buNone/>
              <a:defRPr sz="1500"/>
            </a:lvl6pPr>
            <a:lvl7pPr marL="2839477" indent="0">
              <a:buNone/>
              <a:defRPr sz="1500"/>
            </a:lvl7pPr>
            <a:lvl8pPr marL="3312746" indent="0">
              <a:buNone/>
              <a:defRPr sz="1500"/>
            </a:lvl8pPr>
            <a:lvl9pPr marL="3785993" indent="0">
              <a:buNone/>
              <a:defRPr sz="15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06518407-1123-475B-B76B-78EDCB46E7D8}"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006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A7D281A3-C0FF-44BB-84EE-4CD849182BF6}"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0060" y="292947"/>
            <a:ext cx="8641080"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0060" y="1637458"/>
            <a:ext cx="4242197" cy="682413"/>
          </a:xfrm>
        </p:spPr>
        <p:txBody>
          <a:bodyPr anchor="b"/>
          <a:lstStyle>
            <a:lvl1pPr marL="0" indent="0">
              <a:buNone/>
              <a:defRPr sz="2500" b="1"/>
            </a:lvl1pPr>
            <a:lvl2pPr marL="473247" indent="0">
              <a:buNone/>
              <a:defRPr sz="2100" b="1"/>
            </a:lvl2pPr>
            <a:lvl3pPr marL="946496" indent="0">
              <a:buNone/>
              <a:defRPr sz="1900" b="1"/>
            </a:lvl3pPr>
            <a:lvl4pPr marL="1419719" indent="0">
              <a:buNone/>
              <a:defRPr sz="1700" b="1"/>
            </a:lvl4pPr>
            <a:lvl5pPr marL="1892998" indent="0">
              <a:buNone/>
              <a:defRPr sz="1700" b="1"/>
            </a:lvl5pPr>
            <a:lvl6pPr marL="2366235" indent="0">
              <a:buNone/>
              <a:defRPr sz="1700" b="1"/>
            </a:lvl6pPr>
            <a:lvl7pPr marL="2839477" indent="0">
              <a:buNone/>
              <a:defRPr sz="1700" b="1"/>
            </a:lvl7pPr>
            <a:lvl8pPr marL="3312746" indent="0">
              <a:buNone/>
              <a:defRPr sz="1700" b="1"/>
            </a:lvl8pPr>
            <a:lvl9pPr marL="3785993"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480060" y="2319871"/>
            <a:ext cx="4242197"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7285" y="1637458"/>
            <a:ext cx="4243864" cy="682413"/>
          </a:xfrm>
        </p:spPr>
        <p:txBody>
          <a:bodyPr anchor="b"/>
          <a:lstStyle>
            <a:lvl1pPr marL="0" indent="0">
              <a:buNone/>
              <a:defRPr sz="2500" b="1"/>
            </a:lvl1pPr>
            <a:lvl2pPr marL="473247" indent="0">
              <a:buNone/>
              <a:defRPr sz="2100" b="1"/>
            </a:lvl2pPr>
            <a:lvl3pPr marL="946496" indent="0">
              <a:buNone/>
              <a:defRPr sz="1900" b="1"/>
            </a:lvl3pPr>
            <a:lvl4pPr marL="1419719" indent="0">
              <a:buNone/>
              <a:defRPr sz="1700" b="1"/>
            </a:lvl4pPr>
            <a:lvl5pPr marL="1892998" indent="0">
              <a:buNone/>
              <a:defRPr sz="1700" b="1"/>
            </a:lvl5pPr>
            <a:lvl6pPr marL="2366235" indent="0">
              <a:buNone/>
              <a:defRPr sz="1700" b="1"/>
            </a:lvl6pPr>
            <a:lvl7pPr marL="2839477" indent="0">
              <a:buNone/>
              <a:defRPr sz="1700" b="1"/>
            </a:lvl7pPr>
            <a:lvl8pPr marL="3312746" indent="0">
              <a:buNone/>
              <a:defRPr sz="1700" b="1"/>
            </a:lvl8pPr>
            <a:lvl9pPr marL="3785993"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4877285" y="2319871"/>
            <a:ext cx="4243864"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4A84CFC9-C977-4424-9CAC-311F3AC7347E}"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5995EBB3-9282-4161-862D-906B19848029}"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C70805BB-A00D-4C58-A7F2-B8948448DE94}"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252" y="291253"/>
            <a:ext cx="3158729" cy="123952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753802" y="291505"/>
            <a:ext cx="5367338" cy="6243321"/>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0252" y="1530787"/>
            <a:ext cx="3158729" cy="5003801"/>
          </a:xfrm>
        </p:spPr>
        <p:txBody>
          <a:bodyPr/>
          <a:lstStyle>
            <a:lvl1pPr marL="0" indent="0">
              <a:buNone/>
              <a:defRPr sz="1500"/>
            </a:lvl1pPr>
            <a:lvl2pPr marL="473247" indent="0">
              <a:buNone/>
              <a:defRPr sz="1300"/>
            </a:lvl2pPr>
            <a:lvl3pPr marL="946496" indent="0">
              <a:buNone/>
              <a:defRPr sz="1100"/>
            </a:lvl3pPr>
            <a:lvl4pPr marL="1419719" indent="0">
              <a:buNone/>
              <a:defRPr sz="1000"/>
            </a:lvl4pPr>
            <a:lvl5pPr marL="1892998" indent="0">
              <a:buNone/>
              <a:defRPr sz="1000"/>
            </a:lvl5pPr>
            <a:lvl6pPr marL="2366235" indent="0">
              <a:buNone/>
              <a:defRPr sz="1000"/>
            </a:lvl6pPr>
            <a:lvl7pPr marL="2839477" indent="0">
              <a:buNone/>
              <a:defRPr sz="1000"/>
            </a:lvl7pPr>
            <a:lvl8pPr marL="3312746" indent="0">
              <a:buNone/>
              <a:defRPr sz="1000"/>
            </a:lvl8pPr>
            <a:lvl9pPr marL="3785993" indent="0">
              <a:buNone/>
              <a:defRPr sz="10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D359142C-76FA-4A46-8420-2A59AFBF4195}"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5120644"/>
            <a:ext cx="5760720" cy="604521"/>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881902" y="653627"/>
            <a:ext cx="5760720" cy="4389120"/>
          </a:xfrm>
        </p:spPr>
        <p:txBody>
          <a:bodyPr/>
          <a:lstStyle>
            <a:lvl1pPr marL="0" indent="0">
              <a:buNone/>
              <a:defRPr sz="3400"/>
            </a:lvl1pPr>
            <a:lvl2pPr marL="473247" indent="0">
              <a:buNone/>
              <a:defRPr sz="3000"/>
            </a:lvl2pPr>
            <a:lvl3pPr marL="946496" indent="0">
              <a:buNone/>
              <a:defRPr sz="2500"/>
            </a:lvl3pPr>
            <a:lvl4pPr marL="1419719" indent="0">
              <a:buNone/>
              <a:defRPr sz="2100"/>
            </a:lvl4pPr>
            <a:lvl5pPr marL="1892998" indent="0">
              <a:buNone/>
              <a:defRPr sz="2100"/>
            </a:lvl5pPr>
            <a:lvl6pPr marL="2366235" indent="0">
              <a:buNone/>
              <a:defRPr sz="2100"/>
            </a:lvl6pPr>
            <a:lvl7pPr marL="2839477" indent="0">
              <a:buNone/>
              <a:defRPr sz="2100"/>
            </a:lvl7pPr>
            <a:lvl8pPr marL="3312746" indent="0">
              <a:buNone/>
              <a:defRPr sz="2100"/>
            </a:lvl8pPr>
            <a:lvl9pPr marL="3785993" indent="0">
              <a:buNone/>
              <a:defRPr sz="2100"/>
            </a:lvl9pPr>
          </a:lstStyle>
          <a:p>
            <a:pPr lvl="0"/>
            <a:endParaRPr lang="en-US" noProof="0" dirty="0" smtClean="0"/>
          </a:p>
        </p:txBody>
      </p:sp>
      <p:sp>
        <p:nvSpPr>
          <p:cNvPr id="4" name="Text Placeholder 3"/>
          <p:cNvSpPr>
            <a:spLocks noGrp="1"/>
          </p:cNvSpPr>
          <p:nvPr>
            <p:ph type="body" sz="half" idx="2"/>
          </p:nvPr>
        </p:nvSpPr>
        <p:spPr>
          <a:xfrm>
            <a:off x="1881902" y="5725165"/>
            <a:ext cx="5760720" cy="858519"/>
          </a:xfrm>
        </p:spPr>
        <p:txBody>
          <a:bodyPr/>
          <a:lstStyle>
            <a:lvl1pPr marL="0" indent="0">
              <a:buNone/>
              <a:defRPr sz="1500"/>
            </a:lvl1pPr>
            <a:lvl2pPr marL="473247" indent="0">
              <a:buNone/>
              <a:defRPr sz="1300"/>
            </a:lvl2pPr>
            <a:lvl3pPr marL="946496" indent="0">
              <a:buNone/>
              <a:defRPr sz="1100"/>
            </a:lvl3pPr>
            <a:lvl4pPr marL="1419719" indent="0">
              <a:buNone/>
              <a:defRPr sz="1000"/>
            </a:lvl4pPr>
            <a:lvl5pPr marL="1892998" indent="0">
              <a:buNone/>
              <a:defRPr sz="1000"/>
            </a:lvl5pPr>
            <a:lvl6pPr marL="2366235" indent="0">
              <a:buNone/>
              <a:defRPr sz="1000"/>
            </a:lvl6pPr>
            <a:lvl7pPr marL="2839477" indent="0">
              <a:buNone/>
              <a:defRPr sz="1000"/>
            </a:lvl7pPr>
            <a:lvl8pPr marL="3312746" indent="0">
              <a:buNone/>
              <a:defRPr sz="1000"/>
            </a:lvl8pPr>
            <a:lvl9pPr marL="3785993" indent="0">
              <a:buNone/>
              <a:defRPr sz="10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349ABB5B-49DE-4D9F-B4C8-D9184EB74FDA}"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60046C2-EF9E-41C2-96D2-9BA99AB78177}"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243840"/>
            <a:ext cx="2160270" cy="629073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0060" y="243840"/>
            <a:ext cx="6320790" cy="62907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AFAEE6BA-97BB-4D30-9A36-61B216E0E832}"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3478" y="243843"/>
            <a:ext cx="7272576" cy="92794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80060" y="1706880"/>
            <a:ext cx="4240530" cy="48276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1706880"/>
            <a:ext cx="4240530" cy="48276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6CF15E7C-C47D-4426-834E-B98016BCD121}"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243840"/>
            <a:ext cx="2160270" cy="629073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0060" y="243840"/>
            <a:ext cx="6320790" cy="62907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689113D7-0010-4634-8373-47E16669017E}" type="slidenum">
              <a:rPr lang="en-US"/>
              <a:pPr>
                <a:defRPr/>
              </a:pPr>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2098" name="Rectangle 2"/>
          <p:cNvSpPr>
            <a:spLocks noGrp="1" noChangeArrowheads="1"/>
          </p:cNvSpPr>
          <p:nvPr>
            <p:ph type="subTitle" idx="1"/>
          </p:nvPr>
        </p:nvSpPr>
        <p:spPr>
          <a:xfrm>
            <a:off x="1440180" y="4717627"/>
            <a:ext cx="6720840" cy="1300480"/>
          </a:xfrm>
        </p:spPr>
        <p:txBody>
          <a:bodyPr/>
          <a:lstStyle>
            <a:lvl1pPr marL="0" indent="0" algn="ctr">
              <a:buFontTx/>
              <a:buNone/>
              <a:defRPr sz="1500" b="1">
                <a:solidFill>
                  <a:schemeClr val="accent2"/>
                </a:solidFill>
              </a:defRPr>
            </a:lvl1pPr>
          </a:lstStyle>
          <a:p>
            <a:r>
              <a:rPr lang="en-US"/>
              <a:t>Click to edit Master subtitle style</a:t>
            </a:r>
          </a:p>
        </p:txBody>
      </p:sp>
      <p:sp>
        <p:nvSpPr>
          <p:cNvPr id="132099" name="Rectangle 3"/>
          <p:cNvSpPr>
            <a:spLocks noGrp="1" noChangeArrowheads="1"/>
          </p:cNvSpPr>
          <p:nvPr>
            <p:ph type="ctrTitle"/>
          </p:nvPr>
        </p:nvSpPr>
        <p:spPr>
          <a:xfrm>
            <a:off x="720090" y="2844904"/>
            <a:ext cx="8161020" cy="1568027"/>
          </a:xfrm>
        </p:spPr>
        <p:txBody>
          <a:bodyPr/>
          <a:lstStyle>
            <a:lvl1pPr>
              <a:defRPr sz="3800"/>
            </a:lvl1pPr>
          </a:lstStyle>
          <a:p>
            <a:r>
              <a:rPr lang="en-US"/>
              <a:t>Click to edit Master title style</a:t>
            </a:r>
          </a:p>
        </p:txBody>
      </p:sp>
      <p:sp>
        <p:nvSpPr>
          <p:cNvPr id="4" name="Rectangle 5"/>
          <p:cNvSpPr>
            <a:spLocks noGrp="1" noChangeArrowheads="1"/>
          </p:cNvSpPr>
          <p:nvPr>
            <p:ph type="sldNum" sz="quarter" idx="10"/>
          </p:nvPr>
        </p:nvSpPr>
        <p:spPr>
          <a:ln/>
        </p:spPr>
        <p:txBody>
          <a:bodyPr/>
          <a:lstStyle>
            <a:lvl1pPr>
              <a:defRPr/>
            </a:lvl1pPr>
          </a:lstStyle>
          <a:p>
            <a:pPr>
              <a:defRPr/>
            </a:pPr>
            <a:fld id="{495ECE22-EECC-49A1-A76E-66DC08A76E02}"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4"/>
          <p:cNvCxnSpPr>
            <a:cxnSpLocks noChangeShapeType="1"/>
          </p:cNvCxnSpPr>
          <p:nvPr userDrawn="1"/>
        </p:nvCxnSpPr>
        <p:spPr bwMode="auto">
          <a:xfrm flipV="1">
            <a:off x="730297" y="865465"/>
            <a:ext cx="8150225" cy="0"/>
          </a:xfrm>
          <a:prstGeom prst="line">
            <a:avLst/>
          </a:prstGeom>
          <a:noFill/>
          <a:ln w="25400" algn="ctr">
            <a:solidFill>
              <a:srgbClr val="000099"/>
            </a:solidFill>
            <a:round/>
            <a:headEnd/>
            <a:tailEnd/>
          </a:ln>
        </p:spPr>
      </p:cxnSp>
      <p:pic>
        <p:nvPicPr>
          <p:cNvPr id="5" name="Picture 8"/>
          <p:cNvPicPr>
            <a:picLocks noChangeAspect="1" noChangeArrowheads="1"/>
          </p:cNvPicPr>
          <p:nvPr userDrawn="1"/>
        </p:nvPicPr>
        <p:blipFill>
          <a:blip r:embed="rId2" cstate="print"/>
          <a:srcRect/>
          <a:stretch>
            <a:fillRect/>
          </a:stretch>
        </p:blipFill>
        <p:spPr bwMode="auto">
          <a:xfrm>
            <a:off x="95250" y="6638925"/>
            <a:ext cx="1828800" cy="62865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sldNum" sz="quarter" idx="10"/>
          </p:nvPr>
        </p:nvSpPr>
        <p:spPr/>
        <p:txBody>
          <a:bodyPr/>
          <a:lstStyle>
            <a:lvl1pPr>
              <a:defRPr sz="1400" smtClean="0">
                <a:solidFill>
                  <a:srgbClr val="000066"/>
                </a:solidFill>
              </a:defRPr>
            </a:lvl1pPr>
          </a:lstStyle>
          <a:p>
            <a:pPr>
              <a:defRPr/>
            </a:pPr>
            <a:fld id="{18DBC676-50E9-49FA-AB5D-4F4E835CF9A6}" type="slidenum">
              <a:rPr lang="en-US"/>
              <a:pPr>
                <a:defRPr/>
              </a:pPr>
              <a:t>‹#›</a:t>
            </a:fld>
            <a:endParaRPr lang="en-US" dirty="0"/>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700697"/>
            <a:ext cx="8161020" cy="1452880"/>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58429" y="3100524"/>
            <a:ext cx="8161020" cy="1600199"/>
          </a:xfrm>
        </p:spPr>
        <p:txBody>
          <a:bodyPr anchor="b"/>
          <a:lstStyle>
            <a:lvl1pPr marL="0" indent="0">
              <a:buNone/>
              <a:defRPr sz="2100"/>
            </a:lvl1pPr>
            <a:lvl2pPr marL="479144" indent="0">
              <a:buNone/>
              <a:defRPr sz="1900"/>
            </a:lvl2pPr>
            <a:lvl3pPr marL="958292" indent="0">
              <a:buNone/>
              <a:defRPr sz="1700"/>
            </a:lvl3pPr>
            <a:lvl4pPr marL="1437421" indent="0">
              <a:buNone/>
              <a:defRPr sz="1500"/>
            </a:lvl4pPr>
            <a:lvl5pPr marL="1916586" indent="0">
              <a:buNone/>
              <a:defRPr sz="1500"/>
            </a:lvl5pPr>
            <a:lvl6pPr marL="2395732" indent="0">
              <a:buNone/>
              <a:defRPr sz="1500"/>
            </a:lvl6pPr>
            <a:lvl7pPr marL="2874870" indent="0">
              <a:buNone/>
              <a:defRPr sz="1500"/>
            </a:lvl7pPr>
            <a:lvl8pPr marL="3354025" indent="0">
              <a:buNone/>
              <a:defRPr sz="1500"/>
            </a:lvl8pPr>
            <a:lvl9pPr marL="3833180" indent="0">
              <a:buNone/>
              <a:defRPr sz="15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0A2BDE2E-9934-4E48-A807-19B945047A29}"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006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C910F1C8-D212-43D9-A830-76147B721593}"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0060" y="292947"/>
            <a:ext cx="8641080"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0060" y="1637458"/>
            <a:ext cx="4242197" cy="682413"/>
          </a:xfrm>
        </p:spPr>
        <p:txBody>
          <a:bodyPr anchor="b"/>
          <a:lstStyle>
            <a:lvl1pPr marL="0" indent="0">
              <a:buNone/>
              <a:defRPr sz="2500" b="1"/>
            </a:lvl1pPr>
            <a:lvl2pPr marL="479144" indent="0">
              <a:buNone/>
              <a:defRPr sz="2100" b="1"/>
            </a:lvl2pPr>
            <a:lvl3pPr marL="958292" indent="0">
              <a:buNone/>
              <a:defRPr sz="1900" b="1"/>
            </a:lvl3pPr>
            <a:lvl4pPr marL="1437421" indent="0">
              <a:buNone/>
              <a:defRPr sz="1700" b="1"/>
            </a:lvl4pPr>
            <a:lvl5pPr marL="1916586" indent="0">
              <a:buNone/>
              <a:defRPr sz="1700" b="1"/>
            </a:lvl5pPr>
            <a:lvl6pPr marL="2395732" indent="0">
              <a:buNone/>
              <a:defRPr sz="1700" b="1"/>
            </a:lvl6pPr>
            <a:lvl7pPr marL="2874870" indent="0">
              <a:buNone/>
              <a:defRPr sz="1700" b="1"/>
            </a:lvl7pPr>
            <a:lvl8pPr marL="3354025" indent="0">
              <a:buNone/>
              <a:defRPr sz="1700" b="1"/>
            </a:lvl8pPr>
            <a:lvl9pPr marL="3833180"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480060" y="2319871"/>
            <a:ext cx="4242197"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7285" y="1637458"/>
            <a:ext cx="4243864" cy="682413"/>
          </a:xfrm>
        </p:spPr>
        <p:txBody>
          <a:bodyPr anchor="b"/>
          <a:lstStyle>
            <a:lvl1pPr marL="0" indent="0">
              <a:buNone/>
              <a:defRPr sz="2500" b="1"/>
            </a:lvl1pPr>
            <a:lvl2pPr marL="479144" indent="0">
              <a:buNone/>
              <a:defRPr sz="2100" b="1"/>
            </a:lvl2pPr>
            <a:lvl3pPr marL="958292" indent="0">
              <a:buNone/>
              <a:defRPr sz="1900" b="1"/>
            </a:lvl3pPr>
            <a:lvl4pPr marL="1437421" indent="0">
              <a:buNone/>
              <a:defRPr sz="1700" b="1"/>
            </a:lvl4pPr>
            <a:lvl5pPr marL="1916586" indent="0">
              <a:buNone/>
              <a:defRPr sz="1700" b="1"/>
            </a:lvl5pPr>
            <a:lvl6pPr marL="2395732" indent="0">
              <a:buNone/>
              <a:defRPr sz="1700" b="1"/>
            </a:lvl6pPr>
            <a:lvl7pPr marL="2874870" indent="0">
              <a:buNone/>
              <a:defRPr sz="1700" b="1"/>
            </a:lvl7pPr>
            <a:lvl8pPr marL="3354025" indent="0">
              <a:buNone/>
              <a:defRPr sz="1700" b="1"/>
            </a:lvl8pPr>
            <a:lvl9pPr marL="3833180"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4877285" y="2319871"/>
            <a:ext cx="4243864"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2134C36A-EFB8-4B61-856A-437A621845FB}"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223812D3-441D-41C8-BA13-B2E0F8F1F72A}"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48623392-4B46-4D2F-B5D2-65B09561743D}"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162" y="291253"/>
            <a:ext cx="3158729" cy="123952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753802" y="291300"/>
            <a:ext cx="5367338" cy="6243321"/>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0162" y="1530787"/>
            <a:ext cx="3158729" cy="5003801"/>
          </a:xfrm>
        </p:spPr>
        <p:txBody>
          <a:bodyPr/>
          <a:lstStyle>
            <a:lvl1pPr marL="0" indent="0">
              <a:buNone/>
              <a:defRPr sz="1500"/>
            </a:lvl1pPr>
            <a:lvl2pPr marL="479144" indent="0">
              <a:buNone/>
              <a:defRPr sz="1300"/>
            </a:lvl2pPr>
            <a:lvl3pPr marL="958292" indent="0">
              <a:buNone/>
              <a:defRPr sz="1100"/>
            </a:lvl3pPr>
            <a:lvl4pPr marL="1437421" indent="0">
              <a:buNone/>
              <a:defRPr sz="1000"/>
            </a:lvl4pPr>
            <a:lvl5pPr marL="1916586" indent="0">
              <a:buNone/>
              <a:defRPr sz="1000"/>
            </a:lvl5pPr>
            <a:lvl6pPr marL="2395732" indent="0">
              <a:buNone/>
              <a:defRPr sz="1000"/>
            </a:lvl6pPr>
            <a:lvl7pPr marL="2874870" indent="0">
              <a:buNone/>
              <a:defRPr sz="1000"/>
            </a:lvl7pPr>
            <a:lvl8pPr marL="3354025" indent="0">
              <a:buNone/>
              <a:defRPr sz="1000"/>
            </a:lvl8pPr>
            <a:lvl9pPr marL="3833180" indent="0">
              <a:buNone/>
              <a:defRPr sz="10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11B561F8-7182-4B3E-8B0F-A97FA9C476B7}"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5120644"/>
            <a:ext cx="5760720" cy="604521"/>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881902" y="653627"/>
            <a:ext cx="5760720" cy="4389120"/>
          </a:xfrm>
        </p:spPr>
        <p:txBody>
          <a:bodyPr/>
          <a:lstStyle>
            <a:lvl1pPr marL="0" indent="0">
              <a:buNone/>
              <a:defRPr sz="3400"/>
            </a:lvl1pPr>
            <a:lvl2pPr marL="479144" indent="0">
              <a:buNone/>
              <a:defRPr sz="3000"/>
            </a:lvl2pPr>
            <a:lvl3pPr marL="958292" indent="0">
              <a:buNone/>
              <a:defRPr sz="2500"/>
            </a:lvl3pPr>
            <a:lvl4pPr marL="1437421" indent="0">
              <a:buNone/>
              <a:defRPr sz="2100"/>
            </a:lvl4pPr>
            <a:lvl5pPr marL="1916586" indent="0">
              <a:buNone/>
              <a:defRPr sz="2100"/>
            </a:lvl5pPr>
            <a:lvl6pPr marL="2395732" indent="0">
              <a:buNone/>
              <a:defRPr sz="2100"/>
            </a:lvl6pPr>
            <a:lvl7pPr marL="2874870" indent="0">
              <a:buNone/>
              <a:defRPr sz="2100"/>
            </a:lvl7pPr>
            <a:lvl8pPr marL="3354025" indent="0">
              <a:buNone/>
              <a:defRPr sz="2100"/>
            </a:lvl8pPr>
            <a:lvl9pPr marL="3833180" indent="0">
              <a:buNone/>
              <a:defRPr sz="2100"/>
            </a:lvl9pPr>
          </a:lstStyle>
          <a:p>
            <a:pPr lvl="0"/>
            <a:endParaRPr lang="en-US" noProof="0" smtClean="0"/>
          </a:p>
        </p:txBody>
      </p:sp>
      <p:sp>
        <p:nvSpPr>
          <p:cNvPr id="4" name="Text Placeholder 3"/>
          <p:cNvSpPr>
            <a:spLocks noGrp="1"/>
          </p:cNvSpPr>
          <p:nvPr>
            <p:ph type="body" sz="half" idx="2"/>
          </p:nvPr>
        </p:nvSpPr>
        <p:spPr>
          <a:xfrm>
            <a:off x="1881902" y="5725165"/>
            <a:ext cx="5760720" cy="858519"/>
          </a:xfrm>
        </p:spPr>
        <p:txBody>
          <a:bodyPr/>
          <a:lstStyle>
            <a:lvl1pPr marL="0" indent="0">
              <a:buNone/>
              <a:defRPr sz="1500"/>
            </a:lvl1pPr>
            <a:lvl2pPr marL="479144" indent="0">
              <a:buNone/>
              <a:defRPr sz="1300"/>
            </a:lvl2pPr>
            <a:lvl3pPr marL="958292" indent="0">
              <a:buNone/>
              <a:defRPr sz="1100"/>
            </a:lvl3pPr>
            <a:lvl4pPr marL="1437421" indent="0">
              <a:buNone/>
              <a:defRPr sz="1000"/>
            </a:lvl4pPr>
            <a:lvl5pPr marL="1916586" indent="0">
              <a:buNone/>
              <a:defRPr sz="1000"/>
            </a:lvl5pPr>
            <a:lvl6pPr marL="2395732" indent="0">
              <a:buNone/>
              <a:defRPr sz="1000"/>
            </a:lvl6pPr>
            <a:lvl7pPr marL="2874870" indent="0">
              <a:buNone/>
              <a:defRPr sz="1000"/>
            </a:lvl7pPr>
            <a:lvl8pPr marL="3354025" indent="0">
              <a:buNone/>
              <a:defRPr sz="1000"/>
            </a:lvl8pPr>
            <a:lvl9pPr marL="3833180" indent="0">
              <a:buNone/>
              <a:defRPr sz="10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3244520-0DA7-49F3-8971-937802B76093}"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F30E996-40F8-4C5F-9BC6-DC23B86B291F}"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3478" y="243843"/>
            <a:ext cx="7272576" cy="92794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80060" y="1706880"/>
            <a:ext cx="4240530" cy="48276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1706880"/>
            <a:ext cx="4240530" cy="48276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E7963DEC-4883-4A4C-86F1-DD0B9C44B11D}" type="slidenum">
              <a:rPr lang="en-US"/>
              <a:pPr>
                <a:defRPr/>
              </a:pPr>
              <a:t>‹#›</a:t>
            </a:fld>
            <a:endParaRPr lang="en-US"/>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243840"/>
            <a:ext cx="2160270" cy="629073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0060" y="243840"/>
            <a:ext cx="6320790" cy="62907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689113D7-0010-4634-8373-47E16669017E}"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3478" y="243843"/>
            <a:ext cx="7272576" cy="92794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80060" y="1706880"/>
            <a:ext cx="4240530" cy="48276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1706880"/>
            <a:ext cx="4240530" cy="48276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E7963DEC-4883-4A4C-86F1-DD0B9C44B11D}"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2098" name="Rectangle 2"/>
          <p:cNvSpPr>
            <a:spLocks noGrp="1" noChangeArrowheads="1"/>
          </p:cNvSpPr>
          <p:nvPr>
            <p:ph type="subTitle" idx="1"/>
          </p:nvPr>
        </p:nvSpPr>
        <p:spPr>
          <a:xfrm>
            <a:off x="1440180" y="4717627"/>
            <a:ext cx="6720840" cy="1300480"/>
          </a:xfrm>
        </p:spPr>
        <p:txBody>
          <a:bodyPr/>
          <a:lstStyle>
            <a:lvl1pPr marL="0" indent="0" algn="ctr">
              <a:buFontTx/>
              <a:buNone/>
              <a:defRPr sz="1500" b="1">
                <a:solidFill>
                  <a:schemeClr val="accent2"/>
                </a:solidFill>
              </a:defRPr>
            </a:lvl1pPr>
          </a:lstStyle>
          <a:p>
            <a:r>
              <a:rPr lang="en-US"/>
              <a:t>Click to edit Master subtitle style</a:t>
            </a:r>
          </a:p>
        </p:txBody>
      </p:sp>
      <p:sp>
        <p:nvSpPr>
          <p:cNvPr id="132099" name="Rectangle 3"/>
          <p:cNvSpPr>
            <a:spLocks noGrp="1" noChangeArrowheads="1"/>
          </p:cNvSpPr>
          <p:nvPr>
            <p:ph type="ctrTitle"/>
          </p:nvPr>
        </p:nvSpPr>
        <p:spPr>
          <a:xfrm>
            <a:off x="720090" y="2844839"/>
            <a:ext cx="8161020" cy="1568027"/>
          </a:xfrm>
        </p:spPr>
        <p:txBody>
          <a:bodyPr/>
          <a:lstStyle>
            <a:lvl1pPr>
              <a:defRPr sz="3800"/>
            </a:lvl1pPr>
          </a:lstStyle>
          <a:p>
            <a:r>
              <a:rPr lang="en-US"/>
              <a:t>Click to edit Master title style</a:t>
            </a:r>
          </a:p>
        </p:txBody>
      </p:sp>
      <p:sp>
        <p:nvSpPr>
          <p:cNvPr id="4" name="Rectangle 5"/>
          <p:cNvSpPr>
            <a:spLocks noGrp="1" noChangeArrowheads="1"/>
          </p:cNvSpPr>
          <p:nvPr>
            <p:ph type="sldNum" sz="quarter" idx="10"/>
          </p:nvPr>
        </p:nvSpPr>
        <p:spPr>
          <a:ln/>
        </p:spPr>
        <p:txBody>
          <a:bodyPr/>
          <a:lstStyle>
            <a:lvl1pPr>
              <a:defRPr/>
            </a:lvl1pPr>
          </a:lstStyle>
          <a:p>
            <a:pPr>
              <a:defRPr/>
            </a:pPr>
            <a:fld id="{1F01E465-523D-497B-A3C0-000731973407}"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80163FED-A9B5-4516-8574-48486C1B360D}"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700697"/>
            <a:ext cx="8161020" cy="1452880"/>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58429" y="3100524"/>
            <a:ext cx="8161020" cy="1600199"/>
          </a:xfrm>
        </p:spPr>
        <p:txBody>
          <a:bodyPr anchor="b"/>
          <a:lstStyle>
            <a:lvl1pPr marL="0" indent="0">
              <a:buNone/>
              <a:defRPr sz="2100"/>
            </a:lvl1pPr>
            <a:lvl2pPr marL="481756" indent="0">
              <a:buNone/>
              <a:defRPr sz="1900"/>
            </a:lvl2pPr>
            <a:lvl3pPr marL="963515" indent="0">
              <a:buNone/>
              <a:defRPr sz="1700"/>
            </a:lvl3pPr>
            <a:lvl4pPr marL="1445267" indent="0">
              <a:buNone/>
              <a:defRPr sz="1500"/>
            </a:lvl4pPr>
            <a:lvl5pPr marL="1927030" indent="0">
              <a:buNone/>
              <a:defRPr sz="1500"/>
            </a:lvl5pPr>
            <a:lvl6pPr marL="2408792" indent="0">
              <a:buNone/>
              <a:defRPr sz="1500"/>
            </a:lvl6pPr>
            <a:lvl7pPr marL="2890544" indent="0">
              <a:buNone/>
              <a:defRPr sz="1500"/>
            </a:lvl7pPr>
            <a:lvl8pPr marL="3372307" indent="0">
              <a:buNone/>
              <a:defRPr sz="1500"/>
            </a:lvl8pPr>
            <a:lvl9pPr marL="3854066" indent="0">
              <a:buNone/>
              <a:defRPr sz="15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06518407-1123-475B-B76B-78EDCB46E7D8}"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006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A7D281A3-C0FF-44BB-84EE-4CD849182BF6}"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0060" y="292947"/>
            <a:ext cx="8641080"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0060" y="1637458"/>
            <a:ext cx="4242197" cy="682413"/>
          </a:xfrm>
        </p:spPr>
        <p:txBody>
          <a:bodyPr anchor="b"/>
          <a:lstStyle>
            <a:lvl1pPr marL="0" indent="0">
              <a:buNone/>
              <a:defRPr sz="2500" b="1"/>
            </a:lvl1pPr>
            <a:lvl2pPr marL="481756" indent="0">
              <a:buNone/>
              <a:defRPr sz="2100" b="1"/>
            </a:lvl2pPr>
            <a:lvl3pPr marL="963515" indent="0">
              <a:buNone/>
              <a:defRPr sz="1900" b="1"/>
            </a:lvl3pPr>
            <a:lvl4pPr marL="1445267" indent="0">
              <a:buNone/>
              <a:defRPr sz="1700" b="1"/>
            </a:lvl4pPr>
            <a:lvl5pPr marL="1927030" indent="0">
              <a:buNone/>
              <a:defRPr sz="1700" b="1"/>
            </a:lvl5pPr>
            <a:lvl6pPr marL="2408792" indent="0">
              <a:buNone/>
              <a:defRPr sz="1700" b="1"/>
            </a:lvl6pPr>
            <a:lvl7pPr marL="2890544" indent="0">
              <a:buNone/>
              <a:defRPr sz="1700" b="1"/>
            </a:lvl7pPr>
            <a:lvl8pPr marL="3372307" indent="0">
              <a:buNone/>
              <a:defRPr sz="1700" b="1"/>
            </a:lvl8pPr>
            <a:lvl9pPr marL="3854066"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480060" y="2319871"/>
            <a:ext cx="4242197"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7285" y="1637458"/>
            <a:ext cx="4243864" cy="682413"/>
          </a:xfrm>
        </p:spPr>
        <p:txBody>
          <a:bodyPr anchor="b"/>
          <a:lstStyle>
            <a:lvl1pPr marL="0" indent="0">
              <a:buNone/>
              <a:defRPr sz="2500" b="1"/>
            </a:lvl1pPr>
            <a:lvl2pPr marL="481756" indent="0">
              <a:buNone/>
              <a:defRPr sz="2100" b="1"/>
            </a:lvl2pPr>
            <a:lvl3pPr marL="963515" indent="0">
              <a:buNone/>
              <a:defRPr sz="1900" b="1"/>
            </a:lvl3pPr>
            <a:lvl4pPr marL="1445267" indent="0">
              <a:buNone/>
              <a:defRPr sz="1700" b="1"/>
            </a:lvl4pPr>
            <a:lvl5pPr marL="1927030" indent="0">
              <a:buNone/>
              <a:defRPr sz="1700" b="1"/>
            </a:lvl5pPr>
            <a:lvl6pPr marL="2408792" indent="0">
              <a:buNone/>
              <a:defRPr sz="1700" b="1"/>
            </a:lvl6pPr>
            <a:lvl7pPr marL="2890544" indent="0">
              <a:buNone/>
              <a:defRPr sz="1700" b="1"/>
            </a:lvl7pPr>
            <a:lvl8pPr marL="3372307" indent="0">
              <a:buNone/>
              <a:defRPr sz="1700" b="1"/>
            </a:lvl8pPr>
            <a:lvl9pPr marL="3854066"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4877285" y="2319871"/>
            <a:ext cx="4243864"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4A84CFC9-C977-4424-9CAC-311F3AC7347E}"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5995EBB3-9282-4161-862D-906B19848029}"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C70805BB-A00D-4C58-A7F2-B8948448DE94}"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4"/>
          <p:cNvCxnSpPr>
            <a:cxnSpLocks noChangeShapeType="1"/>
          </p:cNvCxnSpPr>
          <p:nvPr userDrawn="1"/>
        </p:nvCxnSpPr>
        <p:spPr bwMode="auto">
          <a:xfrm flipV="1">
            <a:off x="730285" y="935038"/>
            <a:ext cx="8150225" cy="0"/>
          </a:xfrm>
          <a:prstGeom prst="line">
            <a:avLst/>
          </a:prstGeom>
          <a:noFill/>
          <a:ln w="25400" algn="ctr">
            <a:solidFill>
              <a:srgbClr val="000099"/>
            </a:solidFill>
            <a:round/>
            <a:headEnd/>
            <a:tailEnd/>
          </a:ln>
        </p:spPr>
      </p:cxnSp>
      <p:pic>
        <p:nvPicPr>
          <p:cNvPr id="5" name="Picture 8"/>
          <p:cNvPicPr>
            <a:picLocks noChangeAspect="1" noChangeArrowheads="1"/>
          </p:cNvPicPr>
          <p:nvPr userDrawn="1"/>
        </p:nvPicPr>
        <p:blipFill>
          <a:blip r:embed="rId2" cstate="print"/>
          <a:srcRect/>
          <a:stretch>
            <a:fillRect/>
          </a:stretch>
        </p:blipFill>
        <p:spPr bwMode="auto">
          <a:xfrm>
            <a:off x="95250" y="6638925"/>
            <a:ext cx="1828800" cy="62865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sldNum" sz="quarter" idx="10"/>
          </p:nvPr>
        </p:nvSpPr>
        <p:spPr/>
        <p:txBody>
          <a:bodyPr/>
          <a:lstStyle>
            <a:lvl1pPr>
              <a:defRPr sz="1400" smtClean="0">
                <a:solidFill>
                  <a:srgbClr val="000066"/>
                </a:solidFill>
              </a:defRPr>
            </a:lvl1pPr>
          </a:lstStyle>
          <a:p>
            <a:pPr>
              <a:defRPr/>
            </a:pPr>
            <a:fld id="{18DBC676-50E9-49FA-AB5D-4F4E835CF9A6}"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98" y="291253"/>
            <a:ext cx="3158729" cy="123952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753802" y="291268"/>
            <a:ext cx="5367338" cy="6243321"/>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0098" y="1530787"/>
            <a:ext cx="3158729" cy="5003801"/>
          </a:xfrm>
        </p:spPr>
        <p:txBody>
          <a:bodyPr/>
          <a:lstStyle>
            <a:lvl1pPr marL="0" indent="0">
              <a:buNone/>
              <a:defRPr sz="1500"/>
            </a:lvl1pPr>
            <a:lvl2pPr marL="481756" indent="0">
              <a:buNone/>
              <a:defRPr sz="1300"/>
            </a:lvl2pPr>
            <a:lvl3pPr marL="963515" indent="0">
              <a:buNone/>
              <a:defRPr sz="1100"/>
            </a:lvl3pPr>
            <a:lvl4pPr marL="1445267" indent="0">
              <a:buNone/>
              <a:defRPr sz="1000"/>
            </a:lvl4pPr>
            <a:lvl5pPr marL="1927030" indent="0">
              <a:buNone/>
              <a:defRPr sz="1000"/>
            </a:lvl5pPr>
            <a:lvl6pPr marL="2408792" indent="0">
              <a:buNone/>
              <a:defRPr sz="1000"/>
            </a:lvl6pPr>
            <a:lvl7pPr marL="2890544" indent="0">
              <a:buNone/>
              <a:defRPr sz="1000"/>
            </a:lvl7pPr>
            <a:lvl8pPr marL="3372307" indent="0">
              <a:buNone/>
              <a:defRPr sz="1000"/>
            </a:lvl8pPr>
            <a:lvl9pPr marL="3854066" indent="0">
              <a:buNone/>
              <a:defRPr sz="10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D359142C-76FA-4A46-8420-2A59AFBF4195}"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5120644"/>
            <a:ext cx="5760720" cy="604521"/>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881902" y="653627"/>
            <a:ext cx="5760720" cy="4389120"/>
          </a:xfrm>
        </p:spPr>
        <p:txBody>
          <a:bodyPr/>
          <a:lstStyle>
            <a:lvl1pPr marL="0" indent="0">
              <a:buNone/>
              <a:defRPr sz="3400"/>
            </a:lvl1pPr>
            <a:lvl2pPr marL="481756" indent="0">
              <a:buNone/>
              <a:defRPr sz="3000"/>
            </a:lvl2pPr>
            <a:lvl3pPr marL="963515" indent="0">
              <a:buNone/>
              <a:defRPr sz="2500"/>
            </a:lvl3pPr>
            <a:lvl4pPr marL="1445267" indent="0">
              <a:buNone/>
              <a:defRPr sz="2100"/>
            </a:lvl4pPr>
            <a:lvl5pPr marL="1927030" indent="0">
              <a:buNone/>
              <a:defRPr sz="2100"/>
            </a:lvl5pPr>
            <a:lvl6pPr marL="2408792" indent="0">
              <a:buNone/>
              <a:defRPr sz="2100"/>
            </a:lvl6pPr>
            <a:lvl7pPr marL="2890544" indent="0">
              <a:buNone/>
              <a:defRPr sz="2100"/>
            </a:lvl7pPr>
            <a:lvl8pPr marL="3372307" indent="0">
              <a:buNone/>
              <a:defRPr sz="2100"/>
            </a:lvl8pPr>
            <a:lvl9pPr marL="3854066" indent="0">
              <a:buNone/>
              <a:defRPr sz="2100"/>
            </a:lvl9pPr>
          </a:lstStyle>
          <a:p>
            <a:pPr lvl="0"/>
            <a:endParaRPr lang="en-US" noProof="0" smtClean="0"/>
          </a:p>
        </p:txBody>
      </p:sp>
      <p:sp>
        <p:nvSpPr>
          <p:cNvPr id="4" name="Text Placeholder 3"/>
          <p:cNvSpPr>
            <a:spLocks noGrp="1"/>
          </p:cNvSpPr>
          <p:nvPr>
            <p:ph type="body" sz="half" idx="2"/>
          </p:nvPr>
        </p:nvSpPr>
        <p:spPr>
          <a:xfrm>
            <a:off x="1881902" y="5725165"/>
            <a:ext cx="5760720" cy="858519"/>
          </a:xfrm>
        </p:spPr>
        <p:txBody>
          <a:bodyPr/>
          <a:lstStyle>
            <a:lvl1pPr marL="0" indent="0">
              <a:buNone/>
              <a:defRPr sz="1500"/>
            </a:lvl1pPr>
            <a:lvl2pPr marL="481756" indent="0">
              <a:buNone/>
              <a:defRPr sz="1300"/>
            </a:lvl2pPr>
            <a:lvl3pPr marL="963515" indent="0">
              <a:buNone/>
              <a:defRPr sz="1100"/>
            </a:lvl3pPr>
            <a:lvl4pPr marL="1445267" indent="0">
              <a:buNone/>
              <a:defRPr sz="1000"/>
            </a:lvl4pPr>
            <a:lvl5pPr marL="1927030" indent="0">
              <a:buNone/>
              <a:defRPr sz="1000"/>
            </a:lvl5pPr>
            <a:lvl6pPr marL="2408792" indent="0">
              <a:buNone/>
              <a:defRPr sz="1000"/>
            </a:lvl6pPr>
            <a:lvl7pPr marL="2890544" indent="0">
              <a:buNone/>
              <a:defRPr sz="1000"/>
            </a:lvl7pPr>
            <a:lvl8pPr marL="3372307" indent="0">
              <a:buNone/>
              <a:defRPr sz="1000"/>
            </a:lvl8pPr>
            <a:lvl9pPr marL="3854066" indent="0">
              <a:buNone/>
              <a:defRPr sz="10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349ABB5B-49DE-4D9F-B4C8-D9184EB74FDA}"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60046C2-EF9E-41C2-96D2-9BA99AB78177}"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243840"/>
            <a:ext cx="2160270" cy="629073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0060" y="243840"/>
            <a:ext cx="6320790" cy="62907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AFAEE6BA-97BB-4D30-9A36-61B216E0E832}"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3478" y="243843"/>
            <a:ext cx="7272576" cy="92794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80060" y="1706880"/>
            <a:ext cx="4240530" cy="48276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1706880"/>
            <a:ext cx="4240530" cy="48276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6CF15E7C-C47D-4426-834E-B98016BCD121}"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2098" name="Rectangle 2"/>
          <p:cNvSpPr>
            <a:spLocks noGrp="1" noChangeArrowheads="1"/>
          </p:cNvSpPr>
          <p:nvPr>
            <p:ph type="subTitle" idx="1"/>
          </p:nvPr>
        </p:nvSpPr>
        <p:spPr>
          <a:xfrm>
            <a:off x="1440180" y="4717627"/>
            <a:ext cx="6720840" cy="1300480"/>
          </a:xfrm>
        </p:spPr>
        <p:txBody>
          <a:bodyPr/>
          <a:lstStyle>
            <a:lvl1pPr marL="0" indent="0" algn="ctr">
              <a:buFontTx/>
              <a:buNone/>
              <a:defRPr sz="1500" b="1">
                <a:solidFill>
                  <a:schemeClr val="accent2"/>
                </a:solidFill>
              </a:defRPr>
            </a:lvl1pPr>
          </a:lstStyle>
          <a:p>
            <a:r>
              <a:rPr lang="en-US"/>
              <a:t>Click to edit Master subtitle style</a:t>
            </a:r>
          </a:p>
        </p:txBody>
      </p:sp>
      <p:sp>
        <p:nvSpPr>
          <p:cNvPr id="132099" name="Rectangle 3"/>
          <p:cNvSpPr>
            <a:spLocks noGrp="1" noChangeArrowheads="1"/>
          </p:cNvSpPr>
          <p:nvPr>
            <p:ph type="ctrTitle"/>
          </p:nvPr>
        </p:nvSpPr>
        <p:spPr>
          <a:xfrm>
            <a:off x="720090" y="2844832"/>
            <a:ext cx="8161020" cy="1568027"/>
          </a:xfrm>
        </p:spPr>
        <p:txBody>
          <a:bodyPr/>
          <a:lstStyle>
            <a:lvl1pPr>
              <a:defRPr sz="3800"/>
            </a:lvl1pPr>
          </a:lstStyle>
          <a:p>
            <a:r>
              <a:rPr lang="en-US"/>
              <a:t>Click to edit Master title style</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BBD38A55-AF13-4A7D-9A85-12B8A11B38FB}" type="slidenum">
              <a:rPr lang="en-US"/>
              <a:pPr>
                <a:defRPr/>
              </a:pPr>
              <a:t>‹#›</a:t>
            </a:fld>
            <a:endParaRPr lang="en-US"/>
          </a:p>
        </p:txBody>
      </p:sp>
      <p:pic>
        <p:nvPicPr>
          <p:cNvPr id="5" name="Picture 8"/>
          <p:cNvPicPr>
            <a:picLocks noChangeAspect="1" noChangeArrowheads="1"/>
          </p:cNvPicPr>
          <p:nvPr userDrawn="1"/>
        </p:nvPicPr>
        <p:blipFill>
          <a:blip r:embed="rId2" cstate="print"/>
          <a:srcRect/>
          <a:stretch>
            <a:fillRect/>
          </a:stretch>
        </p:blipFill>
        <p:spPr bwMode="auto">
          <a:xfrm>
            <a:off x="95250" y="6638925"/>
            <a:ext cx="1828800" cy="628650"/>
          </a:xfrm>
          <a:prstGeom prst="rect">
            <a:avLst/>
          </a:prstGeom>
          <a:noFill/>
          <a:ln w="9525">
            <a:noFill/>
            <a:miter lim="800000"/>
            <a:headEnd/>
            <a:tailEnd/>
          </a:ln>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700697"/>
            <a:ext cx="8161020" cy="1452880"/>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58429" y="3100524"/>
            <a:ext cx="8161020" cy="1600199"/>
          </a:xfrm>
        </p:spPr>
        <p:txBody>
          <a:bodyPr anchor="b"/>
          <a:lstStyle>
            <a:lvl1pPr marL="0" indent="0">
              <a:buNone/>
              <a:defRPr sz="2100"/>
            </a:lvl1pPr>
            <a:lvl2pPr marL="482014" indent="0">
              <a:buNone/>
              <a:defRPr sz="1900"/>
            </a:lvl2pPr>
            <a:lvl3pPr marL="964030" indent="0">
              <a:buNone/>
              <a:defRPr sz="1700"/>
            </a:lvl3pPr>
            <a:lvl4pPr marL="1446041" indent="0">
              <a:buNone/>
              <a:defRPr sz="1500"/>
            </a:lvl4pPr>
            <a:lvl5pPr marL="1928062" indent="0">
              <a:buNone/>
              <a:defRPr sz="1500"/>
            </a:lvl5pPr>
            <a:lvl6pPr marL="2410079" indent="0">
              <a:buNone/>
              <a:defRPr sz="1500"/>
            </a:lvl6pPr>
            <a:lvl7pPr marL="2892089" indent="0">
              <a:buNone/>
              <a:defRPr sz="1500"/>
            </a:lvl7pPr>
            <a:lvl8pPr marL="3374109" indent="0">
              <a:buNone/>
              <a:defRPr sz="1500"/>
            </a:lvl8pPr>
            <a:lvl9pPr marL="3856127" indent="0">
              <a:buNone/>
              <a:defRPr sz="15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6D5952AD-BCCB-48F3-8218-759359A87A3B}"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006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5ED45F96-667E-4B0C-BAB0-64EA8421E7A4}"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0060" y="292947"/>
            <a:ext cx="8641080"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0060" y="1637458"/>
            <a:ext cx="4242197" cy="682413"/>
          </a:xfrm>
        </p:spPr>
        <p:txBody>
          <a:bodyPr anchor="b"/>
          <a:lstStyle>
            <a:lvl1pPr marL="0" indent="0">
              <a:buNone/>
              <a:defRPr sz="2500" b="1"/>
            </a:lvl1pPr>
            <a:lvl2pPr marL="482014" indent="0">
              <a:buNone/>
              <a:defRPr sz="2100" b="1"/>
            </a:lvl2pPr>
            <a:lvl3pPr marL="964030" indent="0">
              <a:buNone/>
              <a:defRPr sz="1900" b="1"/>
            </a:lvl3pPr>
            <a:lvl4pPr marL="1446041" indent="0">
              <a:buNone/>
              <a:defRPr sz="1700" b="1"/>
            </a:lvl4pPr>
            <a:lvl5pPr marL="1928062" indent="0">
              <a:buNone/>
              <a:defRPr sz="1700" b="1"/>
            </a:lvl5pPr>
            <a:lvl6pPr marL="2410079" indent="0">
              <a:buNone/>
              <a:defRPr sz="1700" b="1"/>
            </a:lvl6pPr>
            <a:lvl7pPr marL="2892089" indent="0">
              <a:buNone/>
              <a:defRPr sz="1700" b="1"/>
            </a:lvl7pPr>
            <a:lvl8pPr marL="3374109" indent="0">
              <a:buNone/>
              <a:defRPr sz="1700" b="1"/>
            </a:lvl8pPr>
            <a:lvl9pPr marL="3856127"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480060" y="2319871"/>
            <a:ext cx="4242197"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7285" y="1637458"/>
            <a:ext cx="4243864" cy="682413"/>
          </a:xfrm>
        </p:spPr>
        <p:txBody>
          <a:bodyPr anchor="b"/>
          <a:lstStyle>
            <a:lvl1pPr marL="0" indent="0">
              <a:buNone/>
              <a:defRPr sz="2500" b="1"/>
            </a:lvl1pPr>
            <a:lvl2pPr marL="482014" indent="0">
              <a:buNone/>
              <a:defRPr sz="2100" b="1"/>
            </a:lvl2pPr>
            <a:lvl3pPr marL="964030" indent="0">
              <a:buNone/>
              <a:defRPr sz="1900" b="1"/>
            </a:lvl3pPr>
            <a:lvl4pPr marL="1446041" indent="0">
              <a:buNone/>
              <a:defRPr sz="1700" b="1"/>
            </a:lvl4pPr>
            <a:lvl5pPr marL="1928062" indent="0">
              <a:buNone/>
              <a:defRPr sz="1700" b="1"/>
            </a:lvl5pPr>
            <a:lvl6pPr marL="2410079" indent="0">
              <a:buNone/>
              <a:defRPr sz="1700" b="1"/>
            </a:lvl6pPr>
            <a:lvl7pPr marL="2892089" indent="0">
              <a:buNone/>
              <a:defRPr sz="1700" b="1"/>
            </a:lvl7pPr>
            <a:lvl8pPr marL="3374109" indent="0">
              <a:buNone/>
              <a:defRPr sz="1700" b="1"/>
            </a:lvl8pPr>
            <a:lvl9pPr marL="3856127"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4877285" y="2319871"/>
            <a:ext cx="4243864"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1A164047-724F-4A4E-9720-29E47C8F59D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700697"/>
            <a:ext cx="8161020" cy="1452880"/>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58429" y="3100524"/>
            <a:ext cx="8161020" cy="1600199"/>
          </a:xfrm>
        </p:spPr>
        <p:txBody>
          <a:bodyPr anchor="b"/>
          <a:lstStyle>
            <a:lvl1pPr marL="0" indent="0">
              <a:buNone/>
              <a:defRPr sz="2100"/>
            </a:lvl1pPr>
            <a:lvl2pPr marL="481885" indent="0">
              <a:buNone/>
              <a:defRPr sz="1900"/>
            </a:lvl2pPr>
            <a:lvl3pPr marL="963772" indent="0">
              <a:buNone/>
              <a:defRPr sz="1700"/>
            </a:lvl3pPr>
            <a:lvl4pPr marL="1445654" indent="0">
              <a:buNone/>
              <a:defRPr sz="1500"/>
            </a:lvl4pPr>
            <a:lvl5pPr marL="1927546" indent="0">
              <a:buNone/>
              <a:defRPr sz="1500"/>
            </a:lvl5pPr>
            <a:lvl6pPr marL="2409435" indent="0">
              <a:buNone/>
              <a:defRPr sz="1500"/>
            </a:lvl6pPr>
            <a:lvl7pPr marL="2891315" indent="0">
              <a:buNone/>
              <a:defRPr sz="1500"/>
            </a:lvl7pPr>
            <a:lvl8pPr marL="3373207" indent="0">
              <a:buNone/>
              <a:defRPr sz="1500"/>
            </a:lvl8pPr>
            <a:lvl9pPr marL="3855097" indent="0">
              <a:buNone/>
              <a:defRPr sz="15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0A2BDE2E-9934-4E48-A807-19B945047A29}"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1FFFB366-8D65-4066-AC8D-3E986BBA40BA}"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5496E9C6-BA8D-4F74-9670-3045BC39EDF2}"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92" y="291253"/>
            <a:ext cx="3158729" cy="123952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753802" y="291268"/>
            <a:ext cx="5367338" cy="6243321"/>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0092" y="1530787"/>
            <a:ext cx="3158729" cy="5003801"/>
          </a:xfrm>
        </p:spPr>
        <p:txBody>
          <a:bodyPr/>
          <a:lstStyle>
            <a:lvl1pPr marL="0" indent="0">
              <a:buNone/>
              <a:defRPr sz="1500"/>
            </a:lvl1pPr>
            <a:lvl2pPr marL="482014" indent="0">
              <a:buNone/>
              <a:defRPr sz="1300"/>
            </a:lvl2pPr>
            <a:lvl3pPr marL="964030" indent="0">
              <a:buNone/>
              <a:defRPr sz="1100"/>
            </a:lvl3pPr>
            <a:lvl4pPr marL="1446041" indent="0">
              <a:buNone/>
              <a:defRPr sz="1000"/>
            </a:lvl4pPr>
            <a:lvl5pPr marL="1928062" indent="0">
              <a:buNone/>
              <a:defRPr sz="1000"/>
            </a:lvl5pPr>
            <a:lvl6pPr marL="2410079" indent="0">
              <a:buNone/>
              <a:defRPr sz="1000"/>
            </a:lvl6pPr>
            <a:lvl7pPr marL="2892089" indent="0">
              <a:buNone/>
              <a:defRPr sz="1000"/>
            </a:lvl7pPr>
            <a:lvl8pPr marL="3374109" indent="0">
              <a:buNone/>
              <a:defRPr sz="1000"/>
            </a:lvl8pPr>
            <a:lvl9pPr marL="3856127" indent="0">
              <a:buNone/>
              <a:defRPr sz="10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982319BF-07BF-49A4-8416-D65B21BCAF5A}"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5120644"/>
            <a:ext cx="5760720" cy="604521"/>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881902" y="653627"/>
            <a:ext cx="5760720" cy="4389120"/>
          </a:xfrm>
        </p:spPr>
        <p:txBody>
          <a:bodyPr/>
          <a:lstStyle>
            <a:lvl1pPr marL="0" indent="0">
              <a:buNone/>
              <a:defRPr sz="3400"/>
            </a:lvl1pPr>
            <a:lvl2pPr marL="482014" indent="0">
              <a:buNone/>
              <a:defRPr sz="3000"/>
            </a:lvl2pPr>
            <a:lvl3pPr marL="964030" indent="0">
              <a:buNone/>
              <a:defRPr sz="2500"/>
            </a:lvl3pPr>
            <a:lvl4pPr marL="1446041" indent="0">
              <a:buNone/>
              <a:defRPr sz="2100"/>
            </a:lvl4pPr>
            <a:lvl5pPr marL="1928062" indent="0">
              <a:buNone/>
              <a:defRPr sz="2100"/>
            </a:lvl5pPr>
            <a:lvl6pPr marL="2410079" indent="0">
              <a:buNone/>
              <a:defRPr sz="2100"/>
            </a:lvl6pPr>
            <a:lvl7pPr marL="2892089" indent="0">
              <a:buNone/>
              <a:defRPr sz="2100"/>
            </a:lvl7pPr>
            <a:lvl8pPr marL="3374109" indent="0">
              <a:buNone/>
              <a:defRPr sz="2100"/>
            </a:lvl8pPr>
            <a:lvl9pPr marL="3856127" indent="0">
              <a:buNone/>
              <a:defRPr sz="2100"/>
            </a:lvl9pPr>
          </a:lstStyle>
          <a:p>
            <a:pPr lvl="0"/>
            <a:endParaRPr lang="en-US" noProof="0" smtClean="0"/>
          </a:p>
        </p:txBody>
      </p:sp>
      <p:sp>
        <p:nvSpPr>
          <p:cNvPr id="4" name="Text Placeholder 3"/>
          <p:cNvSpPr>
            <a:spLocks noGrp="1"/>
          </p:cNvSpPr>
          <p:nvPr>
            <p:ph type="body" sz="half" idx="2"/>
          </p:nvPr>
        </p:nvSpPr>
        <p:spPr>
          <a:xfrm>
            <a:off x="1881902" y="5725165"/>
            <a:ext cx="5760720" cy="858519"/>
          </a:xfrm>
        </p:spPr>
        <p:txBody>
          <a:bodyPr/>
          <a:lstStyle>
            <a:lvl1pPr marL="0" indent="0">
              <a:buNone/>
              <a:defRPr sz="1500"/>
            </a:lvl1pPr>
            <a:lvl2pPr marL="482014" indent="0">
              <a:buNone/>
              <a:defRPr sz="1300"/>
            </a:lvl2pPr>
            <a:lvl3pPr marL="964030" indent="0">
              <a:buNone/>
              <a:defRPr sz="1100"/>
            </a:lvl3pPr>
            <a:lvl4pPr marL="1446041" indent="0">
              <a:buNone/>
              <a:defRPr sz="1000"/>
            </a:lvl4pPr>
            <a:lvl5pPr marL="1928062" indent="0">
              <a:buNone/>
              <a:defRPr sz="1000"/>
            </a:lvl5pPr>
            <a:lvl6pPr marL="2410079" indent="0">
              <a:buNone/>
              <a:defRPr sz="1000"/>
            </a:lvl6pPr>
            <a:lvl7pPr marL="2892089" indent="0">
              <a:buNone/>
              <a:defRPr sz="1000"/>
            </a:lvl7pPr>
            <a:lvl8pPr marL="3374109" indent="0">
              <a:buNone/>
              <a:defRPr sz="1000"/>
            </a:lvl8pPr>
            <a:lvl9pPr marL="3856127" indent="0">
              <a:buNone/>
              <a:defRPr sz="10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D1619211-BD03-411D-880B-AB34AF796E37}"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F7648E16-C0C5-421C-B2DC-FD6F7E724DC8}"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243840"/>
            <a:ext cx="2160270" cy="629073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0060" y="243840"/>
            <a:ext cx="6320790" cy="62907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17B99B8B-AD08-4ACD-98B9-5BAE664D180F}"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3478" y="243843"/>
            <a:ext cx="7272576" cy="92794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80060" y="1706880"/>
            <a:ext cx="4240530" cy="48276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1706880"/>
            <a:ext cx="4240530" cy="48276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967D70C8-591C-433A-AEB1-262961FFC98E}"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2098" name="Rectangle 2"/>
          <p:cNvSpPr>
            <a:spLocks noGrp="1" noChangeArrowheads="1"/>
          </p:cNvSpPr>
          <p:nvPr>
            <p:ph type="subTitle" idx="1"/>
          </p:nvPr>
        </p:nvSpPr>
        <p:spPr>
          <a:xfrm>
            <a:off x="1440180" y="4717627"/>
            <a:ext cx="6720840" cy="1300480"/>
          </a:xfrm>
        </p:spPr>
        <p:txBody>
          <a:bodyPr/>
          <a:lstStyle>
            <a:lvl1pPr marL="0" indent="0" algn="ctr">
              <a:buFontTx/>
              <a:buNone/>
              <a:defRPr sz="1500" b="1">
                <a:solidFill>
                  <a:schemeClr val="accent2"/>
                </a:solidFill>
              </a:defRPr>
            </a:lvl1pPr>
          </a:lstStyle>
          <a:p>
            <a:r>
              <a:rPr lang="en-US"/>
              <a:t>Click to edit Master subtitle style</a:t>
            </a:r>
          </a:p>
        </p:txBody>
      </p:sp>
      <p:sp>
        <p:nvSpPr>
          <p:cNvPr id="132099" name="Rectangle 3"/>
          <p:cNvSpPr>
            <a:spLocks noGrp="1" noChangeArrowheads="1"/>
          </p:cNvSpPr>
          <p:nvPr>
            <p:ph type="ctrTitle"/>
          </p:nvPr>
        </p:nvSpPr>
        <p:spPr>
          <a:xfrm>
            <a:off x="720090" y="2844836"/>
            <a:ext cx="8161020" cy="1568027"/>
          </a:xfrm>
        </p:spPr>
        <p:txBody>
          <a:bodyPr/>
          <a:lstStyle>
            <a:lvl1pPr>
              <a:defRPr sz="3800"/>
            </a:lvl1pPr>
          </a:lstStyle>
          <a:p>
            <a:r>
              <a:rPr lang="en-US"/>
              <a:t>Click to edit Master title style</a:t>
            </a:r>
          </a:p>
        </p:txBody>
      </p:sp>
      <p:sp>
        <p:nvSpPr>
          <p:cNvPr id="4" name="Rectangle 5"/>
          <p:cNvSpPr>
            <a:spLocks noGrp="1" noChangeArrowheads="1"/>
          </p:cNvSpPr>
          <p:nvPr>
            <p:ph type="sldNum" sz="quarter" idx="10"/>
          </p:nvPr>
        </p:nvSpPr>
        <p:spPr>
          <a:ln/>
        </p:spPr>
        <p:txBody>
          <a:bodyPr/>
          <a:lstStyle>
            <a:lvl1pPr>
              <a:defRPr/>
            </a:lvl1pPr>
          </a:lstStyle>
          <a:p>
            <a:pPr>
              <a:defRPr/>
            </a:pPr>
            <a:fld id="{495ECE22-EECC-49A1-A76E-66DC08A76E02}"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8"/>
          <p:cNvPicPr>
            <a:picLocks noChangeAspect="1" noChangeArrowheads="1"/>
          </p:cNvPicPr>
          <p:nvPr userDrawn="1"/>
        </p:nvPicPr>
        <p:blipFill>
          <a:blip r:embed="rId2" cstate="print"/>
          <a:srcRect/>
          <a:stretch>
            <a:fillRect/>
          </a:stretch>
        </p:blipFill>
        <p:spPr bwMode="auto">
          <a:xfrm>
            <a:off x="95250" y="6638925"/>
            <a:ext cx="1828800" cy="62865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sldNum" sz="quarter" idx="10"/>
          </p:nvPr>
        </p:nvSpPr>
        <p:spPr/>
        <p:txBody>
          <a:bodyPr/>
          <a:lstStyle>
            <a:lvl1pPr>
              <a:defRPr sz="1400" smtClean="0">
                <a:solidFill>
                  <a:srgbClr val="000066"/>
                </a:solidFill>
              </a:defRPr>
            </a:lvl1pPr>
          </a:lstStyle>
          <a:p>
            <a:pPr>
              <a:defRPr/>
            </a:pPr>
            <a:fld id="{18DBC676-50E9-49FA-AB5D-4F4E835CF9A6}" type="slidenum">
              <a:rPr lang="en-US"/>
              <a:pPr>
                <a:defRPr/>
              </a:pPr>
              <a:t>‹#›</a:t>
            </a:fld>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700697"/>
            <a:ext cx="8161020" cy="1452880"/>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58429" y="3100524"/>
            <a:ext cx="8161020" cy="1600199"/>
          </a:xfrm>
        </p:spPr>
        <p:txBody>
          <a:bodyPr anchor="b"/>
          <a:lstStyle>
            <a:lvl1pPr marL="0" indent="0">
              <a:buNone/>
              <a:defRPr sz="2100"/>
            </a:lvl1pPr>
            <a:lvl2pPr marL="481885" indent="0">
              <a:buNone/>
              <a:defRPr sz="1900"/>
            </a:lvl2pPr>
            <a:lvl3pPr marL="963772" indent="0">
              <a:buNone/>
              <a:defRPr sz="1700"/>
            </a:lvl3pPr>
            <a:lvl4pPr marL="1445654" indent="0">
              <a:buNone/>
              <a:defRPr sz="1500"/>
            </a:lvl4pPr>
            <a:lvl5pPr marL="1927546" indent="0">
              <a:buNone/>
              <a:defRPr sz="1500"/>
            </a:lvl5pPr>
            <a:lvl6pPr marL="2409435" indent="0">
              <a:buNone/>
              <a:defRPr sz="1500"/>
            </a:lvl6pPr>
            <a:lvl7pPr marL="2891315" indent="0">
              <a:buNone/>
              <a:defRPr sz="1500"/>
            </a:lvl7pPr>
            <a:lvl8pPr marL="3373207" indent="0">
              <a:buNone/>
              <a:defRPr sz="1500"/>
            </a:lvl8pPr>
            <a:lvl9pPr marL="3855097" indent="0">
              <a:buNone/>
              <a:defRPr sz="15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0A2BDE2E-9934-4E48-A807-19B945047A29}"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006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C910F1C8-D212-43D9-A830-76147B721593}"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006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C910F1C8-D212-43D9-A830-76147B721593}"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0060" y="292947"/>
            <a:ext cx="8641080"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0060" y="1637458"/>
            <a:ext cx="4242197" cy="682413"/>
          </a:xfrm>
        </p:spPr>
        <p:txBody>
          <a:bodyPr anchor="b"/>
          <a:lstStyle>
            <a:lvl1pPr marL="0" indent="0">
              <a:buNone/>
              <a:defRPr sz="2500" b="1"/>
            </a:lvl1pPr>
            <a:lvl2pPr marL="481885" indent="0">
              <a:buNone/>
              <a:defRPr sz="2100" b="1"/>
            </a:lvl2pPr>
            <a:lvl3pPr marL="963772" indent="0">
              <a:buNone/>
              <a:defRPr sz="1900" b="1"/>
            </a:lvl3pPr>
            <a:lvl4pPr marL="1445654" indent="0">
              <a:buNone/>
              <a:defRPr sz="1700" b="1"/>
            </a:lvl4pPr>
            <a:lvl5pPr marL="1927546" indent="0">
              <a:buNone/>
              <a:defRPr sz="1700" b="1"/>
            </a:lvl5pPr>
            <a:lvl6pPr marL="2409435" indent="0">
              <a:buNone/>
              <a:defRPr sz="1700" b="1"/>
            </a:lvl6pPr>
            <a:lvl7pPr marL="2891315" indent="0">
              <a:buNone/>
              <a:defRPr sz="1700" b="1"/>
            </a:lvl7pPr>
            <a:lvl8pPr marL="3373207" indent="0">
              <a:buNone/>
              <a:defRPr sz="1700" b="1"/>
            </a:lvl8pPr>
            <a:lvl9pPr marL="3855097"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480060" y="2319871"/>
            <a:ext cx="4242197"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7285" y="1637458"/>
            <a:ext cx="4243864" cy="682413"/>
          </a:xfrm>
        </p:spPr>
        <p:txBody>
          <a:bodyPr anchor="b"/>
          <a:lstStyle>
            <a:lvl1pPr marL="0" indent="0">
              <a:buNone/>
              <a:defRPr sz="2500" b="1"/>
            </a:lvl1pPr>
            <a:lvl2pPr marL="481885" indent="0">
              <a:buNone/>
              <a:defRPr sz="2100" b="1"/>
            </a:lvl2pPr>
            <a:lvl3pPr marL="963772" indent="0">
              <a:buNone/>
              <a:defRPr sz="1900" b="1"/>
            </a:lvl3pPr>
            <a:lvl4pPr marL="1445654" indent="0">
              <a:buNone/>
              <a:defRPr sz="1700" b="1"/>
            </a:lvl4pPr>
            <a:lvl5pPr marL="1927546" indent="0">
              <a:buNone/>
              <a:defRPr sz="1700" b="1"/>
            </a:lvl5pPr>
            <a:lvl6pPr marL="2409435" indent="0">
              <a:buNone/>
              <a:defRPr sz="1700" b="1"/>
            </a:lvl6pPr>
            <a:lvl7pPr marL="2891315" indent="0">
              <a:buNone/>
              <a:defRPr sz="1700" b="1"/>
            </a:lvl7pPr>
            <a:lvl8pPr marL="3373207" indent="0">
              <a:buNone/>
              <a:defRPr sz="1700" b="1"/>
            </a:lvl8pPr>
            <a:lvl9pPr marL="3855097"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4877285" y="2319871"/>
            <a:ext cx="4243864"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2134C36A-EFB8-4B61-856A-437A621845FB}"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223812D3-441D-41C8-BA13-B2E0F8F1F72A}" type="slidenum">
              <a:rPr lang="en-US">
                <a:solidFill>
                  <a:srgbClr val="000000"/>
                </a:solidFill>
              </a:rPr>
              <a:pPr>
                <a:defRPr/>
              </a:pPr>
              <a:t>‹#›</a:t>
            </a:fld>
            <a:endParaRPr lang="en-US">
              <a:solidFill>
                <a:srgbClr val="000000"/>
              </a:solidFill>
            </a:endParaRPr>
          </a:p>
        </p:txBody>
      </p:sp>
      <p:pic>
        <p:nvPicPr>
          <p:cNvPr id="4" name="Picture 8"/>
          <p:cNvPicPr>
            <a:picLocks noChangeAspect="1" noChangeArrowheads="1"/>
          </p:cNvPicPr>
          <p:nvPr userDrawn="1"/>
        </p:nvPicPr>
        <p:blipFill>
          <a:blip r:embed="rId2" cstate="print"/>
          <a:srcRect/>
          <a:stretch>
            <a:fillRect/>
          </a:stretch>
        </p:blipFill>
        <p:spPr bwMode="auto">
          <a:xfrm>
            <a:off x="95250" y="6638925"/>
            <a:ext cx="1828800" cy="628650"/>
          </a:xfrm>
          <a:prstGeom prst="rect">
            <a:avLst/>
          </a:prstGeom>
          <a:noFill/>
          <a:ln w="9525">
            <a:noFill/>
            <a:miter lim="800000"/>
            <a:headEnd/>
            <a:tailEnd/>
          </a:ln>
        </p:spPr>
      </p:pic>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48623392-4B46-4D2F-B5D2-65B09561743D}"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95" y="291253"/>
            <a:ext cx="3158729" cy="123952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753802" y="291268"/>
            <a:ext cx="5367338" cy="6243321"/>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0095" y="1530787"/>
            <a:ext cx="3158729" cy="5003801"/>
          </a:xfrm>
        </p:spPr>
        <p:txBody>
          <a:bodyPr/>
          <a:lstStyle>
            <a:lvl1pPr marL="0" indent="0">
              <a:buNone/>
              <a:defRPr sz="1500"/>
            </a:lvl1pPr>
            <a:lvl2pPr marL="481885" indent="0">
              <a:buNone/>
              <a:defRPr sz="1300"/>
            </a:lvl2pPr>
            <a:lvl3pPr marL="963772" indent="0">
              <a:buNone/>
              <a:defRPr sz="1100"/>
            </a:lvl3pPr>
            <a:lvl4pPr marL="1445654" indent="0">
              <a:buNone/>
              <a:defRPr sz="1000"/>
            </a:lvl4pPr>
            <a:lvl5pPr marL="1927546" indent="0">
              <a:buNone/>
              <a:defRPr sz="1000"/>
            </a:lvl5pPr>
            <a:lvl6pPr marL="2409435" indent="0">
              <a:buNone/>
              <a:defRPr sz="1000"/>
            </a:lvl6pPr>
            <a:lvl7pPr marL="2891315" indent="0">
              <a:buNone/>
              <a:defRPr sz="1000"/>
            </a:lvl7pPr>
            <a:lvl8pPr marL="3373207" indent="0">
              <a:buNone/>
              <a:defRPr sz="1000"/>
            </a:lvl8pPr>
            <a:lvl9pPr marL="3855097" indent="0">
              <a:buNone/>
              <a:defRPr sz="10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11B561F8-7182-4B3E-8B0F-A97FA9C476B7}"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5120644"/>
            <a:ext cx="5760720" cy="604521"/>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881902" y="653627"/>
            <a:ext cx="5760720" cy="4389120"/>
          </a:xfrm>
        </p:spPr>
        <p:txBody>
          <a:bodyPr/>
          <a:lstStyle>
            <a:lvl1pPr marL="0" indent="0">
              <a:buNone/>
              <a:defRPr sz="3400"/>
            </a:lvl1pPr>
            <a:lvl2pPr marL="481885" indent="0">
              <a:buNone/>
              <a:defRPr sz="3000"/>
            </a:lvl2pPr>
            <a:lvl3pPr marL="963772" indent="0">
              <a:buNone/>
              <a:defRPr sz="2500"/>
            </a:lvl3pPr>
            <a:lvl4pPr marL="1445654" indent="0">
              <a:buNone/>
              <a:defRPr sz="2100"/>
            </a:lvl4pPr>
            <a:lvl5pPr marL="1927546" indent="0">
              <a:buNone/>
              <a:defRPr sz="2100"/>
            </a:lvl5pPr>
            <a:lvl6pPr marL="2409435" indent="0">
              <a:buNone/>
              <a:defRPr sz="2100"/>
            </a:lvl6pPr>
            <a:lvl7pPr marL="2891315" indent="0">
              <a:buNone/>
              <a:defRPr sz="2100"/>
            </a:lvl7pPr>
            <a:lvl8pPr marL="3373207" indent="0">
              <a:buNone/>
              <a:defRPr sz="2100"/>
            </a:lvl8pPr>
            <a:lvl9pPr marL="3855097" indent="0">
              <a:buNone/>
              <a:defRPr sz="2100"/>
            </a:lvl9pPr>
          </a:lstStyle>
          <a:p>
            <a:pPr lvl="0"/>
            <a:endParaRPr lang="en-US" noProof="0" smtClean="0"/>
          </a:p>
        </p:txBody>
      </p:sp>
      <p:sp>
        <p:nvSpPr>
          <p:cNvPr id="4" name="Text Placeholder 3"/>
          <p:cNvSpPr>
            <a:spLocks noGrp="1"/>
          </p:cNvSpPr>
          <p:nvPr>
            <p:ph type="body" sz="half" idx="2"/>
          </p:nvPr>
        </p:nvSpPr>
        <p:spPr>
          <a:xfrm>
            <a:off x="1881902" y="5725165"/>
            <a:ext cx="5760720" cy="858519"/>
          </a:xfrm>
        </p:spPr>
        <p:txBody>
          <a:bodyPr/>
          <a:lstStyle>
            <a:lvl1pPr marL="0" indent="0">
              <a:buNone/>
              <a:defRPr sz="1500"/>
            </a:lvl1pPr>
            <a:lvl2pPr marL="481885" indent="0">
              <a:buNone/>
              <a:defRPr sz="1300"/>
            </a:lvl2pPr>
            <a:lvl3pPr marL="963772" indent="0">
              <a:buNone/>
              <a:defRPr sz="1100"/>
            </a:lvl3pPr>
            <a:lvl4pPr marL="1445654" indent="0">
              <a:buNone/>
              <a:defRPr sz="1000"/>
            </a:lvl4pPr>
            <a:lvl5pPr marL="1927546" indent="0">
              <a:buNone/>
              <a:defRPr sz="1000"/>
            </a:lvl5pPr>
            <a:lvl6pPr marL="2409435" indent="0">
              <a:buNone/>
              <a:defRPr sz="1000"/>
            </a:lvl6pPr>
            <a:lvl7pPr marL="2891315" indent="0">
              <a:buNone/>
              <a:defRPr sz="1000"/>
            </a:lvl7pPr>
            <a:lvl8pPr marL="3373207" indent="0">
              <a:buNone/>
              <a:defRPr sz="1000"/>
            </a:lvl8pPr>
            <a:lvl9pPr marL="3855097" indent="0">
              <a:buNone/>
              <a:defRPr sz="10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3244520-0DA7-49F3-8971-937802B76093}"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F30E996-40F8-4C5F-9BC6-DC23B86B291F}"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243840"/>
            <a:ext cx="2160270" cy="629073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0060" y="243840"/>
            <a:ext cx="6320790" cy="62907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689113D7-0010-4634-8373-47E16669017E}"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3478" y="243843"/>
            <a:ext cx="7272576" cy="92794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80060" y="1706880"/>
            <a:ext cx="4240530" cy="48276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1706880"/>
            <a:ext cx="4240530" cy="48276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E7963DEC-4883-4A4C-86F1-DD0B9C44B11D}"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Line 12"/>
          <p:cNvSpPr>
            <a:spLocks noChangeShapeType="1"/>
          </p:cNvSpPr>
          <p:nvPr/>
        </p:nvSpPr>
        <p:spPr bwMode="auto">
          <a:xfrm>
            <a:off x="2800350" y="2032000"/>
            <a:ext cx="0" cy="3738880"/>
          </a:xfrm>
          <a:prstGeom prst="line">
            <a:avLst/>
          </a:prstGeom>
          <a:noFill/>
          <a:ln w="38100">
            <a:solidFill>
              <a:srgbClr val="8F9DBB"/>
            </a:solidFill>
            <a:round/>
            <a:headEnd/>
            <a:tailEnd/>
          </a:ln>
          <a:effectLst/>
        </p:spPr>
        <p:txBody>
          <a:bodyPr lIns="96434" tIns="48218" rIns="96434" bIns="48218">
            <a:spAutoFit/>
          </a:bodyPr>
          <a:lstStyle/>
          <a:p>
            <a:pPr fontAlgn="auto">
              <a:spcBef>
                <a:spcPts val="0"/>
              </a:spcBef>
              <a:spcAft>
                <a:spcPts val="0"/>
              </a:spcAft>
              <a:defRPr/>
            </a:pPr>
            <a:endParaRPr lang="en-US" sz="1800" b="0" dirty="0">
              <a:solidFill>
                <a:srgbClr val="000000"/>
              </a:solidFill>
              <a:latin typeface="Arial"/>
            </a:endParaRPr>
          </a:p>
        </p:txBody>
      </p:sp>
      <p:pic>
        <p:nvPicPr>
          <p:cNvPr id="4" name="Picture 22" descr="BTA-logo"/>
          <p:cNvPicPr>
            <a:picLocks noChangeAspect="1" noChangeArrowheads="1"/>
          </p:cNvPicPr>
          <p:nvPr/>
        </p:nvPicPr>
        <p:blipFill>
          <a:blip r:embed="rId2" cstate="print"/>
          <a:srcRect/>
          <a:stretch>
            <a:fillRect/>
          </a:stretch>
        </p:blipFill>
        <p:spPr bwMode="auto">
          <a:xfrm>
            <a:off x="320048" y="2113280"/>
            <a:ext cx="2236946" cy="2275840"/>
          </a:xfrm>
          <a:prstGeom prst="rect">
            <a:avLst/>
          </a:prstGeom>
          <a:noFill/>
          <a:ln w="9525">
            <a:noFill/>
            <a:miter lim="800000"/>
            <a:headEnd/>
            <a:tailEnd/>
          </a:ln>
        </p:spPr>
      </p:pic>
      <p:sp>
        <p:nvSpPr>
          <p:cNvPr id="16394" name="Rectangle 10"/>
          <p:cNvSpPr>
            <a:spLocks noGrp="1" noChangeArrowheads="1"/>
          </p:cNvSpPr>
          <p:nvPr>
            <p:ph type="ctrTitle" sz="quarter"/>
          </p:nvPr>
        </p:nvSpPr>
        <p:spPr>
          <a:xfrm>
            <a:off x="3040380" y="2032000"/>
            <a:ext cx="5360670" cy="2438400"/>
          </a:xfrm>
        </p:spPr>
        <p:txBody>
          <a:bodyPr/>
          <a:lstStyle>
            <a:lvl1pPr algn="l">
              <a:defRPr sz="4200"/>
            </a:lvl1p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0060" y="292947"/>
            <a:ext cx="8641080"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0060" y="1637458"/>
            <a:ext cx="4242197" cy="682413"/>
          </a:xfrm>
        </p:spPr>
        <p:txBody>
          <a:bodyPr anchor="b"/>
          <a:lstStyle>
            <a:lvl1pPr marL="0" indent="0">
              <a:buNone/>
              <a:defRPr sz="2500" b="1"/>
            </a:lvl1pPr>
            <a:lvl2pPr marL="481885" indent="0">
              <a:buNone/>
              <a:defRPr sz="2100" b="1"/>
            </a:lvl2pPr>
            <a:lvl3pPr marL="963772" indent="0">
              <a:buNone/>
              <a:defRPr sz="1900" b="1"/>
            </a:lvl3pPr>
            <a:lvl4pPr marL="1445654" indent="0">
              <a:buNone/>
              <a:defRPr sz="1700" b="1"/>
            </a:lvl4pPr>
            <a:lvl5pPr marL="1927546" indent="0">
              <a:buNone/>
              <a:defRPr sz="1700" b="1"/>
            </a:lvl5pPr>
            <a:lvl6pPr marL="2409435" indent="0">
              <a:buNone/>
              <a:defRPr sz="1700" b="1"/>
            </a:lvl6pPr>
            <a:lvl7pPr marL="2891315" indent="0">
              <a:buNone/>
              <a:defRPr sz="1700" b="1"/>
            </a:lvl7pPr>
            <a:lvl8pPr marL="3373207" indent="0">
              <a:buNone/>
              <a:defRPr sz="1700" b="1"/>
            </a:lvl8pPr>
            <a:lvl9pPr marL="3855097"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480060" y="2319871"/>
            <a:ext cx="4242197"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7285" y="1637458"/>
            <a:ext cx="4243864" cy="682413"/>
          </a:xfrm>
        </p:spPr>
        <p:txBody>
          <a:bodyPr anchor="b"/>
          <a:lstStyle>
            <a:lvl1pPr marL="0" indent="0">
              <a:buNone/>
              <a:defRPr sz="2500" b="1"/>
            </a:lvl1pPr>
            <a:lvl2pPr marL="481885" indent="0">
              <a:buNone/>
              <a:defRPr sz="2100" b="1"/>
            </a:lvl2pPr>
            <a:lvl3pPr marL="963772" indent="0">
              <a:buNone/>
              <a:defRPr sz="1900" b="1"/>
            </a:lvl3pPr>
            <a:lvl4pPr marL="1445654" indent="0">
              <a:buNone/>
              <a:defRPr sz="1700" b="1"/>
            </a:lvl4pPr>
            <a:lvl5pPr marL="1927546" indent="0">
              <a:buNone/>
              <a:defRPr sz="1700" b="1"/>
            </a:lvl5pPr>
            <a:lvl6pPr marL="2409435" indent="0">
              <a:buNone/>
              <a:defRPr sz="1700" b="1"/>
            </a:lvl6pPr>
            <a:lvl7pPr marL="2891315" indent="0">
              <a:buNone/>
              <a:defRPr sz="1700" b="1"/>
            </a:lvl7pPr>
            <a:lvl8pPr marL="3373207" indent="0">
              <a:buNone/>
              <a:defRPr sz="1700" b="1"/>
            </a:lvl8pPr>
            <a:lvl9pPr marL="3855097"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4877285" y="2319871"/>
            <a:ext cx="4243864"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2134C36A-EFB8-4B61-856A-437A621845FB}"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514C315-A288-4AE1-92F1-4B5B2F5D23B4}"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700697"/>
            <a:ext cx="8161020" cy="1452880"/>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58429" y="3100522"/>
            <a:ext cx="8161020" cy="1600199"/>
          </a:xfrm>
        </p:spPr>
        <p:txBody>
          <a:bodyPr anchor="b"/>
          <a:lstStyle>
            <a:lvl1pPr marL="0" indent="0">
              <a:buNone/>
              <a:defRPr sz="2100"/>
            </a:lvl1pPr>
            <a:lvl2pPr marL="482186" indent="0">
              <a:buNone/>
              <a:defRPr sz="1900"/>
            </a:lvl2pPr>
            <a:lvl3pPr marL="964374" indent="0">
              <a:buNone/>
              <a:defRPr sz="1700"/>
            </a:lvl3pPr>
            <a:lvl4pPr marL="1446557" indent="0">
              <a:buNone/>
              <a:defRPr sz="1500"/>
            </a:lvl4pPr>
            <a:lvl5pPr marL="1928749" indent="0">
              <a:buNone/>
              <a:defRPr sz="1500"/>
            </a:lvl5pPr>
            <a:lvl6pPr marL="2410939" indent="0">
              <a:buNone/>
              <a:defRPr sz="1500"/>
            </a:lvl6pPr>
            <a:lvl7pPr marL="2893121" indent="0">
              <a:buNone/>
              <a:defRPr sz="1500"/>
            </a:lvl7pPr>
            <a:lvl8pPr marL="3375312" indent="0">
              <a:buNone/>
              <a:defRPr sz="1500"/>
            </a:lvl8pPr>
            <a:lvl9pPr marL="3857502" indent="0">
              <a:buNone/>
              <a:defRPr sz="15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90DE1180-8BE6-45B7-A567-F4647A06255A}"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0060" y="1219200"/>
            <a:ext cx="4240530" cy="531537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1219200"/>
            <a:ext cx="4240530" cy="531537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59779703-447F-4CA4-8358-BEE1078155E4}"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0060" y="292947"/>
            <a:ext cx="8641080"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0060" y="1637458"/>
            <a:ext cx="4242197" cy="682413"/>
          </a:xfrm>
        </p:spPr>
        <p:txBody>
          <a:bodyPr anchor="b"/>
          <a:lstStyle>
            <a:lvl1pPr marL="0" indent="0">
              <a:buNone/>
              <a:defRPr sz="2500" b="1"/>
            </a:lvl1pPr>
            <a:lvl2pPr marL="482186" indent="0">
              <a:buNone/>
              <a:defRPr sz="2100" b="1"/>
            </a:lvl2pPr>
            <a:lvl3pPr marL="964374" indent="0">
              <a:buNone/>
              <a:defRPr sz="1900" b="1"/>
            </a:lvl3pPr>
            <a:lvl4pPr marL="1446557" indent="0">
              <a:buNone/>
              <a:defRPr sz="1700" b="1"/>
            </a:lvl4pPr>
            <a:lvl5pPr marL="1928749" indent="0">
              <a:buNone/>
              <a:defRPr sz="1700" b="1"/>
            </a:lvl5pPr>
            <a:lvl6pPr marL="2410939" indent="0">
              <a:buNone/>
              <a:defRPr sz="1700" b="1"/>
            </a:lvl6pPr>
            <a:lvl7pPr marL="2893121" indent="0">
              <a:buNone/>
              <a:defRPr sz="1700" b="1"/>
            </a:lvl7pPr>
            <a:lvl8pPr marL="3375312" indent="0">
              <a:buNone/>
              <a:defRPr sz="1700" b="1"/>
            </a:lvl8pPr>
            <a:lvl9pPr marL="3857502"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480060" y="2319871"/>
            <a:ext cx="4242197"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7285" y="1637458"/>
            <a:ext cx="4243864" cy="682413"/>
          </a:xfrm>
        </p:spPr>
        <p:txBody>
          <a:bodyPr anchor="b"/>
          <a:lstStyle>
            <a:lvl1pPr marL="0" indent="0">
              <a:buNone/>
              <a:defRPr sz="2500" b="1"/>
            </a:lvl1pPr>
            <a:lvl2pPr marL="482186" indent="0">
              <a:buNone/>
              <a:defRPr sz="2100" b="1"/>
            </a:lvl2pPr>
            <a:lvl3pPr marL="964374" indent="0">
              <a:buNone/>
              <a:defRPr sz="1900" b="1"/>
            </a:lvl3pPr>
            <a:lvl4pPr marL="1446557" indent="0">
              <a:buNone/>
              <a:defRPr sz="1700" b="1"/>
            </a:lvl4pPr>
            <a:lvl5pPr marL="1928749" indent="0">
              <a:buNone/>
              <a:defRPr sz="1700" b="1"/>
            </a:lvl5pPr>
            <a:lvl6pPr marL="2410939" indent="0">
              <a:buNone/>
              <a:defRPr sz="1700" b="1"/>
            </a:lvl6pPr>
            <a:lvl7pPr marL="2893121" indent="0">
              <a:buNone/>
              <a:defRPr sz="1700" b="1"/>
            </a:lvl7pPr>
            <a:lvl8pPr marL="3375312" indent="0">
              <a:buNone/>
              <a:defRPr sz="1700" b="1"/>
            </a:lvl8pPr>
            <a:lvl9pPr marL="3857502"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4877285" y="2319871"/>
            <a:ext cx="4243864"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24C83AFE-0255-479E-8D35-80432679D703}"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00569096-B908-41B6-AFF9-1AC5EB0C913E}"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1D76E31-2FAF-4C4B-9140-6BC5268CF327}"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88" y="291253"/>
            <a:ext cx="3158729" cy="123952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753802" y="291268"/>
            <a:ext cx="5367338" cy="6243321"/>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0088" y="1530787"/>
            <a:ext cx="3158729" cy="5003801"/>
          </a:xfrm>
        </p:spPr>
        <p:txBody>
          <a:bodyPr/>
          <a:lstStyle>
            <a:lvl1pPr marL="0" indent="0">
              <a:buNone/>
              <a:defRPr sz="1500"/>
            </a:lvl1pPr>
            <a:lvl2pPr marL="482186" indent="0">
              <a:buNone/>
              <a:defRPr sz="1300"/>
            </a:lvl2pPr>
            <a:lvl3pPr marL="964374" indent="0">
              <a:buNone/>
              <a:defRPr sz="1100"/>
            </a:lvl3pPr>
            <a:lvl4pPr marL="1446557" indent="0">
              <a:buNone/>
              <a:defRPr sz="1000"/>
            </a:lvl4pPr>
            <a:lvl5pPr marL="1928749" indent="0">
              <a:buNone/>
              <a:defRPr sz="1000"/>
            </a:lvl5pPr>
            <a:lvl6pPr marL="2410939" indent="0">
              <a:buNone/>
              <a:defRPr sz="1000"/>
            </a:lvl6pPr>
            <a:lvl7pPr marL="2893121" indent="0">
              <a:buNone/>
              <a:defRPr sz="1000"/>
            </a:lvl7pPr>
            <a:lvl8pPr marL="3375312" indent="0">
              <a:buNone/>
              <a:defRPr sz="1000"/>
            </a:lvl8pPr>
            <a:lvl9pPr marL="3857502" indent="0">
              <a:buNone/>
              <a:defRPr sz="10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72DF298-123B-4367-9B81-02FE145D94ED}"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5120644"/>
            <a:ext cx="5760720" cy="604521"/>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881902" y="653627"/>
            <a:ext cx="5760720" cy="4389120"/>
          </a:xfrm>
        </p:spPr>
        <p:txBody>
          <a:bodyPr/>
          <a:lstStyle>
            <a:lvl1pPr marL="0" indent="0">
              <a:buNone/>
              <a:defRPr sz="3400"/>
            </a:lvl1pPr>
            <a:lvl2pPr marL="482186" indent="0">
              <a:buNone/>
              <a:defRPr sz="3000"/>
            </a:lvl2pPr>
            <a:lvl3pPr marL="964374" indent="0">
              <a:buNone/>
              <a:defRPr sz="2500"/>
            </a:lvl3pPr>
            <a:lvl4pPr marL="1446557" indent="0">
              <a:buNone/>
              <a:defRPr sz="2100"/>
            </a:lvl4pPr>
            <a:lvl5pPr marL="1928749" indent="0">
              <a:buNone/>
              <a:defRPr sz="2100"/>
            </a:lvl5pPr>
            <a:lvl6pPr marL="2410939" indent="0">
              <a:buNone/>
              <a:defRPr sz="2100"/>
            </a:lvl6pPr>
            <a:lvl7pPr marL="2893121" indent="0">
              <a:buNone/>
              <a:defRPr sz="2100"/>
            </a:lvl7pPr>
            <a:lvl8pPr marL="3375312" indent="0">
              <a:buNone/>
              <a:defRPr sz="2100"/>
            </a:lvl8pPr>
            <a:lvl9pPr marL="3857502" indent="0">
              <a:buNone/>
              <a:defRPr sz="2100"/>
            </a:lvl9pPr>
          </a:lstStyle>
          <a:p>
            <a:pPr lvl="0"/>
            <a:r>
              <a:rPr lang="en-US" noProof="0" smtClean="0"/>
              <a:t>Click icon to add picture</a:t>
            </a:r>
          </a:p>
        </p:txBody>
      </p:sp>
      <p:sp>
        <p:nvSpPr>
          <p:cNvPr id="4" name="Text Placeholder 3"/>
          <p:cNvSpPr>
            <a:spLocks noGrp="1"/>
          </p:cNvSpPr>
          <p:nvPr>
            <p:ph type="body" sz="half" idx="2"/>
          </p:nvPr>
        </p:nvSpPr>
        <p:spPr>
          <a:xfrm>
            <a:off x="1881902" y="5725165"/>
            <a:ext cx="5760720" cy="858519"/>
          </a:xfrm>
        </p:spPr>
        <p:txBody>
          <a:bodyPr/>
          <a:lstStyle>
            <a:lvl1pPr marL="0" indent="0">
              <a:buNone/>
              <a:defRPr sz="1500"/>
            </a:lvl1pPr>
            <a:lvl2pPr marL="482186" indent="0">
              <a:buNone/>
              <a:defRPr sz="1300"/>
            </a:lvl2pPr>
            <a:lvl3pPr marL="964374" indent="0">
              <a:buNone/>
              <a:defRPr sz="1100"/>
            </a:lvl3pPr>
            <a:lvl4pPr marL="1446557" indent="0">
              <a:buNone/>
              <a:defRPr sz="1000"/>
            </a:lvl4pPr>
            <a:lvl5pPr marL="1928749" indent="0">
              <a:buNone/>
              <a:defRPr sz="1000"/>
            </a:lvl5pPr>
            <a:lvl6pPr marL="2410939" indent="0">
              <a:buNone/>
              <a:defRPr sz="1000"/>
            </a:lvl6pPr>
            <a:lvl7pPr marL="2893121" indent="0">
              <a:buNone/>
              <a:defRPr sz="1000"/>
            </a:lvl7pPr>
            <a:lvl8pPr marL="3375312" indent="0">
              <a:buNone/>
              <a:defRPr sz="1000"/>
            </a:lvl8pPr>
            <a:lvl9pPr marL="3857502" indent="0">
              <a:buNone/>
              <a:defRPr sz="10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6DAD04C-E215-4987-A6E2-11B15CF7B259}"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AE5C2982-688B-4897-9F02-6C834558A122}"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237071"/>
            <a:ext cx="2160270" cy="629750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0060" y="237071"/>
            <a:ext cx="6320790" cy="62975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F5B8EA61-00BB-49B2-A425-971D3A84A97C}"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223812D3-441D-41C8-BA13-B2E0F8F1F72A}"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240280" y="237069"/>
            <a:ext cx="6880860" cy="657013"/>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80060" y="1219200"/>
            <a:ext cx="8641080" cy="5315374"/>
          </a:xfrm>
        </p:spPr>
        <p:txBody>
          <a:bodyPr/>
          <a:lstStyle/>
          <a:p>
            <a:pPr lvl="0"/>
            <a:r>
              <a:rPr lang="en-US" noProof="0" smtClean="0"/>
              <a:t>Click icon to add SmartArt graphic</a:t>
            </a:r>
          </a:p>
        </p:txBody>
      </p:sp>
      <p:sp>
        <p:nvSpPr>
          <p:cNvPr id="4" name="Rectangle 6"/>
          <p:cNvSpPr>
            <a:spLocks noGrp="1" noChangeArrowheads="1"/>
          </p:cNvSpPr>
          <p:nvPr>
            <p:ph type="sldNum" sz="quarter" idx="10"/>
          </p:nvPr>
        </p:nvSpPr>
        <p:spPr>
          <a:ln/>
        </p:spPr>
        <p:txBody>
          <a:bodyPr/>
          <a:lstStyle>
            <a:lvl1pPr>
              <a:defRPr/>
            </a:lvl1pPr>
          </a:lstStyle>
          <a:p>
            <a:pPr>
              <a:defRPr/>
            </a:pPr>
            <a:fld id="{911A98B1-0ADB-437B-8976-B024EE6EF01C}"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40280" y="237069"/>
            <a:ext cx="6880860" cy="65701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80060" y="1219200"/>
            <a:ext cx="4240530" cy="531537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1219200"/>
            <a:ext cx="4240530" cy="531537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3BE0879E-0DCA-42AA-93CD-965A50C14CAA}"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2098" name="Rectangle 2"/>
          <p:cNvSpPr>
            <a:spLocks noGrp="1" noChangeArrowheads="1"/>
          </p:cNvSpPr>
          <p:nvPr>
            <p:ph type="subTitle" idx="1"/>
          </p:nvPr>
        </p:nvSpPr>
        <p:spPr>
          <a:xfrm>
            <a:off x="1440180" y="4717627"/>
            <a:ext cx="6720840" cy="1300480"/>
          </a:xfrm>
        </p:spPr>
        <p:txBody>
          <a:bodyPr/>
          <a:lstStyle>
            <a:lvl1pPr marL="0" indent="0" algn="ctr">
              <a:buFontTx/>
              <a:buNone/>
              <a:defRPr sz="1500" b="1">
                <a:solidFill>
                  <a:schemeClr val="accent2"/>
                </a:solidFill>
              </a:defRPr>
            </a:lvl1pPr>
          </a:lstStyle>
          <a:p>
            <a:r>
              <a:rPr lang="en-US"/>
              <a:t>Click to edit Master subtitle style</a:t>
            </a:r>
          </a:p>
        </p:txBody>
      </p:sp>
      <p:sp>
        <p:nvSpPr>
          <p:cNvPr id="132099" name="Rectangle 3"/>
          <p:cNvSpPr>
            <a:spLocks noGrp="1" noChangeArrowheads="1"/>
          </p:cNvSpPr>
          <p:nvPr>
            <p:ph type="ctrTitle"/>
          </p:nvPr>
        </p:nvSpPr>
        <p:spPr>
          <a:xfrm>
            <a:off x="720090" y="2844836"/>
            <a:ext cx="8161020" cy="1568027"/>
          </a:xfrm>
        </p:spPr>
        <p:txBody>
          <a:bodyPr/>
          <a:lstStyle>
            <a:lvl1pPr>
              <a:defRPr sz="3800"/>
            </a:lvl1pPr>
          </a:lstStyle>
          <a:p>
            <a:r>
              <a:rPr lang="en-US"/>
              <a:t>Click to edit Master title style</a:t>
            </a:r>
          </a:p>
        </p:txBody>
      </p:sp>
      <p:sp>
        <p:nvSpPr>
          <p:cNvPr id="4" name="Rectangle 5"/>
          <p:cNvSpPr>
            <a:spLocks noGrp="1" noChangeArrowheads="1"/>
          </p:cNvSpPr>
          <p:nvPr>
            <p:ph type="sldNum" sz="quarter" idx="10"/>
          </p:nvPr>
        </p:nvSpPr>
        <p:spPr>
          <a:ln/>
        </p:spPr>
        <p:txBody>
          <a:bodyPr/>
          <a:lstStyle>
            <a:lvl1pPr>
              <a:defRPr/>
            </a:lvl1pPr>
          </a:lstStyle>
          <a:p>
            <a:pPr>
              <a:defRPr/>
            </a:pPr>
            <a:fld id="{495ECE22-EECC-49A1-A76E-66DC08A76E02}"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4"/>
          <p:cNvCxnSpPr>
            <a:cxnSpLocks noChangeShapeType="1"/>
          </p:cNvCxnSpPr>
          <p:nvPr userDrawn="1"/>
        </p:nvCxnSpPr>
        <p:spPr bwMode="auto">
          <a:xfrm flipV="1">
            <a:off x="730285" y="935038"/>
            <a:ext cx="8150225" cy="0"/>
          </a:xfrm>
          <a:prstGeom prst="line">
            <a:avLst/>
          </a:prstGeom>
          <a:noFill/>
          <a:ln w="25400" algn="ctr">
            <a:solidFill>
              <a:srgbClr val="000099"/>
            </a:solidFill>
            <a:round/>
            <a:headEnd/>
            <a:tailEnd/>
          </a:ln>
        </p:spPr>
      </p:cxnSp>
      <p:pic>
        <p:nvPicPr>
          <p:cNvPr id="5" name="Picture 8"/>
          <p:cNvPicPr>
            <a:picLocks noChangeAspect="1" noChangeArrowheads="1"/>
          </p:cNvPicPr>
          <p:nvPr userDrawn="1"/>
        </p:nvPicPr>
        <p:blipFill>
          <a:blip r:embed="rId2" cstate="print"/>
          <a:srcRect/>
          <a:stretch>
            <a:fillRect/>
          </a:stretch>
        </p:blipFill>
        <p:spPr bwMode="auto">
          <a:xfrm>
            <a:off x="95250" y="6638925"/>
            <a:ext cx="1828800" cy="62865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sldNum" sz="quarter" idx="10"/>
          </p:nvPr>
        </p:nvSpPr>
        <p:spPr/>
        <p:txBody>
          <a:bodyPr/>
          <a:lstStyle>
            <a:lvl1pPr>
              <a:defRPr sz="1400" smtClean="0">
                <a:solidFill>
                  <a:srgbClr val="000066"/>
                </a:solidFill>
              </a:defRPr>
            </a:lvl1pPr>
          </a:lstStyle>
          <a:p>
            <a:pPr>
              <a:defRPr/>
            </a:pPr>
            <a:fld id="{18DBC676-50E9-49FA-AB5D-4F4E835CF9A6}" type="slidenum">
              <a:rPr lang="en-US"/>
              <a:pPr>
                <a:defRPr/>
              </a:pPr>
              <a:t>‹#›</a:t>
            </a:fld>
            <a:endParaRPr lang="en-US" dirty="0"/>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700697"/>
            <a:ext cx="8161020" cy="1452880"/>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58429" y="3100524"/>
            <a:ext cx="8161020" cy="1600199"/>
          </a:xfrm>
        </p:spPr>
        <p:txBody>
          <a:bodyPr anchor="b"/>
          <a:lstStyle>
            <a:lvl1pPr marL="0" indent="0">
              <a:buNone/>
              <a:defRPr sz="2100"/>
            </a:lvl1pPr>
            <a:lvl2pPr marL="481885" indent="0">
              <a:buNone/>
              <a:defRPr sz="1900"/>
            </a:lvl2pPr>
            <a:lvl3pPr marL="963772" indent="0">
              <a:buNone/>
              <a:defRPr sz="1700"/>
            </a:lvl3pPr>
            <a:lvl4pPr marL="1445654" indent="0">
              <a:buNone/>
              <a:defRPr sz="1500"/>
            </a:lvl4pPr>
            <a:lvl5pPr marL="1927546" indent="0">
              <a:buNone/>
              <a:defRPr sz="1500"/>
            </a:lvl5pPr>
            <a:lvl6pPr marL="2409435" indent="0">
              <a:buNone/>
              <a:defRPr sz="1500"/>
            </a:lvl6pPr>
            <a:lvl7pPr marL="2891315" indent="0">
              <a:buNone/>
              <a:defRPr sz="1500"/>
            </a:lvl7pPr>
            <a:lvl8pPr marL="3373207" indent="0">
              <a:buNone/>
              <a:defRPr sz="1500"/>
            </a:lvl8pPr>
            <a:lvl9pPr marL="3855097" indent="0">
              <a:buNone/>
              <a:defRPr sz="15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0A2BDE2E-9934-4E48-A807-19B945047A29}"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006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C910F1C8-D212-43D9-A830-76147B721593}"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0060" y="292947"/>
            <a:ext cx="8641080"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0060" y="1637458"/>
            <a:ext cx="4242197" cy="682413"/>
          </a:xfrm>
        </p:spPr>
        <p:txBody>
          <a:bodyPr anchor="b"/>
          <a:lstStyle>
            <a:lvl1pPr marL="0" indent="0">
              <a:buNone/>
              <a:defRPr sz="2500" b="1"/>
            </a:lvl1pPr>
            <a:lvl2pPr marL="481885" indent="0">
              <a:buNone/>
              <a:defRPr sz="2100" b="1"/>
            </a:lvl2pPr>
            <a:lvl3pPr marL="963772" indent="0">
              <a:buNone/>
              <a:defRPr sz="1900" b="1"/>
            </a:lvl3pPr>
            <a:lvl4pPr marL="1445654" indent="0">
              <a:buNone/>
              <a:defRPr sz="1700" b="1"/>
            </a:lvl4pPr>
            <a:lvl5pPr marL="1927546" indent="0">
              <a:buNone/>
              <a:defRPr sz="1700" b="1"/>
            </a:lvl5pPr>
            <a:lvl6pPr marL="2409435" indent="0">
              <a:buNone/>
              <a:defRPr sz="1700" b="1"/>
            </a:lvl6pPr>
            <a:lvl7pPr marL="2891315" indent="0">
              <a:buNone/>
              <a:defRPr sz="1700" b="1"/>
            </a:lvl7pPr>
            <a:lvl8pPr marL="3373207" indent="0">
              <a:buNone/>
              <a:defRPr sz="1700" b="1"/>
            </a:lvl8pPr>
            <a:lvl9pPr marL="3855097"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480060" y="2319871"/>
            <a:ext cx="4242197"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7285" y="1637458"/>
            <a:ext cx="4243864" cy="682413"/>
          </a:xfrm>
        </p:spPr>
        <p:txBody>
          <a:bodyPr anchor="b"/>
          <a:lstStyle>
            <a:lvl1pPr marL="0" indent="0">
              <a:buNone/>
              <a:defRPr sz="2500" b="1"/>
            </a:lvl1pPr>
            <a:lvl2pPr marL="481885" indent="0">
              <a:buNone/>
              <a:defRPr sz="2100" b="1"/>
            </a:lvl2pPr>
            <a:lvl3pPr marL="963772" indent="0">
              <a:buNone/>
              <a:defRPr sz="1900" b="1"/>
            </a:lvl3pPr>
            <a:lvl4pPr marL="1445654" indent="0">
              <a:buNone/>
              <a:defRPr sz="1700" b="1"/>
            </a:lvl4pPr>
            <a:lvl5pPr marL="1927546" indent="0">
              <a:buNone/>
              <a:defRPr sz="1700" b="1"/>
            </a:lvl5pPr>
            <a:lvl6pPr marL="2409435" indent="0">
              <a:buNone/>
              <a:defRPr sz="1700" b="1"/>
            </a:lvl6pPr>
            <a:lvl7pPr marL="2891315" indent="0">
              <a:buNone/>
              <a:defRPr sz="1700" b="1"/>
            </a:lvl7pPr>
            <a:lvl8pPr marL="3373207" indent="0">
              <a:buNone/>
              <a:defRPr sz="1700" b="1"/>
            </a:lvl8pPr>
            <a:lvl9pPr marL="3855097"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4877285" y="2319871"/>
            <a:ext cx="4243864"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2134C36A-EFB8-4B61-856A-437A621845FB}"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223812D3-441D-41C8-BA13-B2E0F8F1F72A}"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48623392-4B46-4D2F-B5D2-65B09561743D}"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95" y="291253"/>
            <a:ext cx="3158729" cy="123952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753802" y="291268"/>
            <a:ext cx="5367338" cy="6243321"/>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0095" y="1530787"/>
            <a:ext cx="3158729" cy="5003801"/>
          </a:xfrm>
        </p:spPr>
        <p:txBody>
          <a:bodyPr/>
          <a:lstStyle>
            <a:lvl1pPr marL="0" indent="0">
              <a:buNone/>
              <a:defRPr sz="1500"/>
            </a:lvl1pPr>
            <a:lvl2pPr marL="481885" indent="0">
              <a:buNone/>
              <a:defRPr sz="1300"/>
            </a:lvl2pPr>
            <a:lvl3pPr marL="963772" indent="0">
              <a:buNone/>
              <a:defRPr sz="1100"/>
            </a:lvl3pPr>
            <a:lvl4pPr marL="1445654" indent="0">
              <a:buNone/>
              <a:defRPr sz="1000"/>
            </a:lvl4pPr>
            <a:lvl5pPr marL="1927546" indent="0">
              <a:buNone/>
              <a:defRPr sz="1000"/>
            </a:lvl5pPr>
            <a:lvl6pPr marL="2409435" indent="0">
              <a:buNone/>
              <a:defRPr sz="1000"/>
            </a:lvl6pPr>
            <a:lvl7pPr marL="2891315" indent="0">
              <a:buNone/>
              <a:defRPr sz="1000"/>
            </a:lvl7pPr>
            <a:lvl8pPr marL="3373207" indent="0">
              <a:buNone/>
              <a:defRPr sz="1000"/>
            </a:lvl8pPr>
            <a:lvl9pPr marL="3855097" indent="0">
              <a:buNone/>
              <a:defRPr sz="10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11B561F8-7182-4B3E-8B0F-A97FA9C476B7}"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48623392-4B46-4D2F-B5D2-65B09561743D}"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5120644"/>
            <a:ext cx="5760720" cy="604521"/>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881902" y="653627"/>
            <a:ext cx="5760720" cy="4389120"/>
          </a:xfrm>
        </p:spPr>
        <p:txBody>
          <a:bodyPr/>
          <a:lstStyle>
            <a:lvl1pPr marL="0" indent="0">
              <a:buNone/>
              <a:defRPr sz="3400"/>
            </a:lvl1pPr>
            <a:lvl2pPr marL="481885" indent="0">
              <a:buNone/>
              <a:defRPr sz="3000"/>
            </a:lvl2pPr>
            <a:lvl3pPr marL="963772" indent="0">
              <a:buNone/>
              <a:defRPr sz="2500"/>
            </a:lvl3pPr>
            <a:lvl4pPr marL="1445654" indent="0">
              <a:buNone/>
              <a:defRPr sz="2100"/>
            </a:lvl4pPr>
            <a:lvl5pPr marL="1927546" indent="0">
              <a:buNone/>
              <a:defRPr sz="2100"/>
            </a:lvl5pPr>
            <a:lvl6pPr marL="2409435" indent="0">
              <a:buNone/>
              <a:defRPr sz="2100"/>
            </a:lvl6pPr>
            <a:lvl7pPr marL="2891315" indent="0">
              <a:buNone/>
              <a:defRPr sz="2100"/>
            </a:lvl7pPr>
            <a:lvl8pPr marL="3373207" indent="0">
              <a:buNone/>
              <a:defRPr sz="2100"/>
            </a:lvl8pPr>
            <a:lvl9pPr marL="3855097" indent="0">
              <a:buNone/>
              <a:defRPr sz="2100"/>
            </a:lvl9pPr>
          </a:lstStyle>
          <a:p>
            <a:pPr lvl="0"/>
            <a:endParaRPr lang="en-US" noProof="0" smtClean="0"/>
          </a:p>
        </p:txBody>
      </p:sp>
      <p:sp>
        <p:nvSpPr>
          <p:cNvPr id="4" name="Text Placeholder 3"/>
          <p:cNvSpPr>
            <a:spLocks noGrp="1"/>
          </p:cNvSpPr>
          <p:nvPr>
            <p:ph type="body" sz="half" idx="2"/>
          </p:nvPr>
        </p:nvSpPr>
        <p:spPr>
          <a:xfrm>
            <a:off x="1881902" y="5725165"/>
            <a:ext cx="5760720" cy="858519"/>
          </a:xfrm>
        </p:spPr>
        <p:txBody>
          <a:bodyPr/>
          <a:lstStyle>
            <a:lvl1pPr marL="0" indent="0">
              <a:buNone/>
              <a:defRPr sz="1500"/>
            </a:lvl1pPr>
            <a:lvl2pPr marL="481885" indent="0">
              <a:buNone/>
              <a:defRPr sz="1300"/>
            </a:lvl2pPr>
            <a:lvl3pPr marL="963772" indent="0">
              <a:buNone/>
              <a:defRPr sz="1100"/>
            </a:lvl3pPr>
            <a:lvl4pPr marL="1445654" indent="0">
              <a:buNone/>
              <a:defRPr sz="1000"/>
            </a:lvl4pPr>
            <a:lvl5pPr marL="1927546" indent="0">
              <a:buNone/>
              <a:defRPr sz="1000"/>
            </a:lvl5pPr>
            <a:lvl6pPr marL="2409435" indent="0">
              <a:buNone/>
              <a:defRPr sz="1000"/>
            </a:lvl6pPr>
            <a:lvl7pPr marL="2891315" indent="0">
              <a:buNone/>
              <a:defRPr sz="1000"/>
            </a:lvl7pPr>
            <a:lvl8pPr marL="3373207" indent="0">
              <a:buNone/>
              <a:defRPr sz="1000"/>
            </a:lvl8pPr>
            <a:lvl9pPr marL="3855097" indent="0">
              <a:buNone/>
              <a:defRPr sz="10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3244520-0DA7-49F3-8971-937802B76093}"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F30E996-40F8-4C5F-9BC6-DC23B86B291F}"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243840"/>
            <a:ext cx="2160270" cy="629073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0060" y="243840"/>
            <a:ext cx="6320790" cy="62907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689113D7-0010-4634-8373-47E16669017E}"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3478" y="243843"/>
            <a:ext cx="7272576" cy="92794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80060" y="1706880"/>
            <a:ext cx="4240530" cy="48276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1706880"/>
            <a:ext cx="4240530" cy="48276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E7963DEC-4883-4A4C-86F1-DD0B9C44B11D}"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2098" name="Rectangle 2"/>
          <p:cNvSpPr>
            <a:spLocks noGrp="1" noChangeArrowheads="1"/>
          </p:cNvSpPr>
          <p:nvPr>
            <p:ph type="subTitle" idx="1"/>
          </p:nvPr>
        </p:nvSpPr>
        <p:spPr>
          <a:xfrm>
            <a:off x="1440180" y="4717627"/>
            <a:ext cx="6720840" cy="1300480"/>
          </a:xfrm>
        </p:spPr>
        <p:txBody>
          <a:bodyPr/>
          <a:lstStyle>
            <a:lvl1pPr marL="0" indent="0" algn="ctr">
              <a:buFontTx/>
              <a:buNone/>
              <a:defRPr sz="1500" b="1">
                <a:solidFill>
                  <a:schemeClr val="accent2"/>
                </a:solidFill>
              </a:defRPr>
            </a:lvl1pPr>
          </a:lstStyle>
          <a:p>
            <a:r>
              <a:rPr lang="en-US"/>
              <a:t>Click to edit Master subtitle style</a:t>
            </a:r>
          </a:p>
        </p:txBody>
      </p:sp>
      <p:sp>
        <p:nvSpPr>
          <p:cNvPr id="132099" name="Rectangle 3"/>
          <p:cNvSpPr>
            <a:spLocks noGrp="1" noChangeArrowheads="1"/>
          </p:cNvSpPr>
          <p:nvPr>
            <p:ph type="ctrTitle"/>
          </p:nvPr>
        </p:nvSpPr>
        <p:spPr>
          <a:xfrm>
            <a:off x="720090" y="2844836"/>
            <a:ext cx="8161020" cy="1568027"/>
          </a:xfrm>
        </p:spPr>
        <p:txBody>
          <a:bodyPr/>
          <a:lstStyle>
            <a:lvl1pPr>
              <a:defRPr sz="3800"/>
            </a:lvl1pPr>
          </a:lstStyle>
          <a:p>
            <a:r>
              <a:rPr lang="en-US"/>
              <a:t>Click to edit Master title style</a:t>
            </a:r>
          </a:p>
        </p:txBody>
      </p:sp>
      <p:sp>
        <p:nvSpPr>
          <p:cNvPr id="4" name="Rectangle 5"/>
          <p:cNvSpPr>
            <a:spLocks noGrp="1" noChangeArrowheads="1"/>
          </p:cNvSpPr>
          <p:nvPr>
            <p:ph type="sldNum" sz="quarter" idx="10"/>
          </p:nvPr>
        </p:nvSpPr>
        <p:spPr>
          <a:ln/>
        </p:spPr>
        <p:txBody>
          <a:bodyPr/>
          <a:lstStyle>
            <a:lvl1pPr>
              <a:defRPr/>
            </a:lvl1pPr>
          </a:lstStyle>
          <a:p>
            <a:pPr>
              <a:defRPr/>
            </a:pPr>
            <a:fld id="{5788C6A7-CE5B-4BE4-9DBD-5966E911C86D}"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4"/>
          <p:cNvCxnSpPr>
            <a:cxnSpLocks noChangeShapeType="1"/>
          </p:cNvCxnSpPr>
          <p:nvPr userDrawn="1"/>
        </p:nvCxnSpPr>
        <p:spPr bwMode="auto">
          <a:xfrm flipV="1">
            <a:off x="730278" y="935038"/>
            <a:ext cx="8150225" cy="0"/>
          </a:xfrm>
          <a:prstGeom prst="line">
            <a:avLst/>
          </a:prstGeom>
          <a:noFill/>
          <a:ln w="25400" algn="ctr">
            <a:solidFill>
              <a:srgbClr val="000099"/>
            </a:solidFill>
            <a:round/>
            <a:headEnd/>
            <a:tailEnd/>
          </a:ln>
        </p:spPr>
      </p:cxnSp>
      <p:pic>
        <p:nvPicPr>
          <p:cNvPr id="5" name="Picture 8"/>
          <p:cNvPicPr>
            <a:picLocks noChangeAspect="1" noChangeArrowheads="1"/>
          </p:cNvPicPr>
          <p:nvPr userDrawn="1"/>
        </p:nvPicPr>
        <p:blipFill>
          <a:blip r:embed="rId2" cstate="print"/>
          <a:srcRect/>
          <a:stretch>
            <a:fillRect/>
          </a:stretch>
        </p:blipFill>
        <p:spPr bwMode="auto">
          <a:xfrm>
            <a:off x="95250" y="6638925"/>
            <a:ext cx="1828800" cy="62865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sldNum" sz="quarter" idx="10"/>
          </p:nvPr>
        </p:nvSpPr>
        <p:spPr/>
        <p:txBody>
          <a:bodyPr/>
          <a:lstStyle>
            <a:lvl1pPr>
              <a:defRPr sz="1400">
                <a:solidFill>
                  <a:srgbClr val="000066"/>
                </a:solidFill>
              </a:defRPr>
            </a:lvl1pPr>
          </a:lstStyle>
          <a:p>
            <a:pPr>
              <a:defRPr/>
            </a:pPr>
            <a:fld id="{78517EF1-EF6F-407A-9372-B4F683368A9F}" type="slidenum">
              <a:rPr lang="en-US"/>
              <a:pPr>
                <a:defRPr/>
              </a:pPr>
              <a:t>‹#›</a:t>
            </a:fld>
            <a:endParaRPr lang="en-US" dirty="0"/>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700697"/>
            <a:ext cx="8161020" cy="1452880"/>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58429" y="3100524"/>
            <a:ext cx="8161020" cy="1600199"/>
          </a:xfrm>
        </p:spPr>
        <p:txBody>
          <a:bodyPr anchor="b"/>
          <a:lstStyle>
            <a:lvl1pPr marL="0" indent="0">
              <a:buNone/>
              <a:defRPr sz="2100"/>
            </a:lvl1pPr>
            <a:lvl2pPr marL="481885" indent="0">
              <a:buNone/>
              <a:defRPr sz="1900"/>
            </a:lvl2pPr>
            <a:lvl3pPr marL="963772" indent="0">
              <a:buNone/>
              <a:defRPr sz="1700"/>
            </a:lvl3pPr>
            <a:lvl4pPr marL="1445654" indent="0">
              <a:buNone/>
              <a:defRPr sz="1500"/>
            </a:lvl4pPr>
            <a:lvl5pPr marL="1927546" indent="0">
              <a:buNone/>
              <a:defRPr sz="1500"/>
            </a:lvl5pPr>
            <a:lvl6pPr marL="2409435" indent="0">
              <a:buNone/>
              <a:defRPr sz="1500"/>
            </a:lvl6pPr>
            <a:lvl7pPr marL="2891315" indent="0">
              <a:buNone/>
              <a:defRPr sz="1500"/>
            </a:lvl7pPr>
            <a:lvl8pPr marL="3373207" indent="0">
              <a:buNone/>
              <a:defRPr sz="1500"/>
            </a:lvl8pPr>
            <a:lvl9pPr marL="3855097" indent="0">
              <a:buNone/>
              <a:defRPr sz="15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4E530BCB-0774-4BB8-9995-AA905BC4DEAE}"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006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C1385376-C330-41E0-85F5-9E79D019DECB}"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0060" y="292947"/>
            <a:ext cx="8641080"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0060" y="1637458"/>
            <a:ext cx="4242197" cy="682413"/>
          </a:xfrm>
        </p:spPr>
        <p:txBody>
          <a:bodyPr anchor="b"/>
          <a:lstStyle>
            <a:lvl1pPr marL="0" indent="0">
              <a:buNone/>
              <a:defRPr sz="2500" b="1"/>
            </a:lvl1pPr>
            <a:lvl2pPr marL="481885" indent="0">
              <a:buNone/>
              <a:defRPr sz="2100" b="1"/>
            </a:lvl2pPr>
            <a:lvl3pPr marL="963772" indent="0">
              <a:buNone/>
              <a:defRPr sz="1900" b="1"/>
            </a:lvl3pPr>
            <a:lvl4pPr marL="1445654" indent="0">
              <a:buNone/>
              <a:defRPr sz="1700" b="1"/>
            </a:lvl4pPr>
            <a:lvl5pPr marL="1927546" indent="0">
              <a:buNone/>
              <a:defRPr sz="1700" b="1"/>
            </a:lvl5pPr>
            <a:lvl6pPr marL="2409435" indent="0">
              <a:buNone/>
              <a:defRPr sz="1700" b="1"/>
            </a:lvl6pPr>
            <a:lvl7pPr marL="2891315" indent="0">
              <a:buNone/>
              <a:defRPr sz="1700" b="1"/>
            </a:lvl7pPr>
            <a:lvl8pPr marL="3373207" indent="0">
              <a:buNone/>
              <a:defRPr sz="1700" b="1"/>
            </a:lvl8pPr>
            <a:lvl9pPr marL="3855097"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480060" y="2319871"/>
            <a:ext cx="4242197"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7285" y="1637458"/>
            <a:ext cx="4243864" cy="682413"/>
          </a:xfrm>
        </p:spPr>
        <p:txBody>
          <a:bodyPr anchor="b"/>
          <a:lstStyle>
            <a:lvl1pPr marL="0" indent="0">
              <a:buNone/>
              <a:defRPr sz="2500" b="1"/>
            </a:lvl1pPr>
            <a:lvl2pPr marL="481885" indent="0">
              <a:buNone/>
              <a:defRPr sz="2100" b="1"/>
            </a:lvl2pPr>
            <a:lvl3pPr marL="963772" indent="0">
              <a:buNone/>
              <a:defRPr sz="1900" b="1"/>
            </a:lvl3pPr>
            <a:lvl4pPr marL="1445654" indent="0">
              <a:buNone/>
              <a:defRPr sz="1700" b="1"/>
            </a:lvl4pPr>
            <a:lvl5pPr marL="1927546" indent="0">
              <a:buNone/>
              <a:defRPr sz="1700" b="1"/>
            </a:lvl5pPr>
            <a:lvl6pPr marL="2409435" indent="0">
              <a:buNone/>
              <a:defRPr sz="1700" b="1"/>
            </a:lvl6pPr>
            <a:lvl7pPr marL="2891315" indent="0">
              <a:buNone/>
              <a:defRPr sz="1700" b="1"/>
            </a:lvl7pPr>
            <a:lvl8pPr marL="3373207" indent="0">
              <a:buNone/>
              <a:defRPr sz="1700" b="1"/>
            </a:lvl8pPr>
            <a:lvl9pPr marL="3855097"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4877285" y="2319871"/>
            <a:ext cx="4243864"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74590441-C64C-4D0A-A429-869501634174}"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009040C5-CB26-419A-B58F-08AD9A002ABB}"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95" y="291253"/>
            <a:ext cx="3158729" cy="123952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753802" y="291268"/>
            <a:ext cx="5367338" cy="6243321"/>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0095" y="1530787"/>
            <a:ext cx="3158729" cy="5003801"/>
          </a:xfrm>
        </p:spPr>
        <p:txBody>
          <a:bodyPr/>
          <a:lstStyle>
            <a:lvl1pPr marL="0" indent="0">
              <a:buNone/>
              <a:defRPr sz="1500"/>
            </a:lvl1pPr>
            <a:lvl2pPr marL="481885" indent="0">
              <a:buNone/>
              <a:defRPr sz="1300"/>
            </a:lvl2pPr>
            <a:lvl3pPr marL="963772" indent="0">
              <a:buNone/>
              <a:defRPr sz="1100"/>
            </a:lvl3pPr>
            <a:lvl4pPr marL="1445654" indent="0">
              <a:buNone/>
              <a:defRPr sz="1000"/>
            </a:lvl4pPr>
            <a:lvl5pPr marL="1927546" indent="0">
              <a:buNone/>
              <a:defRPr sz="1000"/>
            </a:lvl5pPr>
            <a:lvl6pPr marL="2409435" indent="0">
              <a:buNone/>
              <a:defRPr sz="1000"/>
            </a:lvl6pPr>
            <a:lvl7pPr marL="2891315" indent="0">
              <a:buNone/>
              <a:defRPr sz="1000"/>
            </a:lvl7pPr>
            <a:lvl8pPr marL="3373207" indent="0">
              <a:buNone/>
              <a:defRPr sz="1000"/>
            </a:lvl8pPr>
            <a:lvl9pPr marL="3855097" indent="0">
              <a:buNone/>
              <a:defRPr sz="10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11B561F8-7182-4B3E-8B0F-A97FA9C476B7}" type="slidenum">
              <a:rPr lang="en-US"/>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03317605-D561-42DD-9132-6730910C4AEF}"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95" y="291253"/>
            <a:ext cx="3158729" cy="123952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753802" y="291268"/>
            <a:ext cx="5367338" cy="6243321"/>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0095" y="1530787"/>
            <a:ext cx="3158729" cy="5003801"/>
          </a:xfrm>
        </p:spPr>
        <p:txBody>
          <a:bodyPr/>
          <a:lstStyle>
            <a:lvl1pPr marL="0" indent="0">
              <a:buNone/>
              <a:defRPr sz="1500"/>
            </a:lvl1pPr>
            <a:lvl2pPr marL="481885" indent="0">
              <a:buNone/>
              <a:defRPr sz="1300"/>
            </a:lvl2pPr>
            <a:lvl3pPr marL="963772" indent="0">
              <a:buNone/>
              <a:defRPr sz="1100"/>
            </a:lvl3pPr>
            <a:lvl4pPr marL="1445654" indent="0">
              <a:buNone/>
              <a:defRPr sz="1000"/>
            </a:lvl4pPr>
            <a:lvl5pPr marL="1927546" indent="0">
              <a:buNone/>
              <a:defRPr sz="1000"/>
            </a:lvl5pPr>
            <a:lvl6pPr marL="2409435" indent="0">
              <a:buNone/>
              <a:defRPr sz="1000"/>
            </a:lvl6pPr>
            <a:lvl7pPr marL="2891315" indent="0">
              <a:buNone/>
              <a:defRPr sz="1000"/>
            </a:lvl7pPr>
            <a:lvl8pPr marL="3373207" indent="0">
              <a:buNone/>
              <a:defRPr sz="1000"/>
            </a:lvl8pPr>
            <a:lvl9pPr marL="3855097" indent="0">
              <a:buNone/>
              <a:defRPr sz="10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48573251-4569-4749-944F-2556084A9069}"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5120644"/>
            <a:ext cx="5760720" cy="604521"/>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881902" y="653627"/>
            <a:ext cx="5760720" cy="4389120"/>
          </a:xfrm>
        </p:spPr>
        <p:txBody>
          <a:bodyPr/>
          <a:lstStyle>
            <a:lvl1pPr marL="0" indent="0">
              <a:buNone/>
              <a:defRPr sz="3400"/>
            </a:lvl1pPr>
            <a:lvl2pPr marL="481885" indent="0">
              <a:buNone/>
              <a:defRPr sz="3000"/>
            </a:lvl2pPr>
            <a:lvl3pPr marL="963772" indent="0">
              <a:buNone/>
              <a:defRPr sz="2500"/>
            </a:lvl3pPr>
            <a:lvl4pPr marL="1445654" indent="0">
              <a:buNone/>
              <a:defRPr sz="2100"/>
            </a:lvl4pPr>
            <a:lvl5pPr marL="1927546" indent="0">
              <a:buNone/>
              <a:defRPr sz="2100"/>
            </a:lvl5pPr>
            <a:lvl6pPr marL="2409435" indent="0">
              <a:buNone/>
              <a:defRPr sz="2100"/>
            </a:lvl6pPr>
            <a:lvl7pPr marL="2891315" indent="0">
              <a:buNone/>
              <a:defRPr sz="2100"/>
            </a:lvl7pPr>
            <a:lvl8pPr marL="3373207" indent="0">
              <a:buNone/>
              <a:defRPr sz="2100"/>
            </a:lvl8pPr>
            <a:lvl9pPr marL="3855097" indent="0">
              <a:buNone/>
              <a:defRPr sz="2100"/>
            </a:lvl9pPr>
          </a:lstStyle>
          <a:p>
            <a:pPr lvl="0"/>
            <a:endParaRPr lang="en-US" noProof="0" smtClean="0"/>
          </a:p>
        </p:txBody>
      </p:sp>
      <p:sp>
        <p:nvSpPr>
          <p:cNvPr id="4" name="Text Placeholder 3"/>
          <p:cNvSpPr>
            <a:spLocks noGrp="1"/>
          </p:cNvSpPr>
          <p:nvPr>
            <p:ph type="body" sz="half" idx="2"/>
          </p:nvPr>
        </p:nvSpPr>
        <p:spPr>
          <a:xfrm>
            <a:off x="1881902" y="5725165"/>
            <a:ext cx="5760720" cy="858519"/>
          </a:xfrm>
        </p:spPr>
        <p:txBody>
          <a:bodyPr/>
          <a:lstStyle>
            <a:lvl1pPr marL="0" indent="0">
              <a:buNone/>
              <a:defRPr sz="1500"/>
            </a:lvl1pPr>
            <a:lvl2pPr marL="481885" indent="0">
              <a:buNone/>
              <a:defRPr sz="1300"/>
            </a:lvl2pPr>
            <a:lvl3pPr marL="963772" indent="0">
              <a:buNone/>
              <a:defRPr sz="1100"/>
            </a:lvl3pPr>
            <a:lvl4pPr marL="1445654" indent="0">
              <a:buNone/>
              <a:defRPr sz="1000"/>
            </a:lvl4pPr>
            <a:lvl5pPr marL="1927546" indent="0">
              <a:buNone/>
              <a:defRPr sz="1000"/>
            </a:lvl5pPr>
            <a:lvl6pPr marL="2409435" indent="0">
              <a:buNone/>
              <a:defRPr sz="1000"/>
            </a:lvl6pPr>
            <a:lvl7pPr marL="2891315" indent="0">
              <a:buNone/>
              <a:defRPr sz="1000"/>
            </a:lvl7pPr>
            <a:lvl8pPr marL="3373207" indent="0">
              <a:buNone/>
              <a:defRPr sz="1000"/>
            </a:lvl8pPr>
            <a:lvl9pPr marL="3855097" indent="0">
              <a:buNone/>
              <a:defRPr sz="10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3C9D8B44-715E-49B5-A519-08082559D77D}"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834ECF06-16E4-43ED-BF5F-77B423A11FD1}"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243840"/>
            <a:ext cx="2160270" cy="629073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0060" y="243840"/>
            <a:ext cx="6320790" cy="62907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B81B02C5-FF10-4849-9358-BACBC7E5477E}"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3478" y="243843"/>
            <a:ext cx="7272576" cy="92794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80060" y="1706880"/>
            <a:ext cx="4240530" cy="48276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1706880"/>
            <a:ext cx="4240530" cy="48276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EB3C0E0B-41E8-4025-8460-3FED8F9C2780}"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2098" name="Rectangle 2"/>
          <p:cNvSpPr>
            <a:spLocks noGrp="1" noChangeArrowheads="1"/>
          </p:cNvSpPr>
          <p:nvPr>
            <p:ph type="subTitle" idx="1"/>
          </p:nvPr>
        </p:nvSpPr>
        <p:spPr>
          <a:xfrm>
            <a:off x="1440180" y="4717627"/>
            <a:ext cx="6720840" cy="1300480"/>
          </a:xfrm>
        </p:spPr>
        <p:txBody>
          <a:bodyPr/>
          <a:lstStyle>
            <a:lvl1pPr marL="0" indent="0" algn="ctr">
              <a:buFontTx/>
              <a:buNone/>
              <a:defRPr sz="1500" b="1">
                <a:solidFill>
                  <a:schemeClr val="accent2"/>
                </a:solidFill>
              </a:defRPr>
            </a:lvl1pPr>
          </a:lstStyle>
          <a:p>
            <a:r>
              <a:rPr lang="en-US"/>
              <a:t>Click to edit Master subtitle style</a:t>
            </a:r>
          </a:p>
        </p:txBody>
      </p:sp>
      <p:sp>
        <p:nvSpPr>
          <p:cNvPr id="132099" name="Rectangle 3"/>
          <p:cNvSpPr>
            <a:spLocks noGrp="1" noChangeArrowheads="1"/>
          </p:cNvSpPr>
          <p:nvPr>
            <p:ph type="ctrTitle"/>
          </p:nvPr>
        </p:nvSpPr>
        <p:spPr>
          <a:xfrm>
            <a:off x="720090" y="2844839"/>
            <a:ext cx="8161020" cy="1568027"/>
          </a:xfrm>
        </p:spPr>
        <p:txBody>
          <a:bodyPr/>
          <a:lstStyle>
            <a:lvl1pPr>
              <a:defRPr sz="3800"/>
            </a:lvl1pPr>
          </a:lstStyle>
          <a:p>
            <a:r>
              <a:rPr lang="en-US"/>
              <a:t>Click to edit Master title style</a:t>
            </a:r>
          </a:p>
        </p:txBody>
      </p:sp>
      <p:sp>
        <p:nvSpPr>
          <p:cNvPr id="4" name="Rectangle 5"/>
          <p:cNvSpPr>
            <a:spLocks noGrp="1" noChangeArrowheads="1"/>
          </p:cNvSpPr>
          <p:nvPr>
            <p:ph type="sldNum" sz="quarter" idx="10"/>
          </p:nvPr>
        </p:nvSpPr>
        <p:spPr>
          <a:ln/>
        </p:spPr>
        <p:txBody>
          <a:bodyPr/>
          <a:lstStyle>
            <a:lvl1pPr>
              <a:defRPr/>
            </a:lvl1pPr>
          </a:lstStyle>
          <a:p>
            <a:pPr>
              <a:defRPr/>
            </a:pPr>
            <a:fld id="{495ECE22-EECC-49A1-A76E-66DC08A76E02}"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4"/>
          <p:cNvCxnSpPr>
            <a:cxnSpLocks noChangeShapeType="1"/>
          </p:cNvCxnSpPr>
          <p:nvPr userDrawn="1"/>
        </p:nvCxnSpPr>
        <p:spPr bwMode="auto">
          <a:xfrm flipV="1">
            <a:off x="730288" y="865465"/>
            <a:ext cx="8150225" cy="0"/>
          </a:xfrm>
          <a:prstGeom prst="line">
            <a:avLst/>
          </a:prstGeom>
          <a:noFill/>
          <a:ln w="25400" algn="ctr">
            <a:solidFill>
              <a:srgbClr val="000099"/>
            </a:solidFill>
            <a:round/>
            <a:headEnd/>
            <a:tailEnd/>
          </a:ln>
        </p:spPr>
      </p:cxnSp>
      <p:pic>
        <p:nvPicPr>
          <p:cNvPr id="5" name="Picture 8"/>
          <p:cNvPicPr>
            <a:picLocks noChangeAspect="1" noChangeArrowheads="1"/>
          </p:cNvPicPr>
          <p:nvPr userDrawn="1"/>
        </p:nvPicPr>
        <p:blipFill>
          <a:blip r:embed="rId2" cstate="print"/>
          <a:srcRect/>
          <a:stretch>
            <a:fillRect/>
          </a:stretch>
        </p:blipFill>
        <p:spPr bwMode="auto">
          <a:xfrm>
            <a:off x="122144" y="6598584"/>
            <a:ext cx="1828800" cy="62865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sldNum" sz="quarter" idx="10"/>
          </p:nvPr>
        </p:nvSpPr>
        <p:spPr>
          <a:xfrm>
            <a:off x="7000222" y="6649852"/>
            <a:ext cx="2239962" cy="508000"/>
          </a:xfrm>
        </p:spPr>
        <p:txBody>
          <a:bodyPr/>
          <a:lstStyle>
            <a:lvl1pPr>
              <a:defRPr sz="1400" smtClean="0">
                <a:solidFill>
                  <a:srgbClr val="000066"/>
                </a:solidFill>
              </a:defRPr>
            </a:lvl1pPr>
          </a:lstStyle>
          <a:p>
            <a:pPr>
              <a:defRPr/>
            </a:pPr>
            <a:fld id="{18DBC676-50E9-49FA-AB5D-4F4E835CF9A6}" type="slidenum">
              <a:rPr lang="en-US"/>
              <a:pPr>
                <a:defRPr/>
              </a:pPr>
              <a:t>‹#›</a:t>
            </a:fld>
            <a:endParaRPr lang="en-US" dirty="0"/>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700697"/>
            <a:ext cx="8161020" cy="1452880"/>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58429" y="3100524"/>
            <a:ext cx="8161020" cy="1600199"/>
          </a:xfrm>
        </p:spPr>
        <p:txBody>
          <a:bodyPr anchor="b"/>
          <a:lstStyle>
            <a:lvl1pPr marL="0" indent="0">
              <a:buNone/>
              <a:defRPr sz="2100"/>
            </a:lvl1pPr>
            <a:lvl2pPr marL="481756" indent="0">
              <a:buNone/>
              <a:defRPr sz="1900"/>
            </a:lvl2pPr>
            <a:lvl3pPr marL="963515" indent="0">
              <a:buNone/>
              <a:defRPr sz="1700"/>
            </a:lvl3pPr>
            <a:lvl4pPr marL="1445267" indent="0">
              <a:buNone/>
              <a:defRPr sz="1500"/>
            </a:lvl4pPr>
            <a:lvl5pPr marL="1927030" indent="0">
              <a:buNone/>
              <a:defRPr sz="1500"/>
            </a:lvl5pPr>
            <a:lvl6pPr marL="2408792" indent="0">
              <a:buNone/>
              <a:defRPr sz="1500"/>
            </a:lvl6pPr>
            <a:lvl7pPr marL="2890544" indent="0">
              <a:buNone/>
              <a:defRPr sz="1500"/>
            </a:lvl7pPr>
            <a:lvl8pPr marL="3372307" indent="0">
              <a:buNone/>
              <a:defRPr sz="1500"/>
            </a:lvl8pPr>
            <a:lvl9pPr marL="3854066" indent="0">
              <a:buNone/>
              <a:defRPr sz="15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0A2BDE2E-9934-4E48-A807-19B945047A29}"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006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C910F1C8-D212-43D9-A830-76147B721593}"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5120644"/>
            <a:ext cx="5760720" cy="604521"/>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881902" y="653627"/>
            <a:ext cx="5760720" cy="4389120"/>
          </a:xfrm>
        </p:spPr>
        <p:txBody>
          <a:bodyPr/>
          <a:lstStyle>
            <a:lvl1pPr marL="0" indent="0">
              <a:buNone/>
              <a:defRPr sz="3400"/>
            </a:lvl1pPr>
            <a:lvl2pPr marL="481885" indent="0">
              <a:buNone/>
              <a:defRPr sz="3000"/>
            </a:lvl2pPr>
            <a:lvl3pPr marL="963772" indent="0">
              <a:buNone/>
              <a:defRPr sz="2500"/>
            </a:lvl3pPr>
            <a:lvl4pPr marL="1445654" indent="0">
              <a:buNone/>
              <a:defRPr sz="2100"/>
            </a:lvl4pPr>
            <a:lvl5pPr marL="1927546" indent="0">
              <a:buNone/>
              <a:defRPr sz="2100"/>
            </a:lvl5pPr>
            <a:lvl6pPr marL="2409435" indent="0">
              <a:buNone/>
              <a:defRPr sz="2100"/>
            </a:lvl6pPr>
            <a:lvl7pPr marL="2891315" indent="0">
              <a:buNone/>
              <a:defRPr sz="2100"/>
            </a:lvl7pPr>
            <a:lvl8pPr marL="3373207" indent="0">
              <a:buNone/>
              <a:defRPr sz="2100"/>
            </a:lvl8pPr>
            <a:lvl9pPr marL="3855097" indent="0">
              <a:buNone/>
              <a:defRPr sz="2100"/>
            </a:lvl9pPr>
          </a:lstStyle>
          <a:p>
            <a:pPr lvl="0"/>
            <a:endParaRPr lang="en-US" noProof="0" smtClean="0"/>
          </a:p>
        </p:txBody>
      </p:sp>
      <p:sp>
        <p:nvSpPr>
          <p:cNvPr id="4" name="Text Placeholder 3"/>
          <p:cNvSpPr>
            <a:spLocks noGrp="1"/>
          </p:cNvSpPr>
          <p:nvPr>
            <p:ph type="body" sz="half" idx="2"/>
          </p:nvPr>
        </p:nvSpPr>
        <p:spPr>
          <a:xfrm>
            <a:off x="1881902" y="5725165"/>
            <a:ext cx="5760720" cy="858519"/>
          </a:xfrm>
        </p:spPr>
        <p:txBody>
          <a:bodyPr/>
          <a:lstStyle>
            <a:lvl1pPr marL="0" indent="0">
              <a:buNone/>
              <a:defRPr sz="1500"/>
            </a:lvl1pPr>
            <a:lvl2pPr marL="481885" indent="0">
              <a:buNone/>
              <a:defRPr sz="1300"/>
            </a:lvl2pPr>
            <a:lvl3pPr marL="963772" indent="0">
              <a:buNone/>
              <a:defRPr sz="1100"/>
            </a:lvl3pPr>
            <a:lvl4pPr marL="1445654" indent="0">
              <a:buNone/>
              <a:defRPr sz="1000"/>
            </a:lvl4pPr>
            <a:lvl5pPr marL="1927546" indent="0">
              <a:buNone/>
              <a:defRPr sz="1000"/>
            </a:lvl5pPr>
            <a:lvl6pPr marL="2409435" indent="0">
              <a:buNone/>
              <a:defRPr sz="1000"/>
            </a:lvl6pPr>
            <a:lvl7pPr marL="2891315" indent="0">
              <a:buNone/>
              <a:defRPr sz="1000"/>
            </a:lvl7pPr>
            <a:lvl8pPr marL="3373207" indent="0">
              <a:buNone/>
              <a:defRPr sz="1000"/>
            </a:lvl8pPr>
            <a:lvl9pPr marL="3855097" indent="0">
              <a:buNone/>
              <a:defRPr sz="10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3244520-0DA7-49F3-8971-937802B76093}" type="slidenum">
              <a:rPr lang="en-US"/>
              <a:pPr>
                <a:defRPr/>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0060" y="292947"/>
            <a:ext cx="8641080"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0060" y="1637458"/>
            <a:ext cx="4242197" cy="682413"/>
          </a:xfrm>
        </p:spPr>
        <p:txBody>
          <a:bodyPr anchor="b"/>
          <a:lstStyle>
            <a:lvl1pPr marL="0" indent="0">
              <a:buNone/>
              <a:defRPr sz="2500" b="1"/>
            </a:lvl1pPr>
            <a:lvl2pPr marL="481756" indent="0">
              <a:buNone/>
              <a:defRPr sz="2100" b="1"/>
            </a:lvl2pPr>
            <a:lvl3pPr marL="963515" indent="0">
              <a:buNone/>
              <a:defRPr sz="1900" b="1"/>
            </a:lvl3pPr>
            <a:lvl4pPr marL="1445267" indent="0">
              <a:buNone/>
              <a:defRPr sz="1700" b="1"/>
            </a:lvl4pPr>
            <a:lvl5pPr marL="1927030" indent="0">
              <a:buNone/>
              <a:defRPr sz="1700" b="1"/>
            </a:lvl5pPr>
            <a:lvl6pPr marL="2408792" indent="0">
              <a:buNone/>
              <a:defRPr sz="1700" b="1"/>
            </a:lvl6pPr>
            <a:lvl7pPr marL="2890544" indent="0">
              <a:buNone/>
              <a:defRPr sz="1700" b="1"/>
            </a:lvl7pPr>
            <a:lvl8pPr marL="3372307" indent="0">
              <a:buNone/>
              <a:defRPr sz="1700" b="1"/>
            </a:lvl8pPr>
            <a:lvl9pPr marL="3854066"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480060" y="2319871"/>
            <a:ext cx="4242197"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7285" y="1637458"/>
            <a:ext cx="4243864" cy="682413"/>
          </a:xfrm>
        </p:spPr>
        <p:txBody>
          <a:bodyPr anchor="b"/>
          <a:lstStyle>
            <a:lvl1pPr marL="0" indent="0">
              <a:buNone/>
              <a:defRPr sz="2500" b="1"/>
            </a:lvl1pPr>
            <a:lvl2pPr marL="481756" indent="0">
              <a:buNone/>
              <a:defRPr sz="2100" b="1"/>
            </a:lvl2pPr>
            <a:lvl3pPr marL="963515" indent="0">
              <a:buNone/>
              <a:defRPr sz="1900" b="1"/>
            </a:lvl3pPr>
            <a:lvl4pPr marL="1445267" indent="0">
              <a:buNone/>
              <a:defRPr sz="1700" b="1"/>
            </a:lvl4pPr>
            <a:lvl5pPr marL="1927030" indent="0">
              <a:buNone/>
              <a:defRPr sz="1700" b="1"/>
            </a:lvl5pPr>
            <a:lvl6pPr marL="2408792" indent="0">
              <a:buNone/>
              <a:defRPr sz="1700" b="1"/>
            </a:lvl6pPr>
            <a:lvl7pPr marL="2890544" indent="0">
              <a:buNone/>
              <a:defRPr sz="1700" b="1"/>
            </a:lvl7pPr>
            <a:lvl8pPr marL="3372307" indent="0">
              <a:buNone/>
              <a:defRPr sz="1700" b="1"/>
            </a:lvl8pPr>
            <a:lvl9pPr marL="3854066"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4877285" y="2319871"/>
            <a:ext cx="4243864"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2134C36A-EFB8-4B61-856A-437A621845FB}"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223812D3-441D-41C8-BA13-B2E0F8F1F72A}"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48623392-4B46-4D2F-B5D2-65B09561743D}"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98" y="291253"/>
            <a:ext cx="3158729" cy="123952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753802" y="291268"/>
            <a:ext cx="5367338" cy="6243321"/>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0098" y="1530787"/>
            <a:ext cx="3158729" cy="5003801"/>
          </a:xfrm>
        </p:spPr>
        <p:txBody>
          <a:bodyPr/>
          <a:lstStyle>
            <a:lvl1pPr marL="0" indent="0">
              <a:buNone/>
              <a:defRPr sz="1500"/>
            </a:lvl1pPr>
            <a:lvl2pPr marL="481756" indent="0">
              <a:buNone/>
              <a:defRPr sz="1300"/>
            </a:lvl2pPr>
            <a:lvl3pPr marL="963515" indent="0">
              <a:buNone/>
              <a:defRPr sz="1100"/>
            </a:lvl3pPr>
            <a:lvl4pPr marL="1445267" indent="0">
              <a:buNone/>
              <a:defRPr sz="1000"/>
            </a:lvl4pPr>
            <a:lvl5pPr marL="1927030" indent="0">
              <a:buNone/>
              <a:defRPr sz="1000"/>
            </a:lvl5pPr>
            <a:lvl6pPr marL="2408792" indent="0">
              <a:buNone/>
              <a:defRPr sz="1000"/>
            </a:lvl6pPr>
            <a:lvl7pPr marL="2890544" indent="0">
              <a:buNone/>
              <a:defRPr sz="1000"/>
            </a:lvl7pPr>
            <a:lvl8pPr marL="3372307" indent="0">
              <a:buNone/>
              <a:defRPr sz="1000"/>
            </a:lvl8pPr>
            <a:lvl9pPr marL="3854066" indent="0">
              <a:buNone/>
              <a:defRPr sz="10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11B561F8-7182-4B3E-8B0F-A97FA9C476B7}"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5120644"/>
            <a:ext cx="5760720" cy="604521"/>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881902" y="653627"/>
            <a:ext cx="5760720" cy="4389120"/>
          </a:xfrm>
        </p:spPr>
        <p:txBody>
          <a:bodyPr/>
          <a:lstStyle>
            <a:lvl1pPr marL="0" indent="0">
              <a:buNone/>
              <a:defRPr sz="3400"/>
            </a:lvl1pPr>
            <a:lvl2pPr marL="481756" indent="0">
              <a:buNone/>
              <a:defRPr sz="3000"/>
            </a:lvl2pPr>
            <a:lvl3pPr marL="963515" indent="0">
              <a:buNone/>
              <a:defRPr sz="2500"/>
            </a:lvl3pPr>
            <a:lvl4pPr marL="1445267" indent="0">
              <a:buNone/>
              <a:defRPr sz="2100"/>
            </a:lvl4pPr>
            <a:lvl5pPr marL="1927030" indent="0">
              <a:buNone/>
              <a:defRPr sz="2100"/>
            </a:lvl5pPr>
            <a:lvl6pPr marL="2408792" indent="0">
              <a:buNone/>
              <a:defRPr sz="2100"/>
            </a:lvl6pPr>
            <a:lvl7pPr marL="2890544" indent="0">
              <a:buNone/>
              <a:defRPr sz="2100"/>
            </a:lvl7pPr>
            <a:lvl8pPr marL="3372307" indent="0">
              <a:buNone/>
              <a:defRPr sz="2100"/>
            </a:lvl8pPr>
            <a:lvl9pPr marL="3854066" indent="0">
              <a:buNone/>
              <a:defRPr sz="2100"/>
            </a:lvl9pPr>
          </a:lstStyle>
          <a:p>
            <a:pPr lvl="0"/>
            <a:endParaRPr lang="en-US" noProof="0" smtClean="0"/>
          </a:p>
        </p:txBody>
      </p:sp>
      <p:sp>
        <p:nvSpPr>
          <p:cNvPr id="4" name="Text Placeholder 3"/>
          <p:cNvSpPr>
            <a:spLocks noGrp="1"/>
          </p:cNvSpPr>
          <p:nvPr>
            <p:ph type="body" sz="half" idx="2"/>
          </p:nvPr>
        </p:nvSpPr>
        <p:spPr>
          <a:xfrm>
            <a:off x="1881902" y="5725165"/>
            <a:ext cx="5760720" cy="858519"/>
          </a:xfrm>
        </p:spPr>
        <p:txBody>
          <a:bodyPr/>
          <a:lstStyle>
            <a:lvl1pPr marL="0" indent="0">
              <a:buNone/>
              <a:defRPr sz="1500"/>
            </a:lvl1pPr>
            <a:lvl2pPr marL="481756" indent="0">
              <a:buNone/>
              <a:defRPr sz="1300"/>
            </a:lvl2pPr>
            <a:lvl3pPr marL="963515" indent="0">
              <a:buNone/>
              <a:defRPr sz="1100"/>
            </a:lvl3pPr>
            <a:lvl4pPr marL="1445267" indent="0">
              <a:buNone/>
              <a:defRPr sz="1000"/>
            </a:lvl4pPr>
            <a:lvl5pPr marL="1927030" indent="0">
              <a:buNone/>
              <a:defRPr sz="1000"/>
            </a:lvl5pPr>
            <a:lvl6pPr marL="2408792" indent="0">
              <a:buNone/>
              <a:defRPr sz="1000"/>
            </a:lvl6pPr>
            <a:lvl7pPr marL="2890544" indent="0">
              <a:buNone/>
              <a:defRPr sz="1000"/>
            </a:lvl7pPr>
            <a:lvl8pPr marL="3372307" indent="0">
              <a:buNone/>
              <a:defRPr sz="1000"/>
            </a:lvl8pPr>
            <a:lvl9pPr marL="3854066" indent="0">
              <a:buNone/>
              <a:defRPr sz="10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3244520-0DA7-49F3-8971-937802B76093}"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F30E996-40F8-4C5F-9BC6-DC23B86B291F}"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243840"/>
            <a:ext cx="2160270" cy="629073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0060" y="243840"/>
            <a:ext cx="6320790" cy="62907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689113D7-0010-4634-8373-47E16669017E}"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3478" y="243843"/>
            <a:ext cx="7272576" cy="92794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80060" y="1706880"/>
            <a:ext cx="4240530" cy="48276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1706880"/>
            <a:ext cx="4240530" cy="48276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E7963DEC-4883-4A4C-86F1-DD0B9C44B11D}"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2098" name="Rectangle 2"/>
          <p:cNvSpPr>
            <a:spLocks noGrp="1" noChangeArrowheads="1"/>
          </p:cNvSpPr>
          <p:nvPr>
            <p:ph type="subTitle" idx="1"/>
          </p:nvPr>
        </p:nvSpPr>
        <p:spPr>
          <a:xfrm>
            <a:off x="1440180" y="4717627"/>
            <a:ext cx="6720840" cy="1300480"/>
          </a:xfrm>
        </p:spPr>
        <p:txBody>
          <a:bodyPr/>
          <a:lstStyle>
            <a:lvl1pPr marL="0" indent="0" algn="ctr">
              <a:buFontTx/>
              <a:buNone/>
              <a:defRPr sz="1500" b="1">
                <a:solidFill>
                  <a:schemeClr val="accent2"/>
                </a:solidFill>
              </a:defRPr>
            </a:lvl1pPr>
          </a:lstStyle>
          <a:p>
            <a:r>
              <a:rPr lang="en-US"/>
              <a:t>Click to edit Master subtitle style</a:t>
            </a:r>
          </a:p>
        </p:txBody>
      </p:sp>
      <p:sp>
        <p:nvSpPr>
          <p:cNvPr id="132099" name="Rectangle 3"/>
          <p:cNvSpPr>
            <a:spLocks noGrp="1" noChangeArrowheads="1"/>
          </p:cNvSpPr>
          <p:nvPr>
            <p:ph type="ctrTitle"/>
          </p:nvPr>
        </p:nvSpPr>
        <p:spPr>
          <a:xfrm>
            <a:off x="720090" y="2845052"/>
            <a:ext cx="8161020" cy="1568027"/>
          </a:xfrm>
        </p:spPr>
        <p:txBody>
          <a:bodyPr/>
          <a:lstStyle>
            <a:lvl1pPr>
              <a:defRPr sz="3800"/>
            </a:lvl1pPr>
          </a:lstStyle>
          <a:p>
            <a:r>
              <a:rPr lang="en-US"/>
              <a:t>Click to edit Master title style</a:t>
            </a:r>
          </a:p>
        </p:txBody>
      </p:sp>
      <p:sp>
        <p:nvSpPr>
          <p:cNvPr id="4" name="Rectangle 5"/>
          <p:cNvSpPr>
            <a:spLocks noGrp="1" noChangeArrowheads="1"/>
          </p:cNvSpPr>
          <p:nvPr>
            <p:ph type="sldNum" sz="quarter" idx="10"/>
          </p:nvPr>
        </p:nvSpPr>
        <p:spPr>
          <a:ln/>
        </p:spPr>
        <p:txBody>
          <a:bodyPr/>
          <a:lstStyle>
            <a:lvl1pPr>
              <a:defRPr/>
            </a:lvl1pPr>
          </a:lstStyle>
          <a:p>
            <a:pPr>
              <a:defRPr/>
            </a:pPr>
            <a:fld id="{1F01E465-523D-497B-A3C0-000731973407}"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80163FED-A9B5-4516-8574-48486C1B360D}"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7.xml"/><Relationship Id="rId13" Type="http://schemas.openxmlformats.org/officeDocument/2006/relationships/theme" Target="../theme/theme10.xml"/><Relationship Id="rId3" Type="http://schemas.openxmlformats.org/officeDocument/2006/relationships/slideLayout" Target="../slideLayouts/slideLayout112.xml"/><Relationship Id="rId7" Type="http://schemas.openxmlformats.org/officeDocument/2006/relationships/slideLayout" Target="../slideLayouts/slideLayout116.xml"/><Relationship Id="rId12" Type="http://schemas.openxmlformats.org/officeDocument/2006/relationships/slideLayout" Target="../slideLayouts/slideLayout121.xml"/><Relationship Id="rId2" Type="http://schemas.openxmlformats.org/officeDocument/2006/relationships/slideLayout" Target="../slideLayouts/slideLayout111.xml"/><Relationship Id="rId1" Type="http://schemas.openxmlformats.org/officeDocument/2006/relationships/slideLayout" Target="../slideLayouts/slideLayout110.xml"/><Relationship Id="rId6" Type="http://schemas.openxmlformats.org/officeDocument/2006/relationships/slideLayout" Target="../slideLayouts/slideLayout115.xml"/><Relationship Id="rId11" Type="http://schemas.openxmlformats.org/officeDocument/2006/relationships/slideLayout" Target="../slideLayouts/slideLayout120.xml"/><Relationship Id="rId5" Type="http://schemas.openxmlformats.org/officeDocument/2006/relationships/slideLayout" Target="../slideLayouts/slideLayout114.xml"/><Relationship Id="rId10" Type="http://schemas.openxmlformats.org/officeDocument/2006/relationships/slideLayout" Target="../slideLayouts/slideLayout119.xml"/><Relationship Id="rId4" Type="http://schemas.openxmlformats.org/officeDocument/2006/relationships/slideLayout" Target="../slideLayouts/slideLayout113.xml"/><Relationship Id="rId9" Type="http://schemas.openxmlformats.org/officeDocument/2006/relationships/slideLayout" Target="../slideLayouts/slideLayout11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image" Target="../media/image2.png"/><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9.xml"/><Relationship Id="rId13" Type="http://schemas.openxmlformats.org/officeDocument/2006/relationships/theme" Target="../theme/theme6.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slideLayout" Target="../slideLayouts/slideLayout73.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1.xml"/><Relationship Id="rId13" Type="http://schemas.openxmlformats.org/officeDocument/2006/relationships/theme" Target="../theme/theme7.xml"/><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slideLayout" Target="../slideLayouts/slideLayout85.xml"/><Relationship Id="rId2" Type="http://schemas.openxmlformats.org/officeDocument/2006/relationships/slideLayout" Target="../slideLayouts/slideLayout75.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5" Type="http://schemas.openxmlformats.org/officeDocument/2006/relationships/slideLayout" Target="../slideLayouts/slideLayout78.xml"/><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3.xml"/><Relationship Id="rId13" Type="http://schemas.openxmlformats.org/officeDocument/2006/relationships/theme" Target="../theme/theme8.xml"/><Relationship Id="rId3" Type="http://schemas.openxmlformats.org/officeDocument/2006/relationships/slideLayout" Target="../slideLayouts/slideLayout88.xml"/><Relationship Id="rId7" Type="http://schemas.openxmlformats.org/officeDocument/2006/relationships/slideLayout" Target="../slideLayouts/slideLayout92.xml"/><Relationship Id="rId12" Type="http://schemas.openxmlformats.org/officeDocument/2006/relationships/slideLayout" Target="../slideLayouts/slideLayout97.xml"/><Relationship Id="rId2" Type="http://schemas.openxmlformats.org/officeDocument/2006/relationships/slideLayout" Target="../slideLayouts/slideLayout87.xml"/><Relationship Id="rId1" Type="http://schemas.openxmlformats.org/officeDocument/2006/relationships/slideLayout" Target="../slideLayouts/slideLayout86.xml"/><Relationship Id="rId6" Type="http://schemas.openxmlformats.org/officeDocument/2006/relationships/slideLayout" Target="../slideLayouts/slideLayout91.xml"/><Relationship Id="rId11" Type="http://schemas.openxmlformats.org/officeDocument/2006/relationships/slideLayout" Target="../slideLayouts/slideLayout96.xml"/><Relationship Id="rId5" Type="http://schemas.openxmlformats.org/officeDocument/2006/relationships/slideLayout" Target="../slideLayouts/slideLayout90.xml"/><Relationship Id="rId10" Type="http://schemas.openxmlformats.org/officeDocument/2006/relationships/slideLayout" Target="../slideLayouts/slideLayout95.xml"/><Relationship Id="rId4" Type="http://schemas.openxmlformats.org/officeDocument/2006/relationships/slideLayout" Target="../slideLayouts/slideLayout89.xml"/><Relationship Id="rId9" Type="http://schemas.openxmlformats.org/officeDocument/2006/relationships/slideLayout" Target="../slideLayouts/slideLayout94.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5.xml"/><Relationship Id="rId13" Type="http://schemas.openxmlformats.org/officeDocument/2006/relationships/theme" Target="../theme/theme9.xml"/><Relationship Id="rId3" Type="http://schemas.openxmlformats.org/officeDocument/2006/relationships/slideLayout" Target="../slideLayouts/slideLayout100.xml"/><Relationship Id="rId7" Type="http://schemas.openxmlformats.org/officeDocument/2006/relationships/slideLayout" Target="../slideLayouts/slideLayout104.xml"/><Relationship Id="rId12" Type="http://schemas.openxmlformats.org/officeDocument/2006/relationships/slideLayout" Target="../slideLayouts/slideLayout109.xml"/><Relationship Id="rId2" Type="http://schemas.openxmlformats.org/officeDocument/2006/relationships/slideLayout" Target="../slideLayouts/slideLayout99.xml"/><Relationship Id="rId1" Type="http://schemas.openxmlformats.org/officeDocument/2006/relationships/slideLayout" Target="../slideLayouts/slideLayout98.xml"/><Relationship Id="rId6" Type="http://schemas.openxmlformats.org/officeDocument/2006/relationships/slideLayout" Target="../slideLayouts/slideLayout103.xml"/><Relationship Id="rId11" Type="http://schemas.openxmlformats.org/officeDocument/2006/relationships/slideLayout" Target="../slideLayouts/slideLayout108.xml"/><Relationship Id="rId5" Type="http://schemas.openxmlformats.org/officeDocument/2006/relationships/slideLayout" Target="../slideLayouts/slideLayout102.xml"/><Relationship Id="rId10" Type="http://schemas.openxmlformats.org/officeDocument/2006/relationships/slideLayout" Target="../slideLayouts/slideLayout107.xml"/><Relationship Id="rId4" Type="http://schemas.openxmlformats.org/officeDocument/2006/relationships/slideLayout" Target="../slideLayouts/slideLayout101.xml"/><Relationship Id="rId9" Type="http://schemas.openxmlformats.org/officeDocument/2006/relationships/slideLayout" Target="../slideLayouts/slideLayout10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79435" y="1706598"/>
            <a:ext cx="8642351" cy="4827587"/>
          </a:xfrm>
          <a:prstGeom prst="rect">
            <a:avLst/>
          </a:prstGeom>
          <a:noFill/>
          <a:ln w="9525">
            <a:noFill/>
            <a:miter lim="800000"/>
            <a:headEnd/>
            <a:tailEnd/>
          </a:ln>
        </p:spPr>
        <p:txBody>
          <a:bodyPr vert="horz" wrap="square" lIns="96374" tIns="48188" rIns="96374" bIns="48188" numCol="1" anchor="t" anchorCtr="0" compatLnSpc="1">
            <a:prstTxWarp prst="textNoShape">
              <a:avLst/>
            </a:prstTxWarp>
          </a:bodyPr>
          <a:lstStyle/>
          <a:p>
            <a:pPr lvl="0"/>
            <a:r>
              <a:rPr lang="en-US" smtClean="0"/>
              <a:t>Click to edit Master text styles</a:t>
            </a:r>
          </a:p>
          <a:p>
            <a:pPr lvl="1"/>
            <a:r>
              <a:rPr lang="en-US" smtClean="0"/>
              <a:t>First level</a:t>
            </a:r>
          </a:p>
          <a:p>
            <a:pPr lvl="2"/>
            <a:r>
              <a:rPr lang="en-US" smtClean="0"/>
              <a:t>Second level</a:t>
            </a:r>
          </a:p>
          <a:p>
            <a:pPr lvl="3"/>
            <a:r>
              <a:rPr lang="en-US" smtClean="0"/>
              <a:t>Third level</a:t>
            </a:r>
          </a:p>
        </p:txBody>
      </p:sp>
      <p:sp>
        <p:nvSpPr>
          <p:cNvPr id="131077" name="Rectangle 5"/>
          <p:cNvSpPr>
            <a:spLocks noGrp="1" noChangeArrowheads="1"/>
          </p:cNvSpPr>
          <p:nvPr>
            <p:ph type="sldNum" sz="quarter" idx="4"/>
          </p:nvPr>
        </p:nvSpPr>
        <p:spPr bwMode="auto">
          <a:xfrm>
            <a:off x="7040563" y="6824663"/>
            <a:ext cx="2239962" cy="508000"/>
          </a:xfrm>
          <a:prstGeom prst="rect">
            <a:avLst/>
          </a:prstGeom>
          <a:noFill/>
          <a:ln w="9525">
            <a:noFill/>
            <a:miter lim="800000"/>
            <a:headEnd/>
            <a:tailEnd/>
          </a:ln>
          <a:effectLst/>
        </p:spPr>
        <p:txBody>
          <a:bodyPr vert="horz" wrap="square" lIns="96374" tIns="48188" rIns="96374" bIns="48188" numCol="1" anchor="b" anchorCtr="0" compatLnSpc="1">
            <a:prstTxWarp prst="textNoShape">
              <a:avLst/>
            </a:prstTxWarp>
          </a:bodyPr>
          <a:lstStyle>
            <a:lvl1pPr algn="r">
              <a:defRPr sz="1500" b="0"/>
            </a:lvl1pPr>
          </a:lstStyle>
          <a:p>
            <a:pPr>
              <a:defRPr/>
            </a:pPr>
            <a:fld id="{1BC6D90E-B1E7-4468-A2BE-68EE1BD484DA}" type="slidenum">
              <a:rPr lang="en-US"/>
              <a:pPr>
                <a:defRPr/>
              </a:pPr>
              <a:t>‹#›</a:t>
            </a:fld>
            <a:endParaRPr lang="en-US"/>
          </a:p>
        </p:txBody>
      </p:sp>
      <p:sp>
        <p:nvSpPr>
          <p:cNvPr id="1028" name="Rectangle 6"/>
          <p:cNvSpPr>
            <a:spLocks noGrp="1" noChangeArrowheads="1"/>
          </p:cNvSpPr>
          <p:nvPr>
            <p:ph type="title"/>
          </p:nvPr>
        </p:nvSpPr>
        <p:spPr bwMode="auto">
          <a:xfrm>
            <a:off x="1154148" y="244475"/>
            <a:ext cx="7272337" cy="927100"/>
          </a:xfrm>
          <a:prstGeom prst="rect">
            <a:avLst/>
          </a:prstGeom>
          <a:noFill/>
          <a:ln w="9525">
            <a:noFill/>
            <a:miter lim="800000"/>
            <a:headEnd/>
            <a:tailEnd/>
          </a:ln>
        </p:spPr>
        <p:txBody>
          <a:bodyPr vert="horz" wrap="square" lIns="96374" tIns="48188" rIns="96374" bIns="48188" numCol="1" anchor="ctr" anchorCtr="0" compatLnSpc="1">
            <a:prstTxWarp prst="textNoShape">
              <a:avLst/>
            </a:prstTxWarp>
          </a:bodyPr>
          <a:lstStyle/>
          <a:p>
            <a:pPr lvl="0"/>
            <a:r>
              <a:rPr lang="en-US" smtClean="0"/>
              <a:t>Two</a:t>
            </a:r>
            <a:br>
              <a:rPr lang="en-US" smtClean="0"/>
            </a:br>
            <a:r>
              <a:rPr lang="en-US" smtClean="0"/>
              <a:t>Lines</a:t>
            </a:r>
          </a:p>
        </p:txBody>
      </p:sp>
    </p:spTree>
  </p:cSld>
  <p:clrMap bg1="lt1" tx1="dk1" bg2="lt2" tx2="dk2" accent1="accent1" accent2="accent2" accent3="accent3" accent4="accent4" accent5="accent5" accent6="accent6" hlink="hlink" folHlink="folHlink"/>
  <p:sldLayoutIdLst>
    <p:sldLayoutId id="2147483782" r:id="rId1"/>
    <p:sldLayoutId id="2147483793"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Lst>
  <p:hf hdr="0" ftr="0" dt="0"/>
  <p:txStyles>
    <p:titleStyle>
      <a:lvl1pPr algn="ctr" rtl="0" eaLnBrk="0" fontAlgn="base" hangingPunct="0">
        <a:spcBef>
          <a:spcPct val="0"/>
        </a:spcBef>
        <a:spcAft>
          <a:spcPct val="0"/>
        </a:spcAft>
        <a:defRPr sz="3000" b="1">
          <a:solidFill>
            <a:schemeClr val="accent2"/>
          </a:solidFill>
          <a:latin typeface="+mj-lt"/>
          <a:ea typeface="+mj-ea"/>
          <a:cs typeface="+mj-cs"/>
        </a:defRPr>
      </a:lvl1pPr>
      <a:lvl2pPr algn="ctr" rtl="0" eaLnBrk="0" fontAlgn="base" hangingPunct="0">
        <a:spcBef>
          <a:spcPct val="0"/>
        </a:spcBef>
        <a:spcAft>
          <a:spcPct val="0"/>
        </a:spcAft>
        <a:defRPr sz="3000" b="1">
          <a:solidFill>
            <a:schemeClr val="accent2"/>
          </a:solidFill>
          <a:latin typeface="Arial" charset="0"/>
        </a:defRPr>
      </a:lvl2pPr>
      <a:lvl3pPr algn="ctr" rtl="0" eaLnBrk="0" fontAlgn="base" hangingPunct="0">
        <a:spcBef>
          <a:spcPct val="0"/>
        </a:spcBef>
        <a:spcAft>
          <a:spcPct val="0"/>
        </a:spcAft>
        <a:defRPr sz="3000" b="1">
          <a:solidFill>
            <a:schemeClr val="accent2"/>
          </a:solidFill>
          <a:latin typeface="Arial" charset="0"/>
        </a:defRPr>
      </a:lvl3pPr>
      <a:lvl4pPr algn="ctr" rtl="0" eaLnBrk="0" fontAlgn="base" hangingPunct="0">
        <a:spcBef>
          <a:spcPct val="0"/>
        </a:spcBef>
        <a:spcAft>
          <a:spcPct val="0"/>
        </a:spcAft>
        <a:defRPr sz="3000" b="1">
          <a:solidFill>
            <a:schemeClr val="accent2"/>
          </a:solidFill>
          <a:latin typeface="Arial" charset="0"/>
        </a:defRPr>
      </a:lvl4pPr>
      <a:lvl5pPr algn="ctr" rtl="0" eaLnBrk="0" fontAlgn="base" hangingPunct="0">
        <a:spcBef>
          <a:spcPct val="0"/>
        </a:spcBef>
        <a:spcAft>
          <a:spcPct val="0"/>
        </a:spcAft>
        <a:defRPr sz="3000" b="1">
          <a:solidFill>
            <a:schemeClr val="accent2"/>
          </a:solidFill>
          <a:latin typeface="Arial" charset="0"/>
        </a:defRPr>
      </a:lvl5pPr>
      <a:lvl6pPr marL="481885" algn="ctr" rtl="0" fontAlgn="base">
        <a:spcBef>
          <a:spcPct val="0"/>
        </a:spcBef>
        <a:spcAft>
          <a:spcPct val="0"/>
        </a:spcAft>
        <a:defRPr sz="3000" b="1">
          <a:solidFill>
            <a:schemeClr val="accent2"/>
          </a:solidFill>
          <a:latin typeface="Arial" charset="0"/>
        </a:defRPr>
      </a:lvl6pPr>
      <a:lvl7pPr marL="963772" algn="ctr" rtl="0" fontAlgn="base">
        <a:spcBef>
          <a:spcPct val="0"/>
        </a:spcBef>
        <a:spcAft>
          <a:spcPct val="0"/>
        </a:spcAft>
        <a:defRPr sz="3000" b="1">
          <a:solidFill>
            <a:schemeClr val="accent2"/>
          </a:solidFill>
          <a:latin typeface="Arial" charset="0"/>
        </a:defRPr>
      </a:lvl7pPr>
      <a:lvl8pPr marL="1445654" algn="ctr" rtl="0" fontAlgn="base">
        <a:spcBef>
          <a:spcPct val="0"/>
        </a:spcBef>
        <a:spcAft>
          <a:spcPct val="0"/>
        </a:spcAft>
        <a:defRPr sz="3000" b="1">
          <a:solidFill>
            <a:schemeClr val="accent2"/>
          </a:solidFill>
          <a:latin typeface="Arial" charset="0"/>
        </a:defRPr>
      </a:lvl8pPr>
      <a:lvl9pPr marL="1927546" algn="ctr" rtl="0" fontAlgn="base">
        <a:spcBef>
          <a:spcPct val="0"/>
        </a:spcBef>
        <a:spcAft>
          <a:spcPct val="0"/>
        </a:spcAft>
        <a:defRPr sz="3000" b="1">
          <a:solidFill>
            <a:schemeClr val="accent2"/>
          </a:solidFill>
          <a:latin typeface="Arial" charset="0"/>
        </a:defRPr>
      </a:lvl9pPr>
    </p:titleStyle>
    <p:bodyStyle>
      <a:lvl1pPr marL="243758" indent="-243758" algn="l" rtl="0" eaLnBrk="0" fontAlgn="base" hangingPunct="0">
        <a:spcBef>
          <a:spcPct val="20000"/>
        </a:spcBef>
        <a:spcAft>
          <a:spcPct val="0"/>
        </a:spcAft>
        <a:buChar char="•"/>
        <a:defRPr>
          <a:solidFill>
            <a:schemeClr val="tx1"/>
          </a:solidFill>
          <a:latin typeface="+mn-lt"/>
          <a:ea typeface="+mn-ea"/>
          <a:cs typeface="+mn-cs"/>
        </a:defRPr>
      </a:lvl1pPr>
      <a:lvl2pPr marL="552410" indent="-275414" algn="l" rtl="0" eaLnBrk="0" fontAlgn="base" hangingPunct="0">
        <a:spcBef>
          <a:spcPct val="20000"/>
        </a:spcBef>
        <a:spcAft>
          <a:spcPct val="0"/>
        </a:spcAft>
        <a:buFont typeface="Arial" charset="0"/>
        <a:buChar char="–"/>
        <a:defRPr>
          <a:solidFill>
            <a:schemeClr val="tx1"/>
          </a:solidFill>
          <a:latin typeface="+mn-lt"/>
        </a:defRPr>
      </a:lvl2pPr>
      <a:lvl3pPr marL="791418" indent="-235840" algn="l" rtl="0" eaLnBrk="0" fontAlgn="base" hangingPunct="0">
        <a:spcBef>
          <a:spcPct val="20000"/>
        </a:spcBef>
        <a:spcAft>
          <a:spcPct val="0"/>
        </a:spcAft>
        <a:buChar char="•"/>
        <a:defRPr sz="1700">
          <a:solidFill>
            <a:schemeClr val="tx1"/>
          </a:solidFill>
          <a:latin typeface="+mn-lt"/>
        </a:defRPr>
      </a:lvl3pPr>
      <a:lvl4pPr marL="1003519" indent="-210527" algn="l" rtl="0" eaLnBrk="0" fontAlgn="base" hangingPunct="0">
        <a:spcBef>
          <a:spcPct val="20000"/>
        </a:spcBef>
        <a:spcAft>
          <a:spcPct val="0"/>
        </a:spcAft>
        <a:buFont typeface="Arial" charset="0"/>
        <a:buChar char="–"/>
        <a:defRPr sz="1500">
          <a:solidFill>
            <a:schemeClr val="tx1"/>
          </a:solidFill>
          <a:latin typeface="+mn-lt"/>
        </a:defRPr>
      </a:lvl4pPr>
      <a:lvl5pPr marL="2168487" indent="-240593" algn="l" rtl="0" eaLnBrk="0" fontAlgn="base" hangingPunct="0">
        <a:spcBef>
          <a:spcPct val="20000"/>
        </a:spcBef>
        <a:spcAft>
          <a:spcPct val="0"/>
        </a:spcAft>
        <a:buChar char="»"/>
        <a:defRPr sz="2100">
          <a:solidFill>
            <a:schemeClr val="tx1"/>
          </a:solidFill>
          <a:latin typeface="+mn-lt"/>
        </a:defRPr>
      </a:lvl5pPr>
      <a:lvl6pPr marL="2650378" indent="-240945" algn="l" rtl="0" fontAlgn="base">
        <a:spcBef>
          <a:spcPct val="20000"/>
        </a:spcBef>
        <a:spcAft>
          <a:spcPct val="0"/>
        </a:spcAft>
        <a:buChar char="»"/>
        <a:defRPr sz="2100">
          <a:solidFill>
            <a:schemeClr val="tx1"/>
          </a:solidFill>
          <a:latin typeface="+mn-lt"/>
        </a:defRPr>
      </a:lvl6pPr>
      <a:lvl7pPr marL="3132268" indent="-240945" algn="l" rtl="0" fontAlgn="base">
        <a:spcBef>
          <a:spcPct val="20000"/>
        </a:spcBef>
        <a:spcAft>
          <a:spcPct val="0"/>
        </a:spcAft>
        <a:buChar char="»"/>
        <a:defRPr sz="2100">
          <a:solidFill>
            <a:schemeClr val="tx1"/>
          </a:solidFill>
          <a:latin typeface="+mn-lt"/>
        </a:defRPr>
      </a:lvl7pPr>
      <a:lvl8pPr marL="3614152" indent="-240945" algn="l" rtl="0" fontAlgn="base">
        <a:spcBef>
          <a:spcPct val="20000"/>
        </a:spcBef>
        <a:spcAft>
          <a:spcPct val="0"/>
        </a:spcAft>
        <a:buChar char="»"/>
        <a:defRPr sz="2100">
          <a:solidFill>
            <a:schemeClr val="tx1"/>
          </a:solidFill>
          <a:latin typeface="+mn-lt"/>
        </a:defRPr>
      </a:lvl8pPr>
      <a:lvl9pPr marL="4096039" indent="-240945" algn="l" rtl="0" fontAlgn="base">
        <a:spcBef>
          <a:spcPct val="20000"/>
        </a:spcBef>
        <a:spcAft>
          <a:spcPct val="0"/>
        </a:spcAft>
        <a:buChar char="»"/>
        <a:defRPr sz="2100">
          <a:solidFill>
            <a:schemeClr val="tx1"/>
          </a:solidFill>
          <a:latin typeface="+mn-lt"/>
        </a:defRPr>
      </a:lvl9pPr>
    </p:bodyStyle>
    <p:otherStyle>
      <a:defPPr>
        <a:defRPr lang="en-US"/>
      </a:defPPr>
      <a:lvl1pPr marL="0" algn="l" defTabSz="963772" rtl="0" eaLnBrk="1" latinLnBrk="0" hangingPunct="1">
        <a:defRPr sz="1900" kern="1200">
          <a:solidFill>
            <a:schemeClr val="tx1"/>
          </a:solidFill>
          <a:latin typeface="+mn-lt"/>
          <a:ea typeface="+mn-ea"/>
          <a:cs typeface="+mn-cs"/>
        </a:defRPr>
      </a:lvl1pPr>
      <a:lvl2pPr marL="481885" algn="l" defTabSz="963772" rtl="0" eaLnBrk="1" latinLnBrk="0" hangingPunct="1">
        <a:defRPr sz="1900" kern="1200">
          <a:solidFill>
            <a:schemeClr val="tx1"/>
          </a:solidFill>
          <a:latin typeface="+mn-lt"/>
          <a:ea typeface="+mn-ea"/>
          <a:cs typeface="+mn-cs"/>
        </a:defRPr>
      </a:lvl2pPr>
      <a:lvl3pPr marL="963772" algn="l" defTabSz="963772" rtl="0" eaLnBrk="1" latinLnBrk="0" hangingPunct="1">
        <a:defRPr sz="1900" kern="1200">
          <a:solidFill>
            <a:schemeClr val="tx1"/>
          </a:solidFill>
          <a:latin typeface="+mn-lt"/>
          <a:ea typeface="+mn-ea"/>
          <a:cs typeface="+mn-cs"/>
        </a:defRPr>
      </a:lvl3pPr>
      <a:lvl4pPr marL="1445654" algn="l" defTabSz="963772" rtl="0" eaLnBrk="1" latinLnBrk="0" hangingPunct="1">
        <a:defRPr sz="1900" kern="1200">
          <a:solidFill>
            <a:schemeClr val="tx1"/>
          </a:solidFill>
          <a:latin typeface="+mn-lt"/>
          <a:ea typeface="+mn-ea"/>
          <a:cs typeface="+mn-cs"/>
        </a:defRPr>
      </a:lvl4pPr>
      <a:lvl5pPr marL="1927546" algn="l" defTabSz="963772" rtl="0" eaLnBrk="1" latinLnBrk="0" hangingPunct="1">
        <a:defRPr sz="1900" kern="1200">
          <a:solidFill>
            <a:schemeClr val="tx1"/>
          </a:solidFill>
          <a:latin typeface="+mn-lt"/>
          <a:ea typeface="+mn-ea"/>
          <a:cs typeface="+mn-cs"/>
        </a:defRPr>
      </a:lvl5pPr>
      <a:lvl6pPr marL="2409435" algn="l" defTabSz="963772" rtl="0" eaLnBrk="1" latinLnBrk="0" hangingPunct="1">
        <a:defRPr sz="1900" kern="1200">
          <a:solidFill>
            <a:schemeClr val="tx1"/>
          </a:solidFill>
          <a:latin typeface="+mn-lt"/>
          <a:ea typeface="+mn-ea"/>
          <a:cs typeface="+mn-cs"/>
        </a:defRPr>
      </a:lvl6pPr>
      <a:lvl7pPr marL="2891315" algn="l" defTabSz="963772" rtl="0" eaLnBrk="1" latinLnBrk="0" hangingPunct="1">
        <a:defRPr sz="1900" kern="1200">
          <a:solidFill>
            <a:schemeClr val="tx1"/>
          </a:solidFill>
          <a:latin typeface="+mn-lt"/>
          <a:ea typeface="+mn-ea"/>
          <a:cs typeface="+mn-cs"/>
        </a:defRPr>
      </a:lvl7pPr>
      <a:lvl8pPr marL="3373207" algn="l" defTabSz="963772" rtl="0" eaLnBrk="1" latinLnBrk="0" hangingPunct="1">
        <a:defRPr sz="1900" kern="1200">
          <a:solidFill>
            <a:schemeClr val="tx1"/>
          </a:solidFill>
          <a:latin typeface="+mn-lt"/>
          <a:ea typeface="+mn-ea"/>
          <a:cs typeface="+mn-cs"/>
        </a:defRPr>
      </a:lvl8pPr>
      <a:lvl9pPr marL="3855097" algn="l" defTabSz="963772" rtl="0" eaLnBrk="1" latinLnBrk="0" hangingPunct="1">
        <a:defRPr sz="19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79435" y="1706666"/>
            <a:ext cx="8642351" cy="4827587"/>
          </a:xfrm>
          <a:prstGeom prst="rect">
            <a:avLst/>
          </a:prstGeom>
          <a:noFill/>
          <a:ln w="9525">
            <a:noFill/>
            <a:miter lim="800000"/>
            <a:headEnd/>
            <a:tailEnd/>
          </a:ln>
        </p:spPr>
        <p:txBody>
          <a:bodyPr vert="horz" wrap="square" lIns="95823" tIns="47915" rIns="95823" bIns="47915" numCol="1" anchor="t" anchorCtr="0" compatLnSpc="1">
            <a:prstTxWarp prst="textNoShape">
              <a:avLst/>
            </a:prstTxWarp>
          </a:bodyPr>
          <a:lstStyle/>
          <a:p>
            <a:pPr lvl="0"/>
            <a:r>
              <a:rPr lang="en-US" smtClean="0"/>
              <a:t>Click to edit Master text styles</a:t>
            </a:r>
          </a:p>
          <a:p>
            <a:pPr lvl="1"/>
            <a:r>
              <a:rPr lang="en-US" smtClean="0"/>
              <a:t>First level</a:t>
            </a:r>
          </a:p>
          <a:p>
            <a:pPr lvl="2"/>
            <a:r>
              <a:rPr lang="en-US" smtClean="0"/>
              <a:t>Second level</a:t>
            </a:r>
          </a:p>
          <a:p>
            <a:pPr lvl="3"/>
            <a:r>
              <a:rPr lang="en-US" smtClean="0"/>
              <a:t>Third level</a:t>
            </a:r>
          </a:p>
        </p:txBody>
      </p:sp>
      <p:sp>
        <p:nvSpPr>
          <p:cNvPr id="131077" name="Rectangle 5"/>
          <p:cNvSpPr>
            <a:spLocks noGrp="1" noChangeArrowheads="1"/>
          </p:cNvSpPr>
          <p:nvPr>
            <p:ph type="sldNum" sz="quarter" idx="4"/>
          </p:nvPr>
        </p:nvSpPr>
        <p:spPr bwMode="auto">
          <a:xfrm>
            <a:off x="7040563" y="6824663"/>
            <a:ext cx="2239962" cy="508000"/>
          </a:xfrm>
          <a:prstGeom prst="rect">
            <a:avLst/>
          </a:prstGeom>
          <a:noFill/>
          <a:ln w="9525">
            <a:noFill/>
            <a:miter lim="800000"/>
            <a:headEnd/>
            <a:tailEnd/>
          </a:ln>
          <a:effectLst/>
        </p:spPr>
        <p:txBody>
          <a:bodyPr vert="horz" wrap="square" lIns="95823" tIns="47915" rIns="95823" bIns="47915" numCol="1" anchor="b" anchorCtr="0" compatLnSpc="1">
            <a:prstTxWarp prst="textNoShape">
              <a:avLst/>
            </a:prstTxWarp>
          </a:bodyPr>
          <a:lstStyle>
            <a:lvl1pPr algn="r">
              <a:defRPr sz="1500" b="0"/>
            </a:lvl1pPr>
          </a:lstStyle>
          <a:p>
            <a:pPr>
              <a:defRPr/>
            </a:pPr>
            <a:fld id="{1BC6D90E-B1E7-4468-A2BE-68EE1BD484DA}" type="slidenum">
              <a:rPr lang="en-US">
                <a:solidFill>
                  <a:srgbClr val="000000"/>
                </a:solidFill>
              </a:rPr>
              <a:pPr>
                <a:defRPr/>
              </a:pPr>
              <a:t>‹#›</a:t>
            </a:fld>
            <a:endParaRPr lang="en-US">
              <a:solidFill>
                <a:srgbClr val="000000"/>
              </a:solidFill>
            </a:endParaRPr>
          </a:p>
        </p:txBody>
      </p:sp>
      <p:sp>
        <p:nvSpPr>
          <p:cNvPr id="1028" name="Rectangle 6"/>
          <p:cNvSpPr>
            <a:spLocks noGrp="1" noChangeArrowheads="1"/>
          </p:cNvSpPr>
          <p:nvPr>
            <p:ph type="title"/>
          </p:nvPr>
        </p:nvSpPr>
        <p:spPr bwMode="auto">
          <a:xfrm>
            <a:off x="1154215" y="244475"/>
            <a:ext cx="7272337" cy="927100"/>
          </a:xfrm>
          <a:prstGeom prst="rect">
            <a:avLst/>
          </a:prstGeom>
          <a:noFill/>
          <a:ln w="9525">
            <a:noFill/>
            <a:miter lim="800000"/>
            <a:headEnd/>
            <a:tailEnd/>
          </a:ln>
        </p:spPr>
        <p:txBody>
          <a:bodyPr vert="horz" wrap="square" lIns="95823" tIns="47915" rIns="95823" bIns="47915" numCol="1" anchor="ctr" anchorCtr="0" compatLnSpc="1">
            <a:prstTxWarp prst="textNoShape">
              <a:avLst/>
            </a:prstTxWarp>
          </a:bodyPr>
          <a:lstStyle/>
          <a:p>
            <a:pPr lvl="0"/>
            <a:r>
              <a:rPr lang="en-US" smtClean="0"/>
              <a:t>Two</a:t>
            </a:r>
            <a:br>
              <a:rPr lang="en-US" smtClean="0"/>
            </a:br>
            <a:r>
              <a:rPr lang="en-US" smtClean="0"/>
              <a:t>Lines</a:t>
            </a:r>
          </a:p>
        </p:txBody>
      </p:sp>
    </p:spTree>
  </p:cSld>
  <p:clrMap bg1="lt1" tx1="dk1" bg2="lt2" tx2="dk2" accent1="accent1" accent2="accent2" accent3="accent3" accent4="accent4" accent5="accent5" accent6="accent6" hlink="hlink" folHlink="folHlink"/>
  <p:sldLayoutIdLst>
    <p:sldLayoutId id="2147484000" r:id="rId1"/>
    <p:sldLayoutId id="2147484001" r:id="rId2"/>
    <p:sldLayoutId id="2147484002" r:id="rId3"/>
    <p:sldLayoutId id="2147484003" r:id="rId4"/>
    <p:sldLayoutId id="2147484004" r:id="rId5"/>
    <p:sldLayoutId id="2147484005" r:id="rId6"/>
    <p:sldLayoutId id="2147484006" r:id="rId7"/>
    <p:sldLayoutId id="2147484007" r:id="rId8"/>
    <p:sldLayoutId id="2147484008" r:id="rId9"/>
    <p:sldLayoutId id="2147484009" r:id="rId10"/>
    <p:sldLayoutId id="2147484010" r:id="rId11"/>
    <p:sldLayoutId id="2147484011" r:id="rId12"/>
  </p:sldLayoutIdLst>
  <p:hf hdr="0" ftr="0" dt="0"/>
  <p:txStyles>
    <p:titleStyle>
      <a:lvl1pPr algn="ctr" rtl="0" eaLnBrk="0" fontAlgn="base" hangingPunct="0">
        <a:spcBef>
          <a:spcPct val="0"/>
        </a:spcBef>
        <a:spcAft>
          <a:spcPct val="0"/>
        </a:spcAft>
        <a:defRPr sz="3000" b="1">
          <a:solidFill>
            <a:schemeClr val="accent2"/>
          </a:solidFill>
          <a:latin typeface="+mj-lt"/>
          <a:ea typeface="+mj-ea"/>
          <a:cs typeface="+mj-cs"/>
        </a:defRPr>
      </a:lvl1pPr>
      <a:lvl2pPr algn="ctr" rtl="0" eaLnBrk="0" fontAlgn="base" hangingPunct="0">
        <a:spcBef>
          <a:spcPct val="0"/>
        </a:spcBef>
        <a:spcAft>
          <a:spcPct val="0"/>
        </a:spcAft>
        <a:defRPr sz="3000" b="1">
          <a:solidFill>
            <a:schemeClr val="accent2"/>
          </a:solidFill>
          <a:latin typeface="Arial" charset="0"/>
        </a:defRPr>
      </a:lvl2pPr>
      <a:lvl3pPr algn="ctr" rtl="0" eaLnBrk="0" fontAlgn="base" hangingPunct="0">
        <a:spcBef>
          <a:spcPct val="0"/>
        </a:spcBef>
        <a:spcAft>
          <a:spcPct val="0"/>
        </a:spcAft>
        <a:defRPr sz="3000" b="1">
          <a:solidFill>
            <a:schemeClr val="accent2"/>
          </a:solidFill>
          <a:latin typeface="Arial" charset="0"/>
        </a:defRPr>
      </a:lvl3pPr>
      <a:lvl4pPr algn="ctr" rtl="0" eaLnBrk="0" fontAlgn="base" hangingPunct="0">
        <a:spcBef>
          <a:spcPct val="0"/>
        </a:spcBef>
        <a:spcAft>
          <a:spcPct val="0"/>
        </a:spcAft>
        <a:defRPr sz="3000" b="1">
          <a:solidFill>
            <a:schemeClr val="accent2"/>
          </a:solidFill>
          <a:latin typeface="Arial" charset="0"/>
        </a:defRPr>
      </a:lvl4pPr>
      <a:lvl5pPr algn="ctr" rtl="0" eaLnBrk="0" fontAlgn="base" hangingPunct="0">
        <a:spcBef>
          <a:spcPct val="0"/>
        </a:spcBef>
        <a:spcAft>
          <a:spcPct val="0"/>
        </a:spcAft>
        <a:defRPr sz="3000" b="1">
          <a:solidFill>
            <a:schemeClr val="accent2"/>
          </a:solidFill>
          <a:latin typeface="Arial" charset="0"/>
        </a:defRPr>
      </a:lvl5pPr>
      <a:lvl6pPr marL="479144" algn="ctr" rtl="0" fontAlgn="base">
        <a:spcBef>
          <a:spcPct val="0"/>
        </a:spcBef>
        <a:spcAft>
          <a:spcPct val="0"/>
        </a:spcAft>
        <a:defRPr sz="3000" b="1">
          <a:solidFill>
            <a:schemeClr val="accent2"/>
          </a:solidFill>
          <a:latin typeface="Arial" charset="0"/>
        </a:defRPr>
      </a:lvl6pPr>
      <a:lvl7pPr marL="958292" algn="ctr" rtl="0" fontAlgn="base">
        <a:spcBef>
          <a:spcPct val="0"/>
        </a:spcBef>
        <a:spcAft>
          <a:spcPct val="0"/>
        </a:spcAft>
        <a:defRPr sz="3000" b="1">
          <a:solidFill>
            <a:schemeClr val="accent2"/>
          </a:solidFill>
          <a:latin typeface="Arial" charset="0"/>
        </a:defRPr>
      </a:lvl7pPr>
      <a:lvl8pPr marL="1437421" algn="ctr" rtl="0" fontAlgn="base">
        <a:spcBef>
          <a:spcPct val="0"/>
        </a:spcBef>
        <a:spcAft>
          <a:spcPct val="0"/>
        </a:spcAft>
        <a:defRPr sz="3000" b="1">
          <a:solidFill>
            <a:schemeClr val="accent2"/>
          </a:solidFill>
          <a:latin typeface="Arial" charset="0"/>
        </a:defRPr>
      </a:lvl8pPr>
      <a:lvl9pPr marL="1916586" algn="ctr" rtl="0" fontAlgn="base">
        <a:spcBef>
          <a:spcPct val="0"/>
        </a:spcBef>
        <a:spcAft>
          <a:spcPct val="0"/>
        </a:spcAft>
        <a:defRPr sz="3000" b="1">
          <a:solidFill>
            <a:schemeClr val="accent2"/>
          </a:solidFill>
          <a:latin typeface="Arial" charset="0"/>
        </a:defRPr>
      </a:lvl9pPr>
    </p:titleStyle>
    <p:bodyStyle>
      <a:lvl1pPr marL="242375" indent="-242375" algn="l" rtl="0" eaLnBrk="0" fontAlgn="base" hangingPunct="0">
        <a:spcBef>
          <a:spcPct val="20000"/>
        </a:spcBef>
        <a:spcAft>
          <a:spcPct val="0"/>
        </a:spcAft>
        <a:buChar char="•"/>
        <a:defRPr>
          <a:solidFill>
            <a:schemeClr val="tx1"/>
          </a:solidFill>
          <a:latin typeface="+mn-lt"/>
          <a:ea typeface="+mn-ea"/>
          <a:cs typeface="+mn-cs"/>
        </a:defRPr>
      </a:lvl1pPr>
      <a:lvl2pPr marL="549264" indent="-273836" algn="l" rtl="0" eaLnBrk="0" fontAlgn="base" hangingPunct="0">
        <a:spcBef>
          <a:spcPct val="20000"/>
        </a:spcBef>
        <a:spcAft>
          <a:spcPct val="0"/>
        </a:spcAft>
        <a:buFont typeface="Arial" charset="0"/>
        <a:buChar char="–"/>
        <a:defRPr>
          <a:solidFill>
            <a:schemeClr val="tx1"/>
          </a:solidFill>
          <a:latin typeface="+mn-lt"/>
        </a:defRPr>
      </a:lvl2pPr>
      <a:lvl3pPr marL="786915" indent="-234499" algn="l" rtl="0" eaLnBrk="0" fontAlgn="base" hangingPunct="0">
        <a:spcBef>
          <a:spcPct val="20000"/>
        </a:spcBef>
        <a:spcAft>
          <a:spcPct val="0"/>
        </a:spcAft>
        <a:buChar char="•"/>
        <a:defRPr sz="1700">
          <a:solidFill>
            <a:schemeClr val="tx1"/>
          </a:solidFill>
          <a:latin typeface="+mn-lt"/>
        </a:defRPr>
      </a:lvl3pPr>
      <a:lvl4pPr marL="997809" indent="-209344" algn="l" rtl="0" eaLnBrk="0" fontAlgn="base" hangingPunct="0">
        <a:spcBef>
          <a:spcPct val="20000"/>
        </a:spcBef>
        <a:spcAft>
          <a:spcPct val="0"/>
        </a:spcAft>
        <a:buFont typeface="Arial" charset="0"/>
        <a:buChar char="–"/>
        <a:defRPr sz="1500">
          <a:solidFill>
            <a:schemeClr val="tx1"/>
          </a:solidFill>
          <a:latin typeface="+mn-lt"/>
        </a:defRPr>
      </a:lvl4pPr>
      <a:lvl5pPr marL="2156154" indent="-239227" algn="l" rtl="0" eaLnBrk="0" fontAlgn="base" hangingPunct="0">
        <a:spcBef>
          <a:spcPct val="20000"/>
        </a:spcBef>
        <a:spcAft>
          <a:spcPct val="0"/>
        </a:spcAft>
        <a:buChar char="»"/>
        <a:defRPr sz="2100">
          <a:solidFill>
            <a:schemeClr val="tx1"/>
          </a:solidFill>
          <a:latin typeface="+mn-lt"/>
        </a:defRPr>
      </a:lvl5pPr>
      <a:lvl6pPr marL="2635307" indent="-239578" algn="l" rtl="0" fontAlgn="base">
        <a:spcBef>
          <a:spcPct val="20000"/>
        </a:spcBef>
        <a:spcAft>
          <a:spcPct val="0"/>
        </a:spcAft>
        <a:buChar char="»"/>
        <a:defRPr sz="2100">
          <a:solidFill>
            <a:schemeClr val="tx1"/>
          </a:solidFill>
          <a:latin typeface="+mn-lt"/>
        </a:defRPr>
      </a:lvl6pPr>
      <a:lvl7pPr marL="3114464" indent="-239578" algn="l" rtl="0" fontAlgn="base">
        <a:spcBef>
          <a:spcPct val="20000"/>
        </a:spcBef>
        <a:spcAft>
          <a:spcPct val="0"/>
        </a:spcAft>
        <a:buChar char="»"/>
        <a:defRPr sz="2100">
          <a:solidFill>
            <a:schemeClr val="tx1"/>
          </a:solidFill>
          <a:latin typeface="+mn-lt"/>
        </a:defRPr>
      </a:lvl7pPr>
      <a:lvl8pPr marL="3593598" indent="-239578" algn="l" rtl="0" fontAlgn="base">
        <a:spcBef>
          <a:spcPct val="20000"/>
        </a:spcBef>
        <a:spcAft>
          <a:spcPct val="0"/>
        </a:spcAft>
        <a:buChar char="»"/>
        <a:defRPr sz="2100">
          <a:solidFill>
            <a:schemeClr val="tx1"/>
          </a:solidFill>
          <a:latin typeface="+mn-lt"/>
        </a:defRPr>
      </a:lvl8pPr>
      <a:lvl9pPr marL="4072744" indent="-239578" algn="l" rtl="0" fontAlgn="base">
        <a:spcBef>
          <a:spcPct val="20000"/>
        </a:spcBef>
        <a:spcAft>
          <a:spcPct val="0"/>
        </a:spcAft>
        <a:buChar char="»"/>
        <a:defRPr sz="2100">
          <a:solidFill>
            <a:schemeClr val="tx1"/>
          </a:solidFill>
          <a:latin typeface="+mn-lt"/>
        </a:defRPr>
      </a:lvl9pPr>
    </p:bodyStyle>
    <p:otherStyle>
      <a:defPPr>
        <a:defRPr lang="en-US"/>
      </a:defPPr>
      <a:lvl1pPr marL="0" algn="l" defTabSz="958292" rtl="0" eaLnBrk="1" latinLnBrk="0" hangingPunct="1">
        <a:defRPr sz="1900" kern="1200">
          <a:solidFill>
            <a:schemeClr val="tx1"/>
          </a:solidFill>
          <a:latin typeface="+mn-lt"/>
          <a:ea typeface="+mn-ea"/>
          <a:cs typeface="+mn-cs"/>
        </a:defRPr>
      </a:lvl1pPr>
      <a:lvl2pPr marL="479144" algn="l" defTabSz="958292" rtl="0" eaLnBrk="1" latinLnBrk="0" hangingPunct="1">
        <a:defRPr sz="1900" kern="1200">
          <a:solidFill>
            <a:schemeClr val="tx1"/>
          </a:solidFill>
          <a:latin typeface="+mn-lt"/>
          <a:ea typeface="+mn-ea"/>
          <a:cs typeface="+mn-cs"/>
        </a:defRPr>
      </a:lvl2pPr>
      <a:lvl3pPr marL="958292" algn="l" defTabSz="958292" rtl="0" eaLnBrk="1" latinLnBrk="0" hangingPunct="1">
        <a:defRPr sz="1900" kern="1200">
          <a:solidFill>
            <a:schemeClr val="tx1"/>
          </a:solidFill>
          <a:latin typeface="+mn-lt"/>
          <a:ea typeface="+mn-ea"/>
          <a:cs typeface="+mn-cs"/>
        </a:defRPr>
      </a:lvl3pPr>
      <a:lvl4pPr marL="1437421" algn="l" defTabSz="958292" rtl="0" eaLnBrk="1" latinLnBrk="0" hangingPunct="1">
        <a:defRPr sz="1900" kern="1200">
          <a:solidFill>
            <a:schemeClr val="tx1"/>
          </a:solidFill>
          <a:latin typeface="+mn-lt"/>
          <a:ea typeface="+mn-ea"/>
          <a:cs typeface="+mn-cs"/>
        </a:defRPr>
      </a:lvl4pPr>
      <a:lvl5pPr marL="1916586" algn="l" defTabSz="958292" rtl="0" eaLnBrk="1" latinLnBrk="0" hangingPunct="1">
        <a:defRPr sz="1900" kern="1200">
          <a:solidFill>
            <a:schemeClr val="tx1"/>
          </a:solidFill>
          <a:latin typeface="+mn-lt"/>
          <a:ea typeface="+mn-ea"/>
          <a:cs typeface="+mn-cs"/>
        </a:defRPr>
      </a:lvl5pPr>
      <a:lvl6pPr marL="2395732" algn="l" defTabSz="958292" rtl="0" eaLnBrk="1" latinLnBrk="0" hangingPunct="1">
        <a:defRPr sz="1900" kern="1200">
          <a:solidFill>
            <a:schemeClr val="tx1"/>
          </a:solidFill>
          <a:latin typeface="+mn-lt"/>
          <a:ea typeface="+mn-ea"/>
          <a:cs typeface="+mn-cs"/>
        </a:defRPr>
      </a:lvl6pPr>
      <a:lvl7pPr marL="2874870" algn="l" defTabSz="958292" rtl="0" eaLnBrk="1" latinLnBrk="0" hangingPunct="1">
        <a:defRPr sz="1900" kern="1200">
          <a:solidFill>
            <a:schemeClr val="tx1"/>
          </a:solidFill>
          <a:latin typeface="+mn-lt"/>
          <a:ea typeface="+mn-ea"/>
          <a:cs typeface="+mn-cs"/>
        </a:defRPr>
      </a:lvl7pPr>
      <a:lvl8pPr marL="3354025" algn="l" defTabSz="958292" rtl="0" eaLnBrk="1" latinLnBrk="0" hangingPunct="1">
        <a:defRPr sz="1900" kern="1200">
          <a:solidFill>
            <a:schemeClr val="tx1"/>
          </a:solidFill>
          <a:latin typeface="+mn-lt"/>
          <a:ea typeface="+mn-ea"/>
          <a:cs typeface="+mn-cs"/>
        </a:defRPr>
      </a:lvl8pPr>
      <a:lvl9pPr marL="3833180" algn="l" defTabSz="958292"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idx="1"/>
          </p:nvPr>
        </p:nvSpPr>
        <p:spPr bwMode="auto">
          <a:xfrm>
            <a:off x="479435" y="1706598"/>
            <a:ext cx="8642351" cy="4827587"/>
          </a:xfrm>
          <a:prstGeom prst="rect">
            <a:avLst/>
          </a:prstGeom>
          <a:noFill/>
          <a:ln w="9525">
            <a:noFill/>
            <a:miter lim="800000"/>
            <a:headEnd/>
            <a:tailEnd/>
          </a:ln>
        </p:spPr>
        <p:txBody>
          <a:bodyPr vert="horz" wrap="square" lIns="96348" tIns="48175" rIns="96348" bIns="48175" numCol="1" anchor="t" anchorCtr="0" compatLnSpc="1">
            <a:prstTxWarp prst="textNoShape">
              <a:avLst/>
            </a:prstTxWarp>
          </a:bodyPr>
          <a:lstStyle/>
          <a:p>
            <a:pPr lvl="0"/>
            <a:r>
              <a:rPr lang="en-US" smtClean="0"/>
              <a:t>Click to edit Master text styles</a:t>
            </a:r>
          </a:p>
          <a:p>
            <a:pPr lvl="1"/>
            <a:r>
              <a:rPr lang="en-US" smtClean="0"/>
              <a:t>First level</a:t>
            </a:r>
          </a:p>
          <a:p>
            <a:pPr lvl="2"/>
            <a:r>
              <a:rPr lang="en-US" smtClean="0"/>
              <a:t>Second level</a:t>
            </a:r>
          </a:p>
          <a:p>
            <a:pPr lvl="3"/>
            <a:r>
              <a:rPr lang="en-US" smtClean="0"/>
              <a:t>Third level</a:t>
            </a:r>
          </a:p>
        </p:txBody>
      </p:sp>
      <p:sp>
        <p:nvSpPr>
          <p:cNvPr id="131077" name="Rectangle 5"/>
          <p:cNvSpPr>
            <a:spLocks noGrp="1" noChangeArrowheads="1"/>
          </p:cNvSpPr>
          <p:nvPr>
            <p:ph type="sldNum" sz="quarter" idx="4"/>
          </p:nvPr>
        </p:nvSpPr>
        <p:spPr bwMode="auto">
          <a:xfrm>
            <a:off x="7040563" y="6824663"/>
            <a:ext cx="2239962" cy="508000"/>
          </a:xfrm>
          <a:prstGeom prst="rect">
            <a:avLst/>
          </a:prstGeom>
          <a:noFill/>
          <a:ln w="9525">
            <a:noFill/>
            <a:miter lim="800000"/>
            <a:headEnd/>
            <a:tailEnd/>
          </a:ln>
          <a:effectLst/>
        </p:spPr>
        <p:txBody>
          <a:bodyPr vert="horz" wrap="square" lIns="96348" tIns="48175" rIns="96348" bIns="48175" numCol="1" anchor="b" anchorCtr="0" compatLnSpc="1">
            <a:prstTxWarp prst="textNoShape">
              <a:avLst/>
            </a:prstTxWarp>
          </a:bodyPr>
          <a:lstStyle>
            <a:lvl1pPr algn="r">
              <a:defRPr sz="1500" b="0"/>
            </a:lvl1pPr>
          </a:lstStyle>
          <a:p>
            <a:pPr>
              <a:defRPr/>
            </a:pPr>
            <a:fld id="{0BB8E63F-C156-46F9-A8AD-27AFE714D454}" type="slidenum">
              <a:rPr lang="en-US">
                <a:solidFill>
                  <a:srgbClr val="000000"/>
                </a:solidFill>
              </a:rPr>
              <a:pPr>
                <a:defRPr/>
              </a:pPr>
              <a:t>‹#›</a:t>
            </a:fld>
            <a:endParaRPr lang="en-US">
              <a:solidFill>
                <a:srgbClr val="000000"/>
              </a:solidFill>
            </a:endParaRPr>
          </a:p>
        </p:txBody>
      </p:sp>
      <p:sp>
        <p:nvSpPr>
          <p:cNvPr id="2052" name="Rectangle 6"/>
          <p:cNvSpPr>
            <a:spLocks noGrp="1" noChangeArrowheads="1"/>
          </p:cNvSpPr>
          <p:nvPr>
            <p:ph type="title"/>
          </p:nvPr>
        </p:nvSpPr>
        <p:spPr bwMode="auto">
          <a:xfrm>
            <a:off x="1154148" y="244475"/>
            <a:ext cx="7272337" cy="927100"/>
          </a:xfrm>
          <a:prstGeom prst="rect">
            <a:avLst/>
          </a:prstGeom>
          <a:noFill/>
          <a:ln w="9525">
            <a:noFill/>
            <a:miter lim="800000"/>
            <a:headEnd/>
            <a:tailEnd/>
          </a:ln>
        </p:spPr>
        <p:txBody>
          <a:bodyPr vert="horz" wrap="square" lIns="96348" tIns="48175" rIns="96348" bIns="48175" numCol="1" anchor="ctr" anchorCtr="0" compatLnSpc="1">
            <a:prstTxWarp prst="textNoShape">
              <a:avLst/>
            </a:prstTxWarp>
          </a:bodyPr>
          <a:lstStyle/>
          <a:p>
            <a:pPr lvl="0"/>
            <a:r>
              <a:rPr lang="en-US" smtClean="0"/>
              <a:t>Two</a:t>
            </a:r>
            <a:br>
              <a:rPr lang="en-US" smtClean="0"/>
            </a:br>
            <a:r>
              <a:rPr lang="en-US" smtClean="0"/>
              <a:t>Lines</a:t>
            </a:r>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821" r:id="rId12"/>
  </p:sldLayoutIdLst>
  <p:hf hdr="0" ftr="0" dt="0"/>
  <p:txStyles>
    <p:titleStyle>
      <a:lvl1pPr algn="ctr" rtl="0" eaLnBrk="0" fontAlgn="base" hangingPunct="0">
        <a:spcBef>
          <a:spcPct val="0"/>
        </a:spcBef>
        <a:spcAft>
          <a:spcPct val="0"/>
        </a:spcAft>
        <a:defRPr sz="3000" b="1">
          <a:solidFill>
            <a:schemeClr val="accent2"/>
          </a:solidFill>
          <a:latin typeface="+mj-lt"/>
          <a:ea typeface="+mj-ea"/>
          <a:cs typeface="+mj-cs"/>
        </a:defRPr>
      </a:lvl1pPr>
      <a:lvl2pPr algn="ctr" rtl="0" eaLnBrk="0" fontAlgn="base" hangingPunct="0">
        <a:spcBef>
          <a:spcPct val="0"/>
        </a:spcBef>
        <a:spcAft>
          <a:spcPct val="0"/>
        </a:spcAft>
        <a:defRPr sz="3000" b="1">
          <a:solidFill>
            <a:schemeClr val="accent2"/>
          </a:solidFill>
          <a:latin typeface="Arial" charset="0"/>
        </a:defRPr>
      </a:lvl2pPr>
      <a:lvl3pPr algn="ctr" rtl="0" eaLnBrk="0" fontAlgn="base" hangingPunct="0">
        <a:spcBef>
          <a:spcPct val="0"/>
        </a:spcBef>
        <a:spcAft>
          <a:spcPct val="0"/>
        </a:spcAft>
        <a:defRPr sz="3000" b="1">
          <a:solidFill>
            <a:schemeClr val="accent2"/>
          </a:solidFill>
          <a:latin typeface="Arial" charset="0"/>
        </a:defRPr>
      </a:lvl3pPr>
      <a:lvl4pPr algn="ctr" rtl="0" eaLnBrk="0" fontAlgn="base" hangingPunct="0">
        <a:spcBef>
          <a:spcPct val="0"/>
        </a:spcBef>
        <a:spcAft>
          <a:spcPct val="0"/>
        </a:spcAft>
        <a:defRPr sz="3000" b="1">
          <a:solidFill>
            <a:schemeClr val="accent2"/>
          </a:solidFill>
          <a:latin typeface="Arial" charset="0"/>
        </a:defRPr>
      </a:lvl4pPr>
      <a:lvl5pPr algn="ctr" rtl="0" eaLnBrk="0" fontAlgn="base" hangingPunct="0">
        <a:spcBef>
          <a:spcPct val="0"/>
        </a:spcBef>
        <a:spcAft>
          <a:spcPct val="0"/>
        </a:spcAft>
        <a:defRPr sz="3000" b="1">
          <a:solidFill>
            <a:schemeClr val="accent2"/>
          </a:solidFill>
          <a:latin typeface="Arial" charset="0"/>
        </a:defRPr>
      </a:lvl5pPr>
      <a:lvl6pPr marL="481756" algn="ctr" rtl="0" fontAlgn="base">
        <a:spcBef>
          <a:spcPct val="0"/>
        </a:spcBef>
        <a:spcAft>
          <a:spcPct val="0"/>
        </a:spcAft>
        <a:defRPr sz="3000" b="1">
          <a:solidFill>
            <a:schemeClr val="accent2"/>
          </a:solidFill>
          <a:latin typeface="Arial" charset="0"/>
        </a:defRPr>
      </a:lvl6pPr>
      <a:lvl7pPr marL="963515" algn="ctr" rtl="0" fontAlgn="base">
        <a:spcBef>
          <a:spcPct val="0"/>
        </a:spcBef>
        <a:spcAft>
          <a:spcPct val="0"/>
        </a:spcAft>
        <a:defRPr sz="3000" b="1">
          <a:solidFill>
            <a:schemeClr val="accent2"/>
          </a:solidFill>
          <a:latin typeface="Arial" charset="0"/>
        </a:defRPr>
      </a:lvl7pPr>
      <a:lvl8pPr marL="1445267" algn="ctr" rtl="0" fontAlgn="base">
        <a:spcBef>
          <a:spcPct val="0"/>
        </a:spcBef>
        <a:spcAft>
          <a:spcPct val="0"/>
        </a:spcAft>
        <a:defRPr sz="3000" b="1">
          <a:solidFill>
            <a:schemeClr val="accent2"/>
          </a:solidFill>
          <a:latin typeface="Arial" charset="0"/>
        </a:defRPr>
      </a:lvl8pPr>
      <a:lvl9pPr marL="1927030" algn="ctr" rtl="0" fontAlgn="base">
        <a:spcBef>
          <a:spcPct val="0"/>
        </a:spcBef>
        <a:spcAft>
          <a:spcPct val="0"/>
        </a:spcAft>
        <a:defRPr sz="3000" b="1">
          <a:solidFill>
            <a:schemeClr val="accent2"/>
          </a:solidFill>
          <a:latin typeface="Arial" charset="0"/>
        </a:defRPr>
      </a:lvl9pPr>
    </p:titleStyle>
    <p:bodyStyle>
      <a:lvl1pPr marL="242175" indent="-242175" algn="l" rtl="0" eaLnBrk="0" fontAlgn="base" hangingPunct="0">
        <a:spcBef>
          <a:spcPct val="20000"/>
        </a:spcBef>
        <a:spcAft>
          <a:spcPct val="0"/>
        </a:spcAft>
        <a:buChar char="•"/>
        <a:defRPr>
          <a:solidFill>
            <a:schemeClr val="tx1"/>
          </a:solidFill>
          <a:latin typeface="+mn-lt"/>
          <a:ea typeface="+mn-ea"/>
          <a:cs typeface="+mn-cs"/>
        </a:defRPr>
      </a:lvl1pPr>
      <a:lvl2pPr marL="550823" indent="-273824" algn="l" rtl="0" eaLnBrk="0" fontAlgn="base" hangingPunct="0">
        <a:spcBef>
          <a:spcPct val="20000"/>
        </a:spcBef>
        <a:spcAft>
          <a:spcPct val="0"/>
        </a:spcAft>
        <a:buFont typeface="Arial" charset="0"/>
        <a:buChar char="–"/>
        <a:defRPr>
          <a:solidFill>
            <a:schemeClr val="tx1"/>
          </a:solidFill>
          <a:latin typeface="+mn-lt"/>
        </a:defRPr>
      </a:lvl2pPr>
      <a:lvl3pPr marL="789836" indent="-234259" algn="l" rtl="0" eaLnBrk="0" fontAlgn="base" hangingPunct="0">
        <a:spcBef>
          <a:spcPct val="20000"/>
        </a:spcBef>
        <a:spcAft>
          <a:spcPct val="0"/>
        </a:spcAft>
        <a:buChar char="•"/>
        <a:defRPr sz="1700">
          <a:solidFill>
            <a:schemeClr val="tx1"/>
          </a:solidFill>
          <a:latin typeface="+mn-lt"/>
        </a:defRPr>
      </a:lvl3pPr>
      <a:lvl4pPr marL="1001935" indent="-208937" algn="l" rtl="0" eaLnBrk="0" fontAlgn="base" hangingPunct="0">
        <a:spcBef>
          <a:spcPct val="20000"/>
        </a:spcBef>
        <a:spcAft>
          <a:spcPct val="0"/>
        </a:spcAft>
        <a:buFont typeface="Arial" charset="0"/>
        <a:buChar char="–"/>
        <a:defRPr sz="1500">
          <a:solidFill>
            <a:schemeClr val="tx1"/>
          </a:solidFill>
          <a:latin typeface="+mn-lt"/>
        </a:defRPr>
      </a:lvl4pPr>
      <a:lvl5pPr marL="2166905" indent="-239011" algn="l" rtl="0" eaLnBrk="0" fontAlgn="base" hangingPunct="0">
        <a:spcBef>
          <a:spcPct val="20000"/>
        </a:spcBef>
        <a:spcAft>
          <a:spcPct val="0"/>
        </a:spcAft>
        <a:buChar char="»"/>
        <a:defRPr sz="2100">
          <a:solidFill>
            <a:schemeClr val="tx1"/>
          </a:solidFill>
          <a:latin typeface="+mn-lt"/>
        </a:defRPr>
      </a:lvl5pPr>
      <a:lvl6pPr marL="2649670" indent="-240881" algn="l" rtl="0" fontAlgn="base">
        <a:spcBef>
          <a:spcPct val="20000"/>
        </a:spcBef>
        <a:spcAft>
          <a:spcPct val="0"/>
        </a:spcAft>
        <a:buChar char="»"/>
        <a:defRPr sz="2100">
          <a:solidFill>
            <a:schemeClr val="tx1"/>
          </a:solidFill>
          <a:latin typeface="+mn-lt"/>
        </a:defRPr>
      </a:lvl6pPr>
      <a:lvl7pPr marL="3131430" indent="-240881" algn="l" rtl="0" fontAlgn="base">
        <a:spcBef>
          <a:spcPct val="20000"/>
        </a:spcBef>
        <a:spcAft>
          <a:spcPct val="0"/>
        </a:spcAft>
        <a:buChar char="»"/>
        <a:defRPr sz="2100">
          <a:solidFill>
            <a:schemeClr val="tx1"/>
          </a:solidFill>
          <a:latin typeface="+mn-lt"/>
        </a:defRPr>
      </a:lvl7pPr>
      <a:lvl8pPr marL="3613186" indent="-240881" algn="l" rtl="0" fontAlgn="base">
        <a:spcBef>
          <a:spcPct val="20000"/>
        </a:spcBef>
        <a:spcAft>
          <a:spcPct val="0"/>
        </a:spcAft>
        <a:buChar char="»"/>
        <a:defRPr sz="2100">
          <a:solidFill>
            <a:schemeClr val="tx1"/>
          </a:solidFill>
          <a:latin typeface="+mn-lt"/>
        </a:defRPr>
      </a:lvl8pPr>
      <a:lvl9pPr marL="4094944" indent="-240881" algn="l" rtl="0" fontAlgn="base">
        <a:spcBef>
          <a:spcPct val="20000"/>
        </a:spcBef>
        <a:spcAft>
          <a:spcPct val="0"/>
        </a:spcAft>
        <a:buChar char="»"/>
        <a:defRPr sz="2100">
          <a:solidFill>
            <a:schemeClr val="tx1"/>
          </a:solidFill>
          <a:latin typeface="+mn-lt"/>
        </a:defRPr>
      </a:lvl9pPr>
    </p:bodyStyle>
    <p:otherStyle>
      <a:defPPr>
        <a:defRPr lang="en-US"/>
      </a:defPPr>
      <a:lvl1pPr marL="0" algn="l" defTabSz="963515" rtl="0" eaLnBrk="1" latinLnBrk="0" hangingPunct="1">
        <a:defRPr sz="1900" kern="1200">
          <a:solidFill>
            <a:schemeClr val="tx1"/>
          </a:solidFill>
          <a:latin typeface="+mn-lt"/>
          <a:ea typeface="+mn-ea"/>
          <a:cs typeface="+mn-cs"/>
        </a:defRPr>
      </a:lvl1pPr>
      <a:lvl2pPr marL="481756" algn="l" defTabSz="963515" rtl="0" eaLnBrk="1" latinLnBrk="0" hangingPunct="1">
        <a:defRPr sz="1900" kern="1200">
          <a:solidFill>
            <a:schemeClr val="tx1"/>
          </a:solidFill>
          <a:latin typeface="+mn-lt"/>
          <a:ea typeface="+mn-ea"/>
          <a:cs typeface="+mn-cs"/>
        </a:defRPr>
      </a:lvl2pPr>
      <a:lvl3pPr marL="963515" algn="l" defTabSz="963515" rtl="0" eaLnBrk="1" latinLnBrk="0" hangingPunct="1">
        <a:defRPr sz="1900" kern="1200">
          <a:solidFill>
            <a:schemeClr val="tx1"/>
          </a:solidFill>
          <a:latin typeface="+mn-lt"/>
          <a:ea typeface="+mn-ea"/>
          <a:cs typeface="+mn-cs"/>
        </a:defRPr>
      </a:lvl3pPr>
      <a:lvl4pPr marL="1445267" algn="l" defTabSz="963515" rtl="0" eaLnBrk="1" latinLnBrk="0" hangingPunct="1">
        <a:defRPr sz="1900" kern="1200">
          <a:solidFill>
            <a:schemeClr val="tx1"/>
          </a:solidFill>
          <a:latin typeface="+mn-lt"/>
          <a:ea typeface="+mn-ea"/>
          <a:cs typeface="+mn-cs"/>
        </a:defRPr>
      </a:lvl4pPr>
      <a:lvl5pPr marL="1927030" algn="l" defTabSz="963515" rtl="0" eaLnBrk="1" latinLnBrk="0" hangingPunct="1">
        <a:defRPr sz="1900" kern="1200">
          <a:solidFill>
            <a:schemeClr val="tx1"/>
          </a:solidFill>
          <a:latin typeface="+mn-lt"/>
          <a:ea typeface="+mn-ea"/>
          <a:cs typeface="+mn-cs"/>
        </a:defRPr>
      </a:lvl5pPr>
      <a:lvl6pPr marL="2408792" algn="l" defTabSz="963515" rtl="0" eaLnBrk="1" latinLnBrk="0" hangingPunct="1">
        <a:defRPr sz="1900" kern="1200">
          <a:solidFill>
            <a:schemeClr val="tx1"/>
          </a:solidFill>
          <a:latin typeface="+mn-lt"/>
          <a:ea typeface="+mn-ea"/>
          <a:cs typeface="+mn-cs"/>
        </a:defRPr>
      </a:lvl6pPr>
      <a:lvl7pPr marL="2890544" algn="l" defTabSz="963515" rtl="0" eaLnBrk="1" latinLnBrk="0" hangingPunct="1">
        <a:defRPr sz="1900" kern="1200">
          <a:solidFill>
            <a:schemeClr val="tx1"/>
          </a:solidFill>
          <a:latin typeface="+mn-lt"/>
          <a:ea typeface="+mn-ea"/>
          <a:cs typeface="+mn-cs"/>
        </a:defRPr>
      </a:lvl7pPr>
      <a:lvl8pPr marL="3372307" algn="l" defTabSz="963515" rtl="0" eaLnBrk="1" latinLnBrk="0" hangingPunct="1">
        <a:defRPr sz="1900" kern="1200">
          <a:solidFill>
            <a:schemeClr val="tx1"/>
          </a:solidFill>
          <a:latin typeface="+mn-lt"/>
          <a:ea typeface="+mn-ea"/>
          <a:cs typeface="+mn-cs"/>
        </a:defRPr>
      </a:lvl8pPr>
      <a:lvl9pPr marL="3854066" algn="l" defTabSz="963515" rtl="0" eaLnBrk="1" latinLnBrk="0" hangingPunct="1">
        <a:defRPr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bwMode="auto">
          <a:xfrm>
            <a:off x="480060" y="1706880"/>
            <a:ext cx="8641080" cy="4827694"/>
          </a:xfrm>
          <a:prstGeom prst="rect">
            <a:avLst/>
          </a:prstGeom>
          <a:noFill/>
          <a:ln w="9525">
            <a:noFill/>
            <a:miter lim="800000"/>
            <a:headEnd/>
            <a:tailEnd/>
          </a:ln>
        </p:spPr>
        <p:txBody>
          <a:bodyPr vert="horz" wrap="square" lIns="96399" tIns="48201" rIns="96399" bIns="48201" numCol="1" anchor="t" anchorCtr="0" compatLnSpc="1">
            <a:prstTxWarp prst="textNoShape">
              <a:avLst/>
            </a:prstTxWarp>
          </a:bodyPr>
          <a:lstStyle/>
          <a:p>
            <a:pPr lvl="0"/>
            <a:r>
              <a:rPr lang="en-US" smtClean="0"/>
              <a:t>Click to edit Master text styles</a:t>
            </a:r>
          </a:p>
          <a:p>
            <a:pPr lvl="1"/>
            <a:r>
              <a:rPr lang="en-US" smtClean="0"/>
              <a:t>First level</a:t>
            </a:r>
          </a:p>
          <a:p>
            <a:pPr lvl="2"/>
            <a:r>
              <a:rPr lang="en-US" smtClean="0"/>
              <a:t>Second level</a:t>
            </a:r>
          </a:p>
          <a:p>
            <a:pPr lvl="3"/>
            <a:r>
              <a:rPr lang="en-US" smtClean="0"/>
              <a:t>Third level</a:t>
            </a:r>
          </a:p>
        </p:txBody>
      </p:sp>
      <p:sp>
        <p:nvSpPr>
          <p:cNvPr id="131077" name="Rectangle 5"/>
          <p:cNvSpPr>
            <a:spLocks noGrp="1" noChangeArrowheads="1"/>
          </p:cNvSpPr>
          <p:nvPr>
            <p:ph type="sldNum" sz="quarter" idx="4"/>
          </p:nvPr>
        </p:nvSpPr>
        <p:spPr bwMode="auto">
          <a:xfrm>
            <a:off x="7040880" y="6824133"/>
            <a:ext cx="2240280" cy="508000"/>
          </a:xfrm>
          <a:prstGeom prst="rect">
            <a:avLst/>
          </a:prstGeom>
          <a:noFill/>
          <a:ln w="9525">
            <a:noFill/>
            <a:miter lim="800000"/>
            <a:headEnd/>
            <a:tailEnd/>
          </a:ln>
          <a:effectLst/>
        </p:spPr>
        <p:txBody>
          <a:bodyPr vert="horz" wrap="square" lIns="96399" tIns="48201" rIns="96399" bIns="48201" numCol="1" anchor="b" anchorCtr="0" compatLnSpc="1">
            <a:prstTxWarp prst="textNoShape">
              <a:avLst/>
            </a:prstTxWarp>
          </a:bodyPr>
          <a:lstStyle>
            <a:lvl1pPr algn="r">
              <a:defRPr sz="1500" b="0">
                <a:solidFill>
                  <a:srgbClr val="000000"/>
                </a:solidFill>
                <a:latin typeface="Arial" charset="0"/>
              </a:defRPr>
            </a:lvl1pPr>
          </a:lstStyle>
          <a:p>
            <a:pPr>
              <a:defRPr/>
            </a:pPr>
            <a:fld id="{DDBB5212-2E37-4FA0-AB72-CA603F0A0C3D}" type="slidenum">
              <a:rPr lang="en-US"/>
              <a:pPr>
                <a:defRPr/>
              </a:pPr>
              <a:t>‹#›</a:t>
            </a:fld>
            <a:endParaRPr lang="en-US"/>
          </a:p>
        </p:txBody>
      </p:sp>
      <p:sp>
        <p:nvSpPr>
          <p:cNvPr id="21508" name="Rectangle 6"/>
          <p:cNvSpPr>
            <a:spLocks noGrp="1" noChangeArrowheads="1"/>
          </p:cNvSpPr>
          <p:nvPr>
            <p:ph type="title"/>
          </p:nvPr>
        </p:nvSpPr>
        <p:spPr bwMode="auto">
          <a:xfrm>
            <a:off x="1153478" y="243843"/>
            <a:ext cx="7272576" cy="927947"/>
          </a:xfrm>
          <a:prstGeom prst="rect">
            <a:avLst/>
          </a:prstGeom>
          <a:noFill/>
          <a:ln w="9525">
            <a:noFill/>
            <a:miter lim="800000"/>
            <a:headEnd/>
            <a:tailEnd/>
          </a:ln>
        </p:spPr>
        <p:txBody>
          <a:bodyPr vert="horz" wrap="square" lIns="96399" tIns="48201" rIns="96399" bIns="48201" numCol="1" anchor="ctr" anchorCtr="0" compatLnSpc="1">
            <a:prstTxWarp prst="textNoShape">
              <a:avLst/>
            </a:prstTxWarp>
          </a:bodyPr>
          <a:lstStyle/>
          <a:p>
            <a:pPr lvl="0"/>
            <a:r>
              <a:rPr lang="en-US" smtClean="0"/>
              <a:t>Two</a:t>
            </a:r>
            <a:br>
              <a:rPr lang="en-US" smtClean="0"/>
            </a:br>
            <a:r>
              <a:rPr lang="en-US" smtClean="0"/>
              <a:t>Lines</a:t>
            </a:r>
          </a:p>
        </p:txBody>
      </p:sp>
    </p:spTree>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Lst>
  <p:hf hdr="0" ftr="0" dt="0"/>
  <p:txStyles>
    <p:titleStyle>
      <a:lvl1pPr algn="ctr" rtl="0" eaLnBrk="0" fontAlgn="base" hangingPunct="0">
        <a:spcBef>
          <a:spcPct val="0"/>
        </a:spcBef>
        <a:spcAft>
          <a:spcPct val="0"/>
        </a:spcAft>
        <a:defRPr sz="3000" b="1">
          <a:solidFill>
            <a:schemeClr val="accent2"/>
          </a:solidFill>
          <a:latin typeface="+mj-lt"/>
          <a:ea typeface="+mj-ea"/>
          <a:cs typeface="+mj-cs"/>
        </a:defRPr>
      </a:lvl1pPr>
      <a:lvl2pPr algn="ctr" rtl="0" eaLnBrk="0" fontAlgn="base" hangingPunct="0">
        <a:spcBef>
          <a:spcPct val="0"/>
        </a:spcBef>
        <a:spcAft>
          <a:spcPct val="0"/>
        </a:spcAft>
        <a:defRPr sz="3000" b="1">
          <a:solidFill>
            <a:schemeClr val="accent2"/>
          </a:solidFill>
          <a:latin typeface="Arial" charset="0"/>
        </a:defRPr>
      </a:lvl2pPr>
      <a:lvl3pPr algn="ctr" rtl="0" eaLnBrk="0" fontAlgn="base" hangingPunct="0">
        <a:spcBef>
          <a:spcPct val="0"/>
        </a:spcBef>
        <a:spcAft>
          <a:spcPct val="0"/>
        </a:spcAft>
        <a:defRPr sz="3000" b="1">
          <a:solidFill>
            <a:schemeClr val="accent2"/>
          </a:solidFill>
          <a:latin typeface="Arial" charset="0"/>
        </a:defRPr>
      </a:lvl3pPr>
      <a:lvl4pPr algn="ctr" rtl="0" eaLnBrk="0" fontAlgn="base" hangingPunct="0">
        <a:spcBef>
          <a:spcPct val="0"/>
        </a:spcBef>
        <a:spcAft>
          <a:spcPct val="0"/>
        </a:spcAft>
        <a:defRPr sz="3000" b="1">
          <a:solidFill>
            <a:schemeClr val="accent2"/>
          </a:solidFill>
          <a:latin typeface="Arial" charset="0"/>
        </a:defRPr>
      </a:lvl4pPr>
      <a:lvl5pPr algn="ctr" rtl="0" eaLnBrk="0" fontAlgn="base" hangingPunct="0">
        <a:spcBef>
          <a:spcPct val="0"/>
        </a:spcBef>
        <a:spcAft>
          <a:spcPct val="0"/>
        </a:spcAft>
        <a:defRPr sz="3000" b="1">
          <a:solidFill>
            <a:schemeClr val="accent2"/>
          </a:solidFill>
          <a:latin typeface="Arial" charset="0"/>
        </a:defRPr>
      </a:lvl5pPr>
      <a:lvl6pPr marL="482014" algn="ctr" rtl="0" fontAlgn="base">
        <a:spcBef>
          <a:spcPct val="0"/>
        </a:spcBef>
        <a:spcAft>
          <a:spcPct val="0"/>
        </a:spcAft>
        <a:defRPr sz="3000" b="1">
          <a:solidFill>
            <a:schemeClr val="accent2"/>
          </a:solidFill>
          <a:latin typeface="Arial" charset="0"/>
        </a:defRPr>
      </a:lvl6pPr>
      <a:lvl7pPr marL="964030" algn="ctr" rtl="0" fontAlgn="base">
        <a:spcBef>
          <a:spcPct val="0"/>
        </a:spcBef>
        <a:spcAft>
          <a:spcPct val="0"/>
        </a:spcAft>
        <a:defRPr sz="3000" b="1">
          <a:solidFill>
            <a:schemeClr val="accent2"/>
          </a:solidFill>
          <a:latin typeface="Arial" charset="0"/>
        </a:defRPr>
      </a:lvl7pPr>
      <a:lvl8pPr marL="1446041" algn="ctr" rtl="0" fontAlgn="base">
        <a:spcBef>
          <a:spcPct val="0"/>
        </a:spcBef>
        <a:spcAft>
          <a:spcPct val="0"/>
        </a:spcAft>
        <a:defRPr sz="3000" b="1">
          <a:solidFill>
            <a:schemeClr val="accent2"/>
          </a:solidFill>
          <a:latin typeface="Arial" charset="0"/>
        </a:defRPr>
      </a:lvl8pPr>
      <a:lvl9pPr marL="1928062" algn="ctr" rtl="0" fontAlgn="base">
        <a:spcBef>
          <a:spcPct val="0"/>
        </a:spcBef>
        <a:spcAft>
          <a:spcPct val="0"/>
        </a:spcAft>
        <a:defRPr sz="3000" b="1">
          <a:solidFill>
            <a:schemeClr val="accent2"/>
          </a:solidFill>
          <a:latin typeface="Arial" charset="0"/>
        </a:defRPr>
      </a:lvl9pPr>
    </p:titleStyle>
    <p:bodyStyle>
      <a:lvl1pPr marL="244355" indent="-244355" algn="l" rtl="0" eaLnBrk="0" fontAlgn="base" hangingPunct="0">
        <a:spcBef>
          <a:spcPct val="20000"/>
        </a:spcBef>
        <a:spcAft>
          <a:spcPct val="0"/>
        </a:spcAft>
        <a:buChar char="•"/>
        <a:defRPr>
          <a:solidFill>
            <a:schemeClr val="tx1"/>
          </a:solidFill>
          <a:latin typeface="+mn-lt"/>
          <a:ea typeface="+mn-ea"/>
          <a:cs typeface="+mn-cs"/>
        </a:defRPr>
      </a:lvl1pPr>
      <a:lvl2pPr marL="553987" indent="-276155" algn="l" rtl="0" eaLnBrk="0" fontAlgn="base" hangingPunct="0">
        <a:spcBef>
          <a:spcPct val="20000"/>
        </a:spcBef>
        <a:spcAft>
          <a:spcPct val="0"/>
        </a:spcAft>
        <a:buFont typeface="Arial" charset="0"/>
        <a:buChar char="–"/>
        <a:defRPr>
          <a:solidFill>
            <a:schemeClr val="tx1"/>
          </a:solidFill>
          <a:latin typeface="+mn-lt"/>
        </a:defRPr>
      </a:lvl2pPr>
      <a:lvl3pPr marL="791644" indent="-235985" algn="l" rtl="0" eaLnBrk="0" fontAlgn="base" hangingPunct="0">
        <a:spcBef>
          <a:spcPct val="20000"/>
        </a:spcBef>
        <a:spcAft>
          <a:spcPct val="0"/>
        </a:spcAft>
        <a:buChar char="•"/>
        <a:defRPr sz="1700">
          <a:solidFill>
            <a:schemeClr val="tx1"/>
          </a:solidFill>
          <a:latin typeface="+mn-lt"/>
        </a:defRPr>
      </a:lvl3pPr>
      <a:lvl4pPr marL="1004197" indent="-210878" algn="l" rtl="0" eaLnBrk="0" fontAlgn="base" hangingPunct="0">
        <a:spcBef>
          <a:spcPct val="20000"/>
        </a:spcBef>
        <a:spcAft>
          <a:spcPct val="0"/>
        </a:spcAft>
        <a:buFont typeface="Arial" charset="0"/>
        <a:buChar char="–"/>
        <a:defRPr sz="1500">
          <a:solidFill>
            <a:schemeClr val="tx1"/>
          </a:solidFill>
          <a:latin typeface="+mn-lt"/>
        </a:defRPr>
      </a:lvl4pPr>
      <a:lvl5pPr marL="2169069" indent="-241009" algn="l" rtl="0" eaLnBrk="0" fontAlgn="base" hangingPunct="0">
        <a:spcBef>
          <a:spcPct val="20000"/>
        </a:spcBef>
        <a:spcAft>
          <a:spcPct val="0"/>
        </a:spcAft>
        <a:buChar char="»"/>
        <a:defRPr sz="2100">
          <a:solidFill>
            <a:schemeClr val="tx1"/>
          </a:solidFill>
          <a:latin typeface="+mn-lt"/>
        </a:defRPr>
      </a:lvl5pPr>
      <a:lvl6pPr marL="2651086" indent="-241009" algn="l" rtl="0" fontAlgn="base">
        <a:spcBef>
          <a:spcPct val="20000"/>
        </a:spcBef>
        <a:spcAft>
          <a:spcPct val="0"/>
        </a:spcAft>
        <a:buChar char="»"/>
        <a:defRPr sz="2100">
          <a:solidFill>
            <a:schemeClr val="tx1"/>
          </a:solidFill>
          <a:latin typeface="+mn-lt"/>
        </a:defRPr>
      </a:lvl6pPr>
      <a:lvl7pPr marL="3133105" indent="-241009" algn="l" rtl="0" fontAlgn="base">
        <a:spcBef>
          <a:spcPct val="20000"/>
        </a:spcBef>
        <a:spcAft>
          <a:spcPct val="0"/>
        </a:spcAft>
        <a:buChar char="»"/>
        <a:defRPr sz="2100">
          <a:solidFill>
            <a:schemeClr val="tx1"/>
          </a:solidFill>
          <a:latin typeface="+mn-lt"/>
        </a:defRPr>
      </a:lvl7pPr>
      <a:lvl8pPr marL="3615118" indent="-241009" algn="l" rtl="0" fontAlgn="base">
        <a:spcBef>
          <a:spcPct val="20000"/>
        </a:spcBef>
        <a:spcAft>
          <a:spcPct val="0"/>
        </a:spcAft>
        <a:buChar char="»"/>
        <a:defRPr sz="2100">
          <a:solidFill>
            <a:schemeClr val="tx1"/>
          </a:solidFill>
          <a:latin typeface="+mn-lt"/>
        </a:defRPr>
      </a:lvl8pPr>
      <a:lvl9pPr marL="4097134" indent="-241009" algn="l" rtl="0" fontAlgn="base">
        <a:spcBef>
          <a:spcPct val="20000"/>
        </a:spcBef>
        <a:spcAft>
          <a:spcPct val="0"/>
        </a:spcAft>
        <a:buChar char="»"/>
        <a:defRPr sz="2100">
          <a:solidFill>
            <a:schemeClr val="tx1"/>
          </a:solidFill>
          <a:latin typeface="+mn-lt"/>
        </a:defRPr>
      </a:lvl9pPr>
    </p:bodyStyle>
    <p:otherStyle>
      <a:defPPr>
        <a:defRPr lang="en-US"/>
      </a:defPPr>
      <a:lvl1pPr marL="0" algn="l" defTabSz="964030" rtl="0" eaLnBrk="1" latinLnBrk="0" hangingPunct="1">
        <a:defRPr sz="1900" kern="1200">
          <a:solidFill>
            <a:schemeClr val="tx1"/>
          </a:solidFill>
          <a:latin typeface="+mn-lt"/>
          <a:ea typeface="+mn-ea"/>
          <a:cs typeface="+mn-cs"/>
        </a:defRPr>
      </a:lvl1pPr>
      <a:lvl2pPr marL="482014" algn="l" defTabSz="964030" rtl="0" eaLnBrk="1" latinLnBrk="0" hangingPunct="1">
        <a:defRPr sz="1900" kern="1200">
          <a:solidFill>
            <a:schemeClr val="tx1"/>
          </a:solidFill>
          <a:latin typeface="+mn-lt"/>
          <a:ea typeface="+mn-ea"/>
          <a:cs typeface="+mn-cs"/>
        </a:defRPr>
      </a:lvl2pPr>
      <a:lvl3pPr marL="964030" algn="l" defTabSz="964030" rtl="0" eaLnBrk="1" latinLnBrk="0" hangingPunct="1">
        <a:defRPr sz="1900" kern="1200">
          <a:solidFill>
            <a:schemeClr val="tx1"/>
          </a:solidFill>
          <a:latin typeface="+mn-lt"/>
          <a:ea typeface="+mn-ea"/>
          <a:cs typeface="+mn-cs"/>
        </a:defRPr>
      </a:lvl3pPr>
      <a:lvl4pPr marL="1446041" algn="l" defTabSz="964030" rtl="0" eaLnBrk="1" latinLnBrk="0" hangingPunct="1">
        <a:defRPr sz="1900" kern="1200">
          <a:solidFill>
            <a:schemeClr val="tx1"/>
          </a:solidFill>
          <a:latin typeface="+mn-lt"/>
          <a:ea typeface="+mn-ea"/>
          <a:cs typeface="+mn-cs"/>
        </a:defRPr>
      </a:lvl4pPr>
      <a:lvl5pPr marL="1928062" algn="l" defTabSz="964030" rtl="0" eaLnBrk="1" latinLnBrk="0" hangingPunct="1">
        <a:defRPr sz="1900" kern="1200">
          <a:solidFill>
            <a:schemeClr val="tx1"/>
          </a:solidFill>
          <a:latin typeface="+mn-lt"/>
          <a:ea typeface="+mn-ea"/>
          <a:cs typeface="+mn-cs"/>
        </a:defRPr>
      </a:lvl5pPr>
      <a:lvl6pPr marL="2410079" algn="l" defTabSz="964030" rtl="0" eaLnBrk="1" latinLnBrk="0" hangingPunct="1">
        <a:defRPr sz="1900" kern="1200">
          <a:solidFill>
            <a:schemeClr val="tx1"/>
          </a:solidFill>
          <a:latin typeface="+mn-lt"/>
          <a:ea typeface="+mn-ea"/>
          <a:cs typeface="+mn-cs"/>
        </a:defRPr>
      </a:lvl6pPr>
      <a:lvl7pPr marL="2892089" algn="l" defTabSz="964030" rtl="0" eaLnBrk="1" latinLnBrk="0" hangingPunct="1">
        <a:defRPr sz="1900" kern="1200">
          <a:solidFill>
            <a:schemeClr val="tx1"/>
          </a:solidFill>
          <a:latin typeface="+mn-lt"/>
          <a:ea typeface="+mn-ea"/>
          <a:cs typeface="+mn-cs"/>
        </a:defRPr>
      </a:lvl7pPr>
      <a:lvl8pPr marL="3374109" algn="l" defTabSz="964030" rtl="0" eaLnBrk="1" latinLnBrk="0" hangingPunct="1">
        <a:defRPr sz="1900" kern="1200">
          <a:solidFill>
            <a:schemeClr val="tx1"/>
          </a:solidFill>
          <a:latin typeface="+mn-lt"/>
          <a:ea typeface="+mn-ea"/>
          <a:cs typeface="+mn-cs"/>
        </a:defRPr>
      </a:lvl8pPr>
      <a:lvl9pPr marL="3856127" algn="l" defTabSz="964030" rtl="0" eaLnBrk="1" latinLnBrk="0" hangingPunct="1">
        <a:defRPr sz="19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79435" y="1706598"/>
            <a:ext cx="8642351" cy="4827587"/>
          </a:xfrm>
          <a:prstGeom prst="rect">
            <a:avLst/>
          </a:prstGeom>
          <a:noFill/>
          <a:ln w="9525">
            <a:noFill/>
            <a:miter lim="800000"/>
            <a:headEnd/>
            <a:tailEnd/>
          </a:ln>
        </p:spPr>
        <p:txBody>
          <a:bodyPr vert="horz" wrap="square" lIns="96374" tIns="48188" rIns="96374" bIns="48188" numCol="1" anchor="t" anchorCtr="0" compatLnSpc="1">
            <a:prstTxWarp prst="textNoShape">
              <a:avLst/>
            </a:prstTxWarp>
          </a:bodyPr>
          <a:lstStyle/>
          <a:p>
            <a:pPr lvl="0"/>
            <a:r>
              <a:rPr lang="en-US" smtClean="0"/>
              <a:t>Click to edit Master text styles</a:t>
            </a:r>
          </a:p>
          <a:p>
            <a:pPr lvl="1"/>
            <a:r>
              <a:rPr lang="en-US" smtClean="0"/>
              <a:t>First level</a:t>
            </a:r>
          </a:p>
          <a:p>
            <a:pPr lvl="2"/>
            <a:r>
              <a:rPr lang="en-US" smtClean="0"/>
              <a:t>Second level</a:t>
            </a:r>
          </a:p>
          <a:p>
            <a:pPr lvl="3"/>
            <a:r>
              <a:rPr lang="en-US" smtClean="0"/>
              <a:t>Third level</a:t>
            </a:r>
          </a:p>
        </p:txBody>
      </p:sp>
      <p:sp>
        <p:nvSpPr>
          <p:cNvPr id="131077" name="Rectangle 5"/>
          <p:cNvSpPr>
            <a:spLocks noGrp="1" noChangeArrowheads="1"/>
          </p:cNvSpPr>
          <p:nvPr>
            <p:ph type="sldNum" sz="quarter" idx="4"/>
          </p:nvPr>
        </p:nvSpPr>
        <p:spPr bwMode="auto">
          <a:xfrm>
            <a:off x="7040563" y="6824663"/>
            <a:ext cx="2239962" cy="508000"/>
          </a:xfrm>
          <a:prstGeom prst="rect">
            <a:avLst/>
          </a:prstGeom>
          <a:noFill/>
          <a:ln w="9525">
            <a:noFill/>
            <a:miter lim="800000"/>
            <a:headEnd/>
            <a:tailEnd/>
          </a:ln>
          <a:effectLst/>
        </p:spPr>
        <p:txBody>
          <a:bodyPr vert="horz" wrap="square" lIns="96374" tIns="48188" rIns="96374" bIns="48188" numCol="1" anchor="b" anchorCtr="0" compatLnSpc="1">
            <a:prstTxWarp prst="textNoShape">
              <a:avLst/>
            </a:prstTxWarp>
          </a:bodyPr>
          <a:lstStyle>
            <a:lvl1pPr algn="r">
              <a:defRPr sz="1500" b="0"/>
            </a:lvl1pPr>
          </a:lstStyle>
          <a:p>
            <a:pPr>
              <a:defRPr/>
            </a:pPr>
            <a:fld id="{1BC6D90E-B1E7-4468-A2BE-68EE1BD484DA}" type="slidenum">
              <a:rPr lang="en-US">
                <a:solidFill>
                  <a:srgbClr val="000000"/>
                </a:solidFill>
              </a:rPr>
              <a:pPr>
                <a:defRPr/>
              </a:pPr>
              <a:t>‹#›</a:t>
            </a:fld>
            <a:endParaRPr lang="en-US">
              <a:solidFill>
                <a:srgbClr val="000000"/>
              </a:solidFill>
            </a:endParaRPr>
          </a:p>
        </p:txBody>
      </p:sp>
      <p:sp>
        <p:nvSpPr>
          <p:cNvPr id="1028" name="Rectangle 6"/>
          <p:cNvSpPr>
            <a:spLocks noGrp="1" noChangeArrowheads="1"/>
          </p:cNvSpPr>
          <p:nvPr>
            <p:ph type="title"/>
          </p:nvPr>
        </p:nvSpPr>
        <p:spPr bwMode="auto">
          <a:xfrm>
            <a:off x="1154148" y="244475"/>
            <a:ext cx="7272337" cy="927100"/>
          </a:xfrm>
          <a:prstGeom prst="rect">
            <a:avLst/>
          </a:prstGeom>
          <a:noFill/>
          <a:ln w="9525">
            <a:noFill/>
            <a:miter lim="800000"/>
            <a:headEnd/>
            <a:tailEnd/>
          </a:ln>
        </p:spPr>
        <p:txBody>
          <a:bodyPr vert="horz" wrap="square" lIns="96374" tIns="48188" rIns="96374" bIns="48188" numCol="1" anchor="ctr" anchorCtr="0" compatLnSpc="1">
            <a:prstTxWarp prst="textNoShape">
              <a:avLst/>
            </a:prstTxWarp>
          </a:bodyPr>
          <a:lstStyle/>
          <a:p>
            <a:pPr lvl="0"/>
            <a:r>
              <a:rPr lang="en-US" smtClean="0"/>
              <a:t>Two</a:t>
            </a:r>
            <a:br>
              <a:rPr lang="en-US" smtClean="0"/>
            </a:br>
            <a:r>
              <a:rPr lang="en-US" smtClean="0"/>
              <a:t>Lines</a:t>
            </a:r>
          </a:p>
        </p:txBody>
      </p:sp>
    </p:spTree>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 id="2147483871" r:id="rId12"/>
  </p:sldLayoutIdLst>
  <p:hf hdr="0" ftr="0" dt="0"/>
  <p:txStyles>
    <p:titleStyle>
      <a:lvl1pPr algn="ctr" rtl="0" eaLnBrk="0" fontAlgn="base" hangingPunct="0">
        <a:spcBef>
          <a:spcPct val="0"/>
        </a:spcBef>
        <a:spcAft>
          <a:spcPct val="0"/>
        </a:spcAft>
        <a:defRPr sz="3000" b="1">
          <a:solidFill>
            <a:schemeClr val="accent2"/>
          </a:solidFill>
          <a:latin typeface="+mj-lt"/>
          <a:ea typeface="+mj-ea"/>
          <a:cs typeface="+mj-cs"/>
        </a:defRPr>
      </a:lvl1pPr>
      <a:lvl2pPr algn="ctr" rtl="0" eaLnBrk="0" fontAlgn="base" hangingPunct="0">
        <a:spcBef>
          <a:spcPct val="0"/>
        </a:spcBef>
        <a:spcAft>
          <a:spcPct val="0"/>
        </a:spcAft>
        <a:defRPr sz="3000" b="1">
          <a:solidFill>
            <a:schemeClr val="accent2"/>
          </a:solidFill>
          <a:latin typeface="Arial" charset="0"/>
        </a:defRPr>
      </a:lvl2pPr>
      <a:lvl3pPr algn="ctr" rtl="0" eaLnBrk="0" fontAlgn="base" hangingPunct="0">
        <a:spcBef>
          <a:spcPct val="0"/>
        </a:spcBef>
        <a:spcAft>
          <a:spcPct val="0"/>
        </a:spcAft>
        <a:defRPr sz="3000" b="1">
          <a:solidFill>
            <a:schemeClr val="accent2"/>
          </a:solidFill>
          <a:latin typeface="Arial" charset="0"/>
        </a:defRPr>
      </a:lvl3pPr>
      <a:lvl4pPr algn="ctr" rtl="0" eaLnBrk="0" fontAlgn="base" hangingPunct="0">
        <a:spcBef>
          <a:spcPct val="0"/>
        </a:spcBef>
        <a:spcAft>
          <a:spcPct val="0"/>
        </a:spcAft>
        <a:defRPr sz="3000" b="1">
          <a:solidFill>
            <a:schemeClr val="accent2"/>
          </a:solidFill>
          <a:latin typeface="Arial" charset="0"/>
        </a:defRPr>
      </a:lvl4pPr>
      <a:lvl5pPr algn="ctr" rtl="0" eaLnBrk="0" fontAlgn="base" hangingPunct="0">
        <a:spcBef>
          <a:spcPct val="0"/>
        </a:spcBef>
        <a:spcAft>
          <a:spcPct val="0"/>
        </a:spcAft>
        <a:defRPr sz="3000" b="1">
          <a:solidFill>
            <a:schemeClr val="accent2"/>
          </a:solidFill>
          <a:latin typeface="Arial" charset="0"/>
        </a:defRPr>
      </a:lvl5pPr>
      <a:lvl6pPr marL="481885" algn="ctr" rtl="0" fontAlgn="base">
        <a:spcBef>
          <a:spcPct val="0"/>
        </a:spcBef>
        <a:spcAft>
          <a:spcPct val="0"/>
        </a:spcAft>
        <a:defRPr sz="3000" b="1">
          <a:solidFill>
            <a:schemeClr val="accent2"/>
          </a:solidFill>
          <a:latin typeface="Arial" charset="0"/>
        </a:defRPr>
      </a:lvl6pPr>
      <a:lvl7pPr marL="963772" algn="ctr" rtl="0" fontAlgn="base">
        <a:spcBef>
          <a:spcPct val="0"/>
        </a:spcBef>
        <a:spcAft>
          <a:spcPct val="0"/>
        </a:spcAft>
        <a:defRPr sz="3000" b="1">
          <a:solidFill>
            <a:schemeClr val="accent2"/>
          </a:solidFill>
          <a:latin typeface="Arial" charset="0"/>
        </a:defRPr>
      </a:lvl7pPr>
      <a:lvl8pPr marL="1445654" algn="ctr" rtl="0" fontAlgn="base">
        <a:spcBef>
          <a:spcPct val="0"/>
        </a:spcBef>
        <a:spcAft>
          <a:spcPct val="0"/>
        </a:spcAft>
        <a:defRPr sz="3000" b="1">
          <a:solidFill>
            <a:schemeClr val="accent2"/>
          </a:solidFill>
          <a:latin typeface="Arial" charset="0"/>
        </a:defRPr>
      </a:lvl8pPr>
      <a:lvl9pPr marL="1927546" algn="ctr" rtl="0" fontAlgn="base">
        <a:spcBef>
          <a:spcPct val="0"/>
        </a:spcBef>
        <a:spcAft>
          <a:spcPct val="0"/>
        </a:spcAft>
        <a:defRPr sz="3000" b="1">
          <a:solidFill>
            <a:schemeClr val="accent2"/>
          </a:solidFill>
          <a:latin typeface="Arial" charset="0"/>
        </a:defRPr>
      </a:lvl9pPr>
    </p:titleStyle>
    <p:bodyStyle>
      <a:lvl1pPr marL="243758" indent="-243758" algn="l" rtl="0" eaLnBrk="0" fontAlgn="base" hangingPunct="0">
        <a:spcBef>
          <a:spcPct val="20000"/>
        </a:spcBef>
        <a:spcAft>
          <a:spcPct val="0"/>
        </a:spcAft>
        <a:buChar char="•"/>
        <a:defRPr>
          <a:solidFill>
            <a:schemeClr val="tx1"/>
          </a:solidFill>
          <a:latin typeface="+mn-lt"/>
          <a:ea typeface="+mn-ea"/>
          <a:cs typeface="+mn-cs"/>
        </a:defRPr>
      </a:lvl1pPr>
      <a:lvl2pPr marL="552410" indent="-275414" algn="l" rtl="0" eaLnBrk="0" fontAlgn="base" hangingPunct="0">
        <a:spcBef>
          <a:spcPct val="20000"/>
        </a:spcBef>
        <a:spcAft>
          <a:spcPct val="0"/>
        </a:spcAft>
        <a:buFont typeface="Arial" charset="0"/>
        <a:buChar char="–"/>
        <a:defRPr>
          <a:solidFill>
            <a:schemeClr val="tx1"/>
          </a:solidFill>
          <a:latin typeface="+mn-lt"/>
        </a:defRPr>
      </a:lvl2pPr>
      <a:lvl3pPr marL="791418" indent="-235840" algn="l" rtl="0" eaLnBrk="0" fontAlgn="base" hangingPunct="0">
        <a:spcBef>
          <a:spcPct val="20000"/>
        </a:spcBef>
        <a:spcAft>
          <a:spcPct val="0"/>
        </a:spcAft>
        <a:buChar char="•"/>
        <a:defRPr sz="1700">
          <a:solidFill>
            <a:schemeClr val="tx1"/>
          </a:solidFill>
          <a:latin typeface="+mn-lt"/>
        </a:defRPr>
      </a:lvl3pPr>
      <a:lvl4pPr marL="1003519" indent="-210527" algn="l" rtl="0" eaLnBrk="0" fontAlgn="base" hangingPunct="0">
        <a:spcBef>
          <a:spcPct val="20000"/>
        </a:spcBef>
        <a:spcAft>
          <a:spcPct val="0"/>
        </a:spcAft>
        <a:buFont typeface="Arial" charset="0"/>
        <a:buChar char="–"/>
        <a:defRPr sz="1500">
          <a:solidFill>
            <a:schemeClr val="tx1"/>
          </a:solidFill>
          <a:latin typeface="+mn-lt"/>
        </a:defRPr>
      </a:lvl4pPr>
      <a:lvl5pPr marL="2168487" indent="-240593" algn="l" rtl="0" eaLnBrk="0" fontAlgn="base" hangingPunct="0">
        <a:spcBef>
          <a:spcPct val="20000"/>
        </a:spcBef>
        <a:spcAft>
          <a:spcPct val="0"/>
        </a:spcAft>
        <a:buChar char="»"/>
        <a:defRPr sz="2100">
          <a:solidFill>
            <a:schemeClr val="tx1"/>
          </a:solidFill>
          <a:latin typeface="+mn-lt"/>
        </a:defRPr>
      </a:lvl5pPr>
      <a:lvl6pPr marL="2650378" indent="-240945" algn="l" rtl="0" fontAlgn="base">
        <a:spcBef>
          <a:spcPct val="20000"/>
        </a:spcBef>
        <a:spcAft>
          <a:spcPct val="0"/>
        </a:spcAft>
        <a:buChar char="»"/>
        <a:defRPr sz="2100">
          <a:solidFill>
            <a:schemeClr val="tx1"/>
          </a:solidFill>
          <a:latin typeface="+mn-lt"/>
        </a:defRPr>
      </a:lvl6pPr>
      <a:lvl7pPr marL="3132268" indent="-240945" algn="l" rtl="0" fontAlgn="base">
        <a:spcBef>
          <a:spcPct val="20000"/>
        </a:spcBef>
        <a:spcAft>
          <a:spcPct val="0"/>
        </a:spcAft>
        <a:buChar char="»"/>
        <a:defRPr sz="2100">
          <a:solidFill>
            <a:schemeClr val="tx1"/>
          </a:solidFill>
          <a:latin typeface="+mn-lt"/>
        </a:defRPr>
      </a:lvl7pPr>
      <a:lvl8pPr marL="3614152" indent="-240945" algn="l" rtl="0" fontAlgn="base">
        <a:spcBef>
          <a:spcPct val="20000"/>
        </a:spcBef>
        <a:spcAft>
          <a:spcPct val="0"/>
        </a:spcAft>
        <a:buChar char="»"/>
        <a:defRPr sz="2100">
          <a:solidFill>
            <a:schemeClr val="tx1"/>
          </a:solidFill>
          <a:latin typeface="+mn-lt"/>
        </a:defRPr>
      </a:lvl8pPr>
      <a:lvl9pPr marL="4096039" indent="-240945" algn="l" rtl="0" fontAlgn="base">
        <a:spcBef>
          <a:spcPct val="20000"/>
        </a:spcBef>
        <a:spcAft>
          <a:spcPct val="0"/>
        </a:spcAft>
        <a:buChar char="»"/>
        <a:defRPr sz="2100">
          <a:solidFill>
            <a:schemeClr val="tx1"/>
          </a:solidFill>
          <a:latin typeface="+mn-lt"/>
        </a:defRPr>
      </a:lvl9pPr>
    </p:bodyStyle>
    <p:otherStyle>
      <a:defPPr>
        <a:defRPr lang="en-US"/>
      </a:defPPr>
      <a:lvl1pPr marL="0" algn="l" defTabSz="963772" rtl="0" eaLnBrk="1" latinLnBrk="0" hangingPunct="1">
        <a:defRPr sz="1900" kern="1200">
          <a:solidFill>
            <a:schemeClr val="tx1"/>
          </a:solidFill>
          <a:latin typeface="+mn-lt"/>
          <a:ea typeface="+mn-ea"/>
          <a:cs typeface="+mn-cs"/>
        </a:defRPr>
      </a:lvl1pPr>
      <a:lvl2pPr marL="481885" algn="l" defTabSz="963772" rtl="0" eaLnBrk="1" latinLnBrk="0" hangingPunct="1">
        <a:defRPr sz="1900" kern="1200">
          <a:solidFill>
            <a:schemeClr val="tx1"/>
          </a:solidFill>
          <a:latin typeface="+mn-lt"/>
          <a:ea typeface="+mn-ea"/>
          <a:cs typeface="+mn-cs"/>
        </a:defRPr>
      </a:lvl2pPr>
      <a:lvl3pPr marL="963772" algn="l" defTabSz="963772" rtl="0" eaLnBrk="1" latinLnBrk="0" hangingPunct="1">
        <a:defRPr sz="1900" kern="1200">
          <a:solidFill>
            <a:schemeClr val="tx1"/>
          </a:solidFill>
          <a:latin typeface="+mn-lt"/>
          <a:ea typeface="+mn-ea"/>
          <a:cs typeface="+mn-cs"/>
        </a:defRPr>
      </a:lvl3pPr>
      <a:lvl4pPr marL="1445654" algn="l" defTabSz="963772" rtl="0" eaLnBrk="1" latinLnBrk="0" hangingPunct="1">
        <a:defRPr sz="1900" kern="1200">
          <a:solidFill>
            <a:schemeClr val="tx1"/>
          </a:solidFill>
          <a:latin typeface="+mn-lt"/>
          <a:ea typeface="+mn-ea"/>
          <a:cs typeface="+mn-cs"/>
        </a:defRPr>
      </a:lvl4pPr>
      <a:lvl5pPr marL="1927546" algn="l" defTabSz="963772" rtl="0" eaLnBrk="1" latinLnBrk="0" hangingPunct="1">
        <a:defRPr sz="1900" kern="1200">
          <a:solidFill>
            <a:schemeClr val="tx1"/>
          </a:solidFill>
          <a:latin typeface="+mn-lt"/>
          <a:ea typeface="+mn-ea"/>
          <a:cs typeface="+mn-cs"/>
        </a:defRPr>
      </a:lvl5pPr>
      <a:lvl6pPr marL="2409435" algn="l" defTabSz="963772" rtl="0" eaLnBrk="1" latinLnBrk="0" hangingPunct="1">
        <a:defRPr sz="1900" kern="1200">
          <a:solidFill>
            <a:schemeClr val="tx1"/>
          </a:solidFill>
          <a:latin typeface="+mn-lt"/>
          <a:ea typeface="+mn-ea"/>
          <a:cs typeface="+mn-cs"/>
        </a:defRPr>
      </a:lvl6pPr>
      <a:lvl7pPr marL="2891315" algn="l" defTabSz="963772" rtl="0" eaLnBrk="1" latinLnBrk="0" hangingPunct="1">
        <a:defRPr sz="1900" kern="1200">
          <a:solidFill>
            <a:schemeClr val="tx1"/>
          </a:solidFill>
          <a:latin typeface="+mn-lt"/>
          <a:ea typeface="+mn-ea"/>
          <a:cs typeface="+mn-cs"/>
        </a:defRPr>
      </a:lvl7pPr>
      <a:lvl8pPr marL="3373207" algn="l" defTabSz="963772" rtl="0" eaLnBrk="1" latinLnBrk="0" hangingPunct="1">
        <a:defRPr sz="1900" kern="1200">
          <a:solidFill>
            <a:schemeClr val="tx1"/>
          </a:solidFill>
          <a:latin typeface="+mn-lt"/>
          <a:ea typeface="+mn-ea"/>
          <a:cs typeface="+mn-cs"/>
        </a:defRPr>
      </a:lvl8pPr>
      <a:lvl9pPr marL="3855097" algn="l" defTabSz="963772" rtl="0" eaLnBrk="1" latinLnBrk="0" hangingPunct="1">
        <a:defRPr sz="19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40280" y="237069"/>
            <a:ext cx="6880860" cy="657013"/>
          </a:xfrm>
          <a:prstGeom prst="rect">
            <a:avLst/>
          </a:prstGeom>
          <a:noFill/>
          <a:ln w="9525">
            <a:noFill/>
            <a:miter lim="800000"/>
            <a:headEnd/>
            <a:tailEnd/>
          </a:ln>
        </p:spPr>
        <p:txBody>
          <a:bodyPr vert="horz" wrap="square" lIns="96434" tIns="48218" rIns="96434" bIns="48218" numCol="1" anchor="ctr" anchorCtr="0" compatLnSpc="1">
            <a:prstTxWarp prst="textNoShape">
              <a:avLst/>
            </a:prstTxWarp>
          </a:bodyPr>
          <a:lstStyle/>
          <a:p>
            <a:pPr lvl="0"/>
            <a:r>
              <a:rPr lang="en-US" smtClean="0"/>
              <a:t>Slide title</a:t>
            </a:r>
          </a:p>
        </p:txBody>
      </p:sp>
      <p:sp>
        <p:nvSpPr>
          <p:cNvPr id="1027" name="Rectangle 3"/>
          <p:cNvSpPr>
            <a:spLocks noGrp="1" noChangeArrowheads="1"/>
          </p:cNvSpPr>
          <p:nvPr>
            <p:ph type="body" idx="1"/>
          </p:nvPr>
        </p:nvSpPr>
        <p:spPr bwMode="auto">
          <a:xfrm>
            <a:off x="480060" y="1219200"/>
            <a:ext cx="8641080" cy="5315374"/>
          </a:xfrm>
          <a:prstGeom prst="rect">
            <a:avLst/>
          </a:prstGeom>
          <a:noFill/>
          <a:ln w="9525">
            <a:noFill/>
            <a:miter lim="800000"/>
            <a:headEnd/>
            <a:tailEnd/>
          </a:ln>
        </p:spPr>
        <p:txBody>
          <a:bodyPr vert="horz" wrap="square" lIns="96434" tIns="48218" rIns="96434" bIns="4821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2" name="Rectangle 6"/>
          <p:cNvSpPr>
            <a:spLocks noGrp="1" noChangeArrowheads="1"/>
          </p:cNvSpPr>
          <p:nvPr>
            <p:ph type="sldNum" sz="quarter" idx="4"/>
          </p:nvPr>
        </p:nvSpPr>
        <p:spPr bwMode="auto">
          <a:xfrm>
            <a:off x="6880860" y="6661573"/>
            <a:ext cx="2240280" cy="508000"/>
          </a:xfrm>
          <a:prstGeom prst="rect">
            <a:avLst/>
          </a:prstGeom>
          <a:noFill/>
          <a:ln w="9525">
            <a:noFill/>
            <a:miter lim="800000"/>
            <a:headEnd/>
            <a:tailEnd/>
          </a:ln>
          <a:effectLst/>
        </p:spPr>
        <p:txBody>
          <a:bodyPr vert="horz" wrap="square" lIns="96434" tIns="48218" rIns="96434" bIns="48218" numCol="1" anchor="t" anchorCtr="0" compatLnSpc="1">
            <a:prstTxWarp prst="textNoShape">
              <a:avLst/>
            </a:prstTxWarp>
          </a:bodyPr>
          <a:lstStyle>
            <a:lvl1pPr algn="r" fontAlgn="auto">
              <a:spcBef>
                <a:spcPct val="0"/>
              </a:spcBef>
              <a:spcAft>
                <a:spcPts val="0"/>
              </a:spcAft>
              <a:defRPr sz="1500" smtClean="0">
                <a:latin typeface="+mn-lt"/>
              </a:defRPr>
            </a:lvl1pPr>
          </a:lstStyle>
          <a:p>
            <a:pPr>
              <a:defRPr/>
            </a:pPr>
            <a:fld id="{3D79F4E4-4CF9-44C6-A0C1-026769325E19}" type="slidenum">
              <a:rPr lang="en-US" b="0">
                <a:solidFill>
                  <a:srgbClr val="000000"/>
                </a:solidFill>
              </a:rPr>
              <a:pPr>
                <a:defRPr/>
              </a:pPr>
              <a:t>‹#›</a:t>
            </a:fld>
            <a:endParaRPr lang="en-US" b="0">
              <a:solidFill>
                <a:srgbClr val="000000"/>
              </a:solidFill>
            </a:endParaRPr>
          </a:p>
        </p:txBody>
      </p:sp>
      <p:pic>
        <p:nvPicPr>
          <p:cNvPr id="1029" name="Picture 12" descr="sig1"/>
          <p:cNvPicPr>
            <a:picLocks noChangeAspect="1" noChangeArrowheads="1"/>
          </p:cNvPicPr>
          <p:nvPr/>
        </p:nvPicPr>
        <p:blipFill>
          <a:blip r:embed="rId15" cstate="print"/>
          <a:srcRect/>
          <a:stretch>
            <a:fillRect/>
          </a:stretch>
        </p:blipFill>
        <p:spPr bwMode="auto">
          <a:xfrm>
            <a:off x="160020" y="162588"/>
            <a:ext cx="2000250" cy="76877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 id="2147483897" r:id="rId13"/>
  </p:sldLayoutIdLst>
  <p:txStyles>
    <p:titleStyle>
      <a:lvl1pPr algn="r" rtl="0" fontAlgn="base">
        <a:lnSpc>
          <a:spcPct val="80000"/>
        </a:lnSpc>
        <a:spcBef>
          <a:spcPct val="0"/>
        </a:spcBef>
        <a:spcAft>
          <a:spcPct val="0"/>
        </a:spcAft>
        <a:defRPr sz="3800">
          <a:solidFill>
            <a:srgbClr val="003A63"/>
          </a:solidFill>
          <a:latin typeface="+mj-lt"/>
          <a:ea typeface="+mj-ea"/>
          <a:cs typeface="+mj-cs"/>
        </a:defRPr>
      </a:lvl1pPr>
      <a:lvl2pPr algn="r" rtl="0" fontAlgn="base">
        <a:lnSpc>
          <a:spcPct val="80000"/>
        </a:lnSpc>
        <a:spcBef>
          <a:spcPct val="0"/>
        </a:spcBef>
        <a:spcAft>
          <a:spcPct val="0"/>
        </a:spcAft>
        <a:defRPr sz="3800">
          <a:solidFill>
            <a:srgbClr val="003A63"/>
          </a:solidFill>
          <a:latin typeface="Impact" pitchFamily="34" charset="0"/>
        </a:defRPr>
      </a:lvl2pPr>
      <a:lvl3pPr algn="r" rtl="0" fontAlgn="base">
        <a:lnSpc>
          <a:spcPct val="80000"/>
        </a:lnSpc>
        <a:spcBef>
          <a:spcPct val="0"/>
        </a:spcBef>
        <a:spcAft>
          <a:spcPct val="0"/>
        </a:spcAft>
        <a:defRPr sz="3800">
          <a:solidFill>
            <a:srgbClr val="003A63"/>
          </a:solidFill>
          <a:latin typeface="Impact" pitchFamily="34" charset="0"/>
        </a:defRPr>
      </a:lvl3pPr>
      <a:lvl4pPr algn="r" rtl="0" fontAlgn="base">
        <a:lnSpc>
          <a:spcPct val="80000"/>
        </a:lnSpc>
        <a:spcBef>
          <a:spcPct val="0"/>
        </a:spcBef>
        <a:spcAft>
          <a:spcPct val="0"/>
        </a:spcAft>
        <a:defRPr sz="3800">
          <a:solidFill>
            <a:srgbClr val="003A63"/>
          </a:solidFill>
          <a:latin typeface="Impact" pitchFamily="34" charset="0"/>
        </a:defRPr>
      </a:lvl4pPr>
      <a:lvl5pPr algn="r" rtl="0" fontAlgn="base">
        <a:lnSpc>
          <a:spcPct val="80000"/>
        </a:lnSpc>
        <a:spcBef>
          <a:spcPct val="0"/>
        </a:spcBef>
        <a:spcAft>
          <a:spcPct val="0"/>
        </a:spcAft>
        <a:defRPr sz="3800">
          <a:solidFill>
            <a:srgbClr val="003A63"/>
          </a:solidFill>
          <a:latin typeface="Impact" pitchFamily="34" charset="0"/>
        </a:defRPr>
      </a:lvl5pPr>
      <a:lvl6pPr marL="482186" algn="r" rtl="0" eaLnBrk="1" fontAlgn="base" hangingPunct="1">
        <a:lnSpc>
          <a:spcPct val="80000"/>
        </a:lnSpc>
        <a:spcBef>
          <a:spcPct val="0"/>
        </a:spcBef>
        <a:spcAft>
          <a:spcPct val="0"/>
        </a:spcAft>
        <a:defRPr sz="3800">
          <a:solidFill>
            <a:srgbClr val="003A63"/>
          </a:solidFill>
          <a:latin typeface="Impact" pitchFamily="34" charset="0"/>
        </a:defRPr>
      </a:lvl6pPr>
      <a:lvl7pPr marL="964374" algn="r" rtl="0" eaLnBrk="1" fontAlgn="base" hangingPunct="1">
        <a:lnSpc>
          <a:spcPct val="80000"/>
        </a:lnSpc>
        <a:spcBef>
          <a:spcPct val="0"/>
        </a:spcBef>
        <a:spcAft>
          <a:spcPct val="0"/>
        </a:spcAft>
        <a:defRPr sz="3800">
          <a:solidFill>
            <a:srgbClr val="003A63"/>
          </a:solidFill>
          <a:latin typeface="Impact" pitchFamily="34" charset="0"/>
        </a:defRPr>
      </a:lvl7pPr>
      <a:lvl8pPr marL="1446557" algn="r" rtl="0" eaLnBrk="1" fontAlgn="base" hangingPunct="1">
        <a:lnSpc>
          <a:spcPct val="80000"/>
        </a:lnSpc>
        <a:spcBef>
          <a:spcPct val="0"/>
        </a:spcBef>
        <a:spcAft>
          <a:spcPct val="0"/>
        </a:spcAft>
        <a:defRPr sz="3800">
          <a:solidFill>
            <a:srgbClr val="003A63"/>
          </a:solidFill>
          <a:latin typeface="Impact" pitchFamily="34" charset="0"/>
        </a:defRPr>
      </a:lvl8pPr>
      <a:lvl9pPr marL="1928749" algn="r" rtl="0" eaLnBrk="1" fontAlgn="base" hangingPunct="1">
        <a:lnSpc>
          <a:spcPct val="80000"/>
        </a:lnSpc>
        <a:spcBef>
          <a:spcPct val="0"/>
        </a:spcBef>
        <a:spcAft>
          <a:spcPct val="0"/>
        </a:spcAft>
        <a:defRPr sz="3800">
          <a:solidFill>
            <a:srgbClr val="003A63"/>
          </a:solidFill>
          <a:latin typeface="Impact" pitchFamily="34" charset="0"/>
        </a:defRPr>
      </a:lvl9pPr>
    </p:titleStyle>
    <p:bodyStyle>
      <a:lvl1pPr marL="361641" indent="-361641" algn="l" rtl="0" fontAlgn="base">
        <a:spcBef>
          <a:spcPct val="20000"/>
        </a:spcBef>
        <a:spcAft>
          <a:spcPct val="0"/>
        </a:spcAft>
        <a:buChar char="•"/>
        <a:defRPr sz="3400" b="1">
          <a:solidFill>
            <a:schemeClr val="tx1"/>
          </a:solidFill>
          <a:latin typeface="+mn-lt"/>
          <a:ea typeface="+mn-ea"/>
          <a:cs typeface="+mn-cs"/>
        </a:defRPr>
      </a:lvl1pPr>
      <a:lvl2pPr marL="783555" indent="-301367" algn="l" rtl="0" fontAlgn="base">
        <a:spcBef>
          <a:spcPct val="20000"/>
        </a:spcBef>
        <a:spcAft>
          <a:spcPct val="0"/>
        </a:spcAft>
        <a:buChar char="•"/>
        <a:defRPr sz="3000" b="1">
          <a:solidFill>
            <a:schemeClr val="tx1"/>
          </a:solidFill>
          <a:latin typeface="+mn-lt"/>
        </a:defRPr>
      </a:lvl2pPr>
      <a:lvl3pPr marL="1205467" indent="-241095" algn="l" rtl="0" fontAlgn="base">
        <a:spcBef>
          <a:spcPct val="20000"/>
        </a:spcBef>
        <a:spcAft>
          <a:spcPct val="0"/>
        </a:spcAft>
        <a:buChar char="•"/>
        <a:defRPr sz="2500" b="1">
          <a:solidFill>
            <a:schemeClr val="tx1"/>
          </a:solidFill>
          <a:latin typeface="+mn-lt"/>
        </a:defRPr>
      </a:lvl3pPr>
      <a:lvl4pPr marL="1687658" indent="-241095" algn="l" rtl="0" fontAlgn="base">
        <a:spcBef>
          <a:spcPct val="20000"/>
        </a:spcBef>
        <a:spcAft>
          <a:spcPct val="0"/>
        </a:spcAft>
        <a:buChar char="•"/>
        <a:defRPr sz="2100" b="1">
          <a:solidFill>
            <a:schemeClr val="tx1"/>
          </a:solidFill>
          <a:latin typeface="+mn-lt"/>
        </a:defRPr>
      </a:lvl4pPr>
      <a:lvl5pPr marL="2169843" indent="-241095" algn="l" rtl="0" fontAlgn="base">
        <a:spcBef>
          <a:spcPct val="20000"/>
        </a:spcBef>
        <a:spcAft>
          <a:spcPct val="0"/>
        </a:spcAft>
        <a:buChar char="•"/>
        <a:defRPr sz="2100" b="1">
          <a:solidFill>
            <a:schemeClr val="tx1"/>
          </a:solidFill>
          <a:latin typeface="+mn-lt"/>
        </a:defRPr>
      </a:lvl5pPr>
      <a:lvl6pPr marL="2652031" indent="-241095" algn="l" rtl="0" eaLnBrk="1" fontAlgn="base" hangingPunct="1">
        <a:spcBef>
          <a:spcPct val="20000"/>
        </a:spcBef>
        <a:spcAft>
          <a:spcPct val="0"/>
        </a:spcAft>
        <a:buChar char="•"/>
        <a:defRPr sz="2100" b="1">
          <a:solidFill>
            <a:schemeClr val="tx1"/>
          </a:solidFill>
          <a:latin typeface="+mn-lt"/>
        </a:defRPr>
      </a:lvl6pPr>
      <a:lvl7pPr marL="3134221" indent="-241095" algn="l" rtl="0" eaLnBrk="1" fontAlgn="base" hangingPunct="1">
        <a:spcBef>
          <a:spcPct val="20000"/>
        </a:spcBef>
        <a:spcAft>
          <a:spcPct val="0"/>
        </a:spcAft>
        <a:buChar char="•"/>
        <a:defRPr sz="2100" b="1">
          <a:solidFill>
            <a:schemeClr val="tx1"/>
          </a:solidFill>
          <a:latin typeface="+mn-lt"/>
        </a:defRPr>
      </a:lvl7pPr>
      <a:lvl8pPr marL="3616407" indent="-241095" algn="l" rtl="0" eaLnBrk="1" fontAlgn="base" hangingPunct="1">
        <a:spcBef>
          <a:spcPct val="20000"/>
        </a:spcBef>
        <a:spcAft>
          <a:spcPct val="0"/>
        </a:spcAft>
        <a:buChar char="•"/>
        <a:defRPr sz="2100" b="1">
          <a:solidFill>
            <a:schemeClr val="tx1"/>
          </a:solidFill>
          <a:latin typeface="+mn-lt"/>
        </a:defRPr>
      </a:lvl8pPr>
      <a:lvl9pPr marL="4098594" indent="-241095" algn="l" rtl="0" eaLnBrk="1" fontAlgn="base" hangingPunct="1">
        <a:spcBef>
          <a:spcPct val="20000"/>
        </a:spcBef>
        <a:spcAft>
          <a:spcPct val="0"/>
        </a:spcAft>
        <a:buChar char="•"/>
        <a:defRPr sz="2100" b="1">
          <a:solidFill>
            <a:schemeClr val="tx1"/>
          </a:solidFill>
          <a:latin typeface="+mn-lt"/>
        </a:defRPr>
      </a:lvl9pPr>
    </p:bodyStyle>
    <p:otherStyle>
      <a:defPPr>
        <a:defRPr lang="en-US"/>
      </a:defPPr>
      <a:lvl1pPr marL="0" algn="l" defTabSz="964374" rtl="0" eaLnBrk="1" latinLnBrk="0" hangingPunct="1">
        <a:defRPr sz="1900" kern="1200">
          <a:solidFill>
            <a:schemeClr val="tx1"/>
          </a:solidFill>
          <a:latin typeface="+mn-lt"/>
          <a:ea typeface="+mn-ea"/>
          <a:cs typeface="+mn-cs"/>
        </a:defRPr>
      </a:lvl1pPr>
      <a:lvl2pPr marL="482186" algn="l" defTabSz="964374" rtl="0" eaLnBrk="1" latinLnBrk="0" hangingPunct="1">
        <a:defRPr sz="1900" kern="1200">
          <a:solidFill>
            <a:schemeClr val="tx1"/>
          </a:solidFill>
          <a:latin typeface="+mn-lt"/>
          <a:ea typeface="+mn-ea"/>
          <a:cs typeface="+mn-cs"/>
        </a:defRPr>
      </a:lvl2pPr>
      <a:lvl3pPr marL="964374" algn="l" defTabSz="964374" rtl="0" eaLnBrk="1" latinLnBrk="0" hangingPunct="1">
        <a:defRPr sz="1900" kern="1200">
          <a:solidFill>
            <a:schemeClr val="tx1"/>
          </a:solidFill>
          <a:latin typeface="+mn-lt"/>
          <a:ea typeface="+mn-ea"/>
          <a:cs typeface="+mn-cs"/>
        </a:defRPr>
      </a:lvl3pPr>
      <a:lvl4pPr marL="1446557" algn="l" defTabSz="964374" rtl="0" eaLnBrk="1" latinLnBrk="0" hangingPunct="1">
        <a:defRPr sz="1900" kern="1200">
          <a:solidFill>
            <a:schemeClr val="tx1"/>
          </a:solidFill>
          <a:latin typeface="+mn-lt"/>
          <a:ea typeface="+mn-ea"/>
          <a:cs typeface="+mn-cs"/>
        </a:defRPr>
      </a:lvl4pPr>
      <a:lvl5pPr marL="1928749" algn="l" defTabSz="964374" rtl="0" eaLnBrk="1" latinLnBrk="0" hangingPunct="1">
        <a:defRPr sz="1900" kern="1200">
          <a:solidFill>
            <a:schemeClr val="tx1"/>
          </a:solidFill>
          <a:latin typeface="+mn-lt"/>
          <a:ea typeface="+mn-ea"/>
          <a:cs typeface="+mn-cs"/>
        </a:defRPr>
      </a:lvl5pPr>
      <a:lvl6pPr marL="2410939" algn="l" defTabSz="964374" rtl="0" eaLnBrk="1" latinLnBrk="0" hangingPunct="1">
        <a:defRPr sz="1900" kern="1200">
          <a:solidFill>
            <a:schemeClr val="tx1"/>
          </a:solidFill>
          <a:latin typeface="+mn-lt"/>
          <a:ea typeface="+mn-ea"/>
          <a:cs typeface="+mn-cs"/>
        </a:defRPr>
      </a:lvl6pPr>
      <a:lvl7pPr marL="2893121" algn="l" defTabSz="964374" rtl="0" eaLnBrk="1" latinLnBrk="0" hangingPunct="1">
        <a:defRPr sz="1900" kern="1200">
          <a:solidFill>
            <a:schemeClr val="tx1"/>
          </a:solidFill>
          <a:latin typeface="+mn-lt"/>
          <a:ea typeface="+mn-ea"/>
          <a:cs typeface="+mn-cs"/>
        </a:defRPr>
      </a:lvl7pPr>
      <a:lvl8pPr marL="3375312" algn="l" defTabSz="964374" rtl="0" eaLnBrk="1" latinLnBrk="0" hangingPunct="1">
        <a:defRPr sz="1900" kern="1200">
          <a:solidFill>
            <a:schemeClr val="tx1"/>
          </a:solidFill>
          <a:latin typeface="+mn-lt"/>
          <a:ea typeface="+mn-ea"/>
          <a:cs typeface="+mn-cs"/>
        </a:defRPr>
      </a:lvl8pPr>
      <a:lvl9pPr marL="3857502" algn="l" defTabSz="964374" rtl="0" eaLnBrk="1" latinLnBrk="0" hangingPunct="1">
        <a:defRPr sz="19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79435" y="1706598"/>
            <a:ext cx="8642351" cy="4827587"/>
          </a:xfrm>
          <a:prstGeom prst="rect">
            <a:avLst/>
          </a:prstGeom>
          <a:noFill/>
          <a:ln w="9525">
            <a:noFill/>
            <a:miter lim="800000"/>
            <a:headEnd/>
            <a:tailEnd/>
          </a:ln>
        </p:spPr>
        <p:txBody>
          <a:bodyPr vert="horz" wrap="square" lIns="96374" tIns="48188" rIns="96374" bIns="48188" numCol="1" anchor="t" anchorCtr="0" compatLnSpc="1">
            <a:prstTxWarp prst="textNoShape">
              <a:avLst/>
            </a:prstTxWarp>
          </a:bodyPr>
          <a:lstStyle/>
          <a:p>
            <a:pPr lvl="0"/>
            <a:r>
              <a:rPr lang="en-US" smtClean="0"/>
              <a:t>Click to edit Master text styles</a:t>
            </a:r>
          </a:p>
          <a:p>
            <a:pPr lvl="1"/>
            <a:r>
              <a:rPr lang="en-US" smtClean="0"/>
              <a:t>First level</a:t>
            </a:r>
          </a:p>
          <a:p>
            <a:pPr lvl="2"/>
            <a:r>
              <a:rPr lang="en-US" smtClean="0"/>
              <a:t>Second level</a:t>
            </a:r>
          </a:p>
          <a:p>
            <a:pPr lvl="3"/>
            <a:r>
              <a:rPr lang="en-US" smtClean="0"/>
              <a:t>Third level</a:t>
            </a:r>
          </a:p>
        </p:txBody>
      </p:sp>
      <p:sp>
        <p:nvSpPr>
          <p:cNvPr id="131077" name="Rectangle 5"/>
          <p:cNvSpPr>
            <a:spLocks noGrp="1" noChangeArrowheads="1"/>
          </p:cNvSpPr>
          <p:nvPr>
            <p:ph type="sldNum" sz="quarter" idx="4"/>
          </p:nvPr>
        </p:nvSpPr>
        <p:spPr bwMode="auto">
          <a:xfrm>
            <a:off x="7040563" y="6824663"/>
            <a:ext cx="2239962" cy="508000"/>
          </a:xfrm>
          <a:prstGeom prst="rect">
            <a:avLst/>
          </a:prstGeom>
          <a:noFill/>
          <a:ln w="9525">
            <a:noFill/>
            <a:miter lim="800000"/>
            <a:headEnd/>
            <a:tailEnd/>
          </a:ln>
          <a:effectLst/>
        </p:spPr>
        <p:txBody>
          <a:bodyPr vert="horz" wrap="square" lIns="96374" tIns="48188" rIns="96374" bIns="48188" numCol="1" anchor="b" anchorCtr="0" compatLnSpc="1">
            <a:prstTxWarp prst="textNoShape">
              <a:avLst/>
            </a:prstTxWarp>
          </a:bodyPr>
          <a:lstStyle>
            <a:lvl1pPr algn="r">
              <a:defRPr sz="1500" b="0"/>
            </a:lvl1pPr>
          </a:lstStyle>
          <a:p>
            <a:pPr>
              <a:defRPr/>
            </a:pPr>
            <a:fld id="{1BC6D90E-B1E7-4468-A2BE-68EE1BD484DA}" type="slidenum">
              <a:rPr lang="en-US">
                <a:solidFill>
                  <a:srgbClr val="000000"/>
                </a:solidFill>
              </a:rPr>
              <a:pPr>
                <a:defRPr/>
              </a:pPr>
              <a:t>‹#›</a:t>
            </a:fld>
            <a:endParaRPr lang="en-US">
              <a:solidFill>
                <a:srgbClr val="000000"/>
              </a:solidFill>
            </a:endParaRPr>
          </a:p>
        </p:txBody>
      </p:sp>
      <p:sp>
        <p:nvSpPr>
          <p:cNvPr id="1028" name="Rectangle 6"/>
          <p:cNvSpPr>
            <a:spLocks noGrp="1" noChangeArrowheads="1"/>
          </p:cNvSpPr>
          <p:nvPr>
            <p:ph type="title"/>
          </p:nvPr>
        </p:nvSpPr>
        <p:spPr bwMode="auto">
          <a:xfrm>
            <a:off x="1154148" y="244475"/>
            <a:ext cx="7272337" cy="927100"/>
          </a:xfrm>
          <a:prstGeom prst="rect">
            <a:avLst/>
          </a:prstGeom>
          <a:noFill/>
          <a:ln w="9525">
            <a:noFill/>
            <a:miter lim="800000"/>
            <a:headEnd/>
            <a:tailEnd/>
          </a:ln>
        </p:spPr>
        <p:txBody>
          <a:bodyPr vert="horz" wrap="square" lIns="96374" tIns="48188" rIns="96374" bIns="48188" numCol="1" anchor="ctr" anchorCtr="0" compatLnSpc="1">
            <a:prstTxWarp prst="textNoShape">
              <a:avLst/>
            </a:prstTxWarp>
          </a:bodyPr>
          <a:lstStyle/>
          <a:p>
            <a:pPr lvl="0"/>
            <a:r>
              <a:rPr lang="en-US" smtClean="0"/>
              <a:t>Two</a:t>
            </a:r>
            <a:br>
              <a:rPr lang="en-US" smtClean="0"/>
            </a:br>
            <a:r>
              <a:rPr lang="en-US" smtClean="0"/>
              <a:t>Lines</a:t>
            </a:r>
          </a:p>
        </p:txBody>
      </p:sp>
    </p:spTree>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ftr="0" dt="0"/>
  <p:txStyles>
    <p:titleStyle>
      <a:lvl1pPr algn="ctr" rtl="0" eaLnBrk="0" fontAlgn="base" hangingPunct="0">
        <a:spcBef>
          <a:spcPct val="0"/>
        </a:spcBef>
        <a:spcAft>
          <a:spcPct val="0"/>
        </a:spcAft>
        <a:defRPr sz="3000" b="1">
          <a:solidFill>
            <a:schemeClr val="accent2"/>
          </a:solidFill>
          <a:latin typeface="+mj-lt"/>
          <a:ea typeface="+mj-ea"/>
          <a:cs typeface="+mj-cs"/>
        </a:defRPr>
      </a:lvl1pPr>
      <a:lvl2pPr algn="ctr" rtl="0" eaLnBrk="0" fontAlgn="base" hangingPunct="0">
        <a:spcBef>
          <a:spcPct val="0"/>
        </a:spcBef>
        <a:spcAft>
          <a:spcPct val="0"/>
        </a:spcAft>
        <a:defRPr sz="3000" b="1">
          <a:solidFill>
            <a:schemeClr val="accent2"/>
          </a:solidFill>
          <a:latin typeface="Arial" charset="0"/>
        </a:defRPr>
      </a:lvl2pPr>
      <a:lvl3pPr algn="ctr" rtl="0" eaLnBrk="0" fontAlgn="base" hangingPunct="0">
        <a:spcBef>
          <a:spcPct val="0"/>
        </a:spcBef>
        <a:spcAft>
          <a:spcPct val="0"/>
        </a:spcAft>
        <a:defRPr sz="3000" b="1">
          <a:solidFill>
            <a:schemeClr val="accent2"/>
          </a:solidFill>
          <a:latin typeface="Arial" charset="0"/>
        </a:defRPr>
      </a:lvl3pPr>
      <a:lvl4pPr algn="ctr" rtl="0" eaLnBrk="0" fontAlgn="base" hangingPunct="0">
        <a:spcBef>
          <a:spcPct val="0"/>
        </a:spcBef>
        <a:spcAft>
          <a:spcPct val="0"/>
        </a:spcAft>
        <a:defRPr sz="3000" b="1">
          <a:solidFill>
            <a:schemeClr val="accent2"/>
          </a:solidFill>
          <a:latin typeface="Arial" charset="0"/>
        </a:defRPr>
      </a:lvl4pPr>
      <a:lvl5pPr algn="ctr" rtl="0" eaLnBrk="0" fontAlgn="base" hangingPunct="0">
        <a:spcBef>
          <a:spcPct val="0"/>
        </a:spcBef>
        <a:spcAft>
          <a:spcPct val="0"/>
        </a:spcAft>
        <a:defRPr sz="3000" b="1">
          <a:solidFill>
            <a:schemeClr val="accent2"/>
          </a:solidFill>
          <a:latin typeface="Arial" charset="0"/>
        </a:defRPr>
      </a:lvl5pPr>
      <a:lvl6pPr marL="481885" algn="ctr" rtl="0" fontAlgn="base">
        <a:spcBef>
          <a:spcPct val="0"/>
        </a:spcBef>
        <a:spcAft>
          <a:spcPct val="0"/>
        </a:spcAft>
        <a:defRPr sz="3000" b="1">
          <a:solidFill>
            <a:schemeClr val="accent2"/>
          </a:solidFill>
          <a:latin typeface="Arial" charset="0"/>
        </a:defRPr>
      </a:lvl6pPr>
      <a:lvl7pPr marL="963772" algn="ctr" rtl="0" fontAlgn="base">
        <a:spcBef>
          <a:spcPct val="0"/>
        </a:spcBef>
        <a:spcAft>
          <a:spcPct val="0"/>
        </a:spcAft>
        <a:defRPr sz="3000" b="1">
          <a:solidFill>
            <a:schemeClr val="accent2"/>
          </a:solidFill>
          <a:latin typeface="Arial" charset="0"/>
        </a:defRPr>
      </a:lvl7pPr>
      <a:lvl8pPr marL="1445654" algn="ctr" rtl="0" fontAlgn="base">
        <a:spcBef>
          <a:spcPct val="0"/>
        </a:spcBef>
        <a:spcAft>
          <a:spcPct val="0"/>
        </a:spcAft>
        <a:defRPr sz="3000" b="1">
          <a:solidFill>
            <a:schemeClr val="accent2"/>
          </a:solidFill>
          <a:latin typeface="Arial" charset="0"/>
        </a:defRPr>
      </a:lvl8pPr>
      <a:lvl9pPr marL="1927546" algn="ctr" rtl="0" fontAlgn="base">
        <a:spcBef>
          <a:spcPct val="0"/>
        </a:spcBef>
        <a:spcAft>
          <a:spcPct val="0"/>
        </a:spcAft>
        <a:defRPr sz="3000" b="1">
          <a:solidFill>
            <a:schemeClr val="accent2"/>
          </a:solidFill>
          <a:latin typeface="Arial" charset="0"/>
        </a:defRPr>
      </a:lvl9pPr>
    </p:titleStyle>
    <p:bodyStyle>
      <a:lvl1pPr marL="243758" indent="-243758" algn="l" rtl="0" eaLnBrk="0" fontAlgn="base" hangingPunct="0">
        <a:spcBef>
          <a:spcPct val="20000"/>
        </a:spcBef>
        <a:spcAft>
          <a:spcPct val="0"/>
        </a:spcAft>
        <a:buChar char="•"/>
        <a:defRPr>
          <a:solidFill>
            <a:schemeClr val="tx1"/>
          </a:solidFill>
          <a:latin typeface="+mn-lt"/>
          <a:ea typeface="+mn-ea"/>
          <a:cs typeface="+mn-cs"/>
        </a:defRPr>
      </a:lvl1pPr>
      <a:lvl2pPr marL="552410" indent="-275414" algn="l" rtl="0" eaLnBrk="0" fontAlgn="base" hangingPunct="0">
        <a:spcBef>
          <a:spcPct val="20000"/>
        </a:spcBef>
        <a:spcAft>
          <a:spcPct val="0"/>
        </a:spcAft>
        <a:buFont typeface="Arial" charset="0"/>
        <a:buChar char="–"/>
        <a:defRPr>
          <a:solidFill>
            <a:schemeClr val="tx1"/>
          </a:solidFill>
          <a:latin typeface="+mn-lt"/>
        </a:defRPr>
      </a:lvl2pPr>
      <a:lvl3pPr marL="791418" indent="-235840" algn="l" rtl="0" eaLnBrk="0" fontAlgn="base" hangingPunct="0">
        <a:spcBef>
          <a:spcPct val="20000"/>
        </a:spcBef>
        <a:spcAft>
          <a:spcPct val="0"/>
        </a:spcAft>
        <a:buChar char="•"/>
        <a:defRPr sz="1700">
          <a:solidFill>
            <a:schemeClr val="tx1"/>
          </a:solidFill>
          <a:latin typeface="+mn-lt"/>
        </a:defRPr>
      </a:lvl3pPr>
      <a:lvl4pPr marL="1003519" indent="-210527" algn="l" rtl="0" eaLnBrk="0" fontAlgn="base" hangingPunct="0">
        <a:spcBef>
          <a:spcPct val="20000"/>
        </a:spcBef>
        <a:spcAft>
          <a:spcPct val="0"/>
        </a:spcAft>
        <a:buFont typeface="Arial" charset="0"/>
        <a:buChar char="–"/>
        <a:defRPr sz="1500">
          <a:solidFill>
            <a:schemeClr val="tx1"/>
          </a:solidFill>
          <a:latin typeface="+mn-lt"/>
        </a:defRPr>
      </a:lvl4pPr>
      <a:lvl5pPr marL="2168487" indent="-240593" algn="l" rtl="0" eaLnBrk="0" fontAlgn="base" hangingPunct="0">
        <a:spcBef>
          <a:spcPct val="20000"/>
        </a:spcBef>
        <a:spcAft>
          <a:spcPct val="0"/>
        </a:spcAft>
        <a:buChar char="»"/>
        <a:defRPr sz="2100">
          <a:solidFill>
            <a:schemeClr val="tx1"/>
          </a:solidFill>
          <a:latin typeface="+mn-lt"/>
        </a:defRPr>
      </a:lvl5pPr>
      <a:lvl6pPr marL="2650378" indent="-240945" algn="l" rtl="0" fontAlgn="base">
        <a:spcBef>
          <a:spcPct val="20000"/>
        </a:spcBef>
        <a:spcAft>
          <a:spcPct val="0"/>
        </a:spcAft>
        <a:buChar char="»"/>
        <a:defRPr sz="2100">
          <a:solidFill>
            <a:schemeClr val="tx1"/>
          </a:solidFill>
          <a:latin typeface="+mn-lt"/>
        </a:defRPr>
      </a:lvl6pPr>
      <a:lvl7pPr marL="3132268" indent="-240945" algn="l" rtl="0" fontAlgn="base">
        <a:spcBef>
          <a:spcPct val="20000"/>
        </a:spcBef>
        <a:spcAft>
          <a:spcPct val="0"/>
        </a:spcAft>
        <a:buChar char="»"/>
        <a:defRPr sz="2100">
          <a:solidFill>
            <a:schemeClr val="tx1"/>
          </a:solidFill>
          <a:latin typeface="+mn-lt"/>
        </a:defRPr>
      </a:lvl7pPr>
      <a:lvl8pPr marL="3614152" indent="-240945" algn="l" rtl="0" fontAlgn="base">
        <a:spcBef>
          <a:spcPct val="20000"/>
        </a:spcBef>
        <a:spcAft>
          <a:spcPct val="0"/>
        </a:spcAft>
        <a:buChar char="»"/>
        <a:defRPr sz="2100">
          <a:solidFill>
            <a:schemeClr val="tx1"/>
          </a:solidFill>
          <a:latin typeface="+mn-lt"/>
        </a:defRPr>
      </a:lvl8pPr>
      <a:lvl9pPr marL="4096039" indent="-240945" algn="l" rtl="0" fontAlgn="base">
        <a:spcBef>
          <a:spcPct val="20000"/>
        </a:spcBef>
        <a:spcAft>
          <a:spcPct val="0"/>
        </a:spcAft>
        <a:buChar char="»"/>
        <a:defRPr sz="2100">
          <a:solidFill>
            <a:schemeClr val="tx1"/>
          </a:solidFill>
          <a:latin typeface="+mn-lt"/>
        </a:defRPr>
      </a:lvl9pPr>
    </p:bodyStyle>
    <p:otherStyle>
      <a:defPPr>
        <a:defRPr lang="en-US"/>
      </a:defPPr>
      <a:lvl1pPr marL="0" algn="l" defTabSz="963772" rtl="0" eaLnBrk="1" latinLnBrk="0" hangingPunct="1">
        <a:defRPr sz="1900" kern="1200">
          <a:solidFill>
            <a:schemeClr val="tx1"/>
          </a:solidFill>
          <a:latin typeface="+mn-lt"/>
          <a:ea typeface="+mn-ea"/>
          <a:cs typeface="+mn-cs"/>
        </a:defRPr>
      </a:lvl1pPr>
      <a:lvl2pPr marL="481885" algn="l" defTabSz="963772" rtl="0" eaLnBrk="1" latinLnBrk="0" hangingPunct="1">
        <a:defRPr sz="1900" kern="1200">
          <a:solidFill>
            <a:schemeClr val="tx1"/>
          </a:solidFill>
          <a:latin typeface="+mn-lt"/>
          <a:ea typeface="+mn-ea"/>
          <a:cs typeface="+mn-cs"/>
        </a:defRPr>
      </a:lvl2pPr>
      <a:lvl3pPr marL="963772" algn="l" defTabSz="963772" rtl="0" eaLnBrk="1" latinLnBrk="0" hangingPunct="1">
        <a:defRPr sz="1900" kern="1200">
          <a:solidFill>
            <a:schemeClr val="tx1"/>
          </a:solidFill>
          <a:latin typeface="+mn-lt"/>
          <a:ea typeface="+mn-ea"/>
          <a:cs typeface="+mn-cs"/>
        </a:defRPr>
      </a:lvl3pPr>
      <a:lvl4pPr marL="1445654" algn="l" defTabSz="963772" rtl="0" eaLnBrk="1" latinLnBrk="0" hangingPunct="1">
        <a:defRPr sz="1900" kern="1200">
          <a:solidFill>
            <a:schemeClr val="tx1"/>
          </a:solidFill>
          <a:latin typeface="+mn-lt"/>
          <a:ea typeface="+mn-ea"/>
          <a:cs typeface="+mn-cs"/>
        </a:defRPr>
      </a:lvl4pPr>
      <a:lvl5pPr marL="1927546" algn="l" defTabSz="963772" rtl="0" eaLnBrk="1" latinLnBrk="0" hangingPunct="1">
        <a:defRPr sz="1900" kern="1200">
          <a:solidFill>
            <a:schemeClr val="tx1"/>
          </a:solidFill>
          <a:latin typeface="+mn-lt"/>
          <a:ea typeface="+mn-ea"/>
          <a:cs typeface="+mn-cs"/>
        </a:defRPr>
      </a:lvl5pPr>
      <a:lvl6pPr marL="2409435" algn="l" defTabSz="963772" rtl="0" eaLnBrk="1" latinLnBrk="0" hangingPunct="1">
        <a:defRPr sz="1900" kern="1200">
          <a:solidFill>
            <a:schemeClr val="tx1"/>
          </a:solidFill>
          <a:latin typeface="+mn-lt"/>
          <a:ea typeface="+mn-ea"/>
          <a:cs typeface="+mn-cs"/>
        </a:defRPr>
      </a:lvl6pPr>
      <a:lvl7pPr marL="2891315" algn="l" defTabSz="963772" rtl="0" eaLnBrk="1" latinLnBrk="0" hangingPunct="1">
        <a:defRPr sz="1900" kern="1200">
          <a:solidFill>
            <a:schemeClr val="tx1"/>
          </a:solidFill>
          <a:latin typeface="+mn-lt"/>
          <a:ea typeface="+mn-ea"/>
          <a:cs typeface="+mn-cs"/>
        </a:defRPr>
      </a:lvl7pPr>
      <a:lvl8pPr marL="3373207" algn="l" defTabSz="963772" rtl="0" eaLnBrk="1" latinLnBrk="0" hangingPunct="1">
        <a:defRPr sz="1900" kern="1200">
          <a:solidFill>
            <a:schemeClr val="tx1"/>
          </a:solidFill>
          <a:latin typeface="+mn-lt"/>
          <a:ea typeface="+mn-ea"/>
          <a:cs typeface="+mn-cs"/>
        </a:defRPr>
      </a:lvl8pPr>
      <a:lvl9pPr marL="3855097" algn="l" defTabSz="963772" rtl="0" eaLnBrk="1" latinLnBrk="0" hangingPunct="1">
        <a:defRPr sz="19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79435" y="1706591"/>
            <a:ext cx="8642351" cy="4827587"/>
          </a:xfrm>
          <a:prstGeom prst="rect">
            <a:avLst/>
          </a:prstGeom>
          <a:noFill/>
          <a:ln w="9525">
            <a:noFill/>
            <a:miter lim="800000"/>
            <a:headEnd/>
            <a:tailEnd/>
          </a:ln>
        </p:spPr>
        <p:txBody>
          <a:bodyPr vert="horz" wrap="square" lIns="96374" tIns="48188" rIns="96374" bIns="48188" numCol="1" anchor="t" anchorCtr="0" compatLnSpc="1">
            <a:prstTxWarp prst="textNoShape">
              <a:avLst/>
            </a:prstTxWarp>
          </a:bodyPr>
          <a:lstStyle/>
          <a:p>
            <a:pPr lvl="0"/>
            <a:r>
              <a:rPr lang="en-US" smtClean="0"/>
              <a:t>Click to edit Master text styles</a:t>
            </a:r>
          </a:p>
          <a:p>
            <a:pPr lvl="1"/>
            <a:r>
              <a:rPr lang="en-US" smtClean="0"/>
              <a:t>First level</a:t>
            </a:r>
          </a:p>
          <a:p>
            <a:pPr lvl="2"/>
            <a:r>
              <a:rPr lang="en-US" smtClean="0"/>
              <a:t>Second level</a:t>
            </a:r>
          </a:p>
          <a:p>
            <a:pPr lvl="3"/>
            <a:r>
              <a:rPr lang="en-US" smtClean="0"/>
              <a:t>Third level</a:t>
            </a:r>
          </a:p>
        </p:txBody>
      </p:sp>
      <p:sp>
        <p:nvSpPr>
          <p:cNvPr id="131077" name="Rectangle 5"/>
          <p:cNvSpPr>
            <a:spLocks noGrp="1" noChangeArrowheads="1"/>
          </p:cNvSpPr>
          <p:nvPr>
            <p:ph type="sldNum" sz="quarter" idx="4"/>
          </p:nvPr>
        </p:nvSpPr>
        <p:spPr bwMode="auto">
          <a:xfrm>
            <a:off x="7040563" y="6824663"/>
            <a:ext cx="2239962" cy="508000"/>
          </a:xfrm>
          <a:prstGeom prst="rect">
            <a:avLst/>
          </a:prstGeom>
          <a:noFill/>
          <a:ln w="9525">
            <a:noFill/>
            <a:miter lim="800000"/>
            <a:headEnd/>
            <a:tailEnd/>
          </a:ln>
          <a:effectLst/>
        </p:spPr>
        <p:txBody>
          <a:bodyPr vert="horz" wrap="square" lIns="96374" tIns="48188" rIns="96374" bIns="48188" numCol="1" anchor="b" anchorCtr="0" compatLnSpc="1">
            <a:prstTxWarp prst="textNoShape">
              <a:avLst/>
            </a:prstTxWarp>
          </a:bodyPr>
          <a:lstStyle>
            <a:lvl1pPr algn="r">
              <a:defRPr sz="1500" b="0"/>
            </a:lvl1pPr>
          </a:lstStyle>
          <a:p>
            <a:pPr>
              <a:defRPr/>
            </a:pPr>
            <a:fld id="{CB5C6D48-3723-41E1-B3C1-AF11EB16E535}" type="slidenum">
              <a:rPr lang="en-US">
                <a:solidFill>
                  <a:srgbClr val="000000"/>
                </a:solidFill>
              </a:rPr>
              <a:pPr>
                <a:defRPr/>
              </a:pPr>
              <a:t>‹#›</a:t>
            </a:fld>
            <a:endParaRPr lang="en-US">
              <a:solidFill>
                <a:srgbClr val="000000"/>
              </a:solidFill>
            </a:endParaRPr>
          </a:p>
        </p:txBody>
      </p:sp>
      <p:sp>
        <p:nvSpPr>
          <p:cNvPr id="1028" name="Rectangle 6"/>
          <p:cNvSpPr>
            <a:spLocks noGrp="1" noChangeArrowheads="1"/>
          </p:cNvSpPr>
          <p:nvPr>
            <p:ph type="title"/>
          </p:nvPr>
        </p:nvSpPr>
        <p:spPr bwMode="auto">
          <a:xfrm>
            <a:off x="1154140" y="244475"/>
            <a:ext cx="7272337" cy="927100"/>
          </a:xfrm>
          <a:prstGeom prst="rect">
            <a:avLst/>
          </a:prstGeom>
          <a:noFill/>
          <a:ln w="9525">
            <a:noFill/>
            <a:miter lim="800000"/>
            <a:headEnd/>
            <a:tailEnd/>
          </a:ln>
        </p:spPr>
        <p:txBody>
          <a:bodyPr vert="horz" wrap="square" lIns="96374" tIns="48188" rIns="96374" bIns="48188" numCol="1" anchor="ctr" anchorCtr="0" compatLnSpc="1">
            <a:prstTxWarp prst="textNoShape">
              <a:avLst/>
            </a:prstTxWarp>
          </a:bodyPr>
          <a:lstStyle/>
          <a:p>
            <a:pPr lvl="0"/>
            <a:r>
              <a:rPr lang="en-US" smtClean="0"/>
              <a:t>Two</a:t>
            </a:r>
            <a:br>
              <a:rPr lang="en-US" smtClean="0"/>
            </a:br>
            <a:r>
              <a:rPr lang="en-US" smtClean="0"/>
              <a:t>Lines</a:t>
            </a:r>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Lst>
  <p:hf hdr="0" ftr="0" dt="0"/>
  <p:txStyles>
    <p:titleStyle>
      <a:lvl1pPr algn="ctr" rtl="0" eaLnBrk="0" fontAlgn="base" hangingPunct="0">
        <a:spcBef>
          <a:spcPct val="0"/>
        </a:spcBef>
        <a:spcAft>
          <a:spcPct val="0"/>
        </a:spcAft>
        <a:defRPr sz="3000" b="1">
          <a:solidFill>
            <a:schemeClr val="accent2"/>
          </a:solidFill>
          <a:latin typeface="+mj-lt"/>
          <a:ea typeface="+mj-ea"/>
          <a:cs typeface="+mj-cs"/>
        </a:defRPr>
      </a:lvl1pPr>
      <a:lvl2pPr algn="ctr" rtl="0" eaLnBrk="0" fontAlgn="base" hangingPunct="0">
        <a:spcBef>
          <a:spcPct val="0"/>
        </a:spcBef>
        <a:spcAft>
          <a:spcPct val="0"/>
        </a:spcAft>
        <a:defRPr sz="3000" b="1">
          <a:solidFill>
            <a:schemeClr val="accent2"/>
          </a:solidFill>
          <a:latin typeface="Arial" charset="0"/>
        </a:defRPr>
      </a:lvl2pPr>
      <a:lvl3pPr algn="ctr" rtl="0" eaLnBrk="0" fontAlgn="base" hangingPunct="0">
        <a:spcBef>
          <a:spcPct val="0"/>
        </a:spcBef>
        <a:spcAft>
          <a:spcPct val="0"/>
        </a:spcAft>
        <a:defRPr sz="3000" b="1">
          <a:solidFill>
            <a:schemeClr val="accent2"/>
          </a:solidFill>
          <a:latin typeface="Arial" charset="0"/>
        </a:defRPr>
      </a:lvl3pPr>
      <a:lvl4pPr algn="ctr" rtl="0" eaLnBrk="0" fontAlgn="base" hangingPunct="0">
        <a:spcBef>
          <a:spcPct val="0"/>
        </a:spcBef>
        <a:spcAft>
          <a:spcPct val="0"/>
        </a:spcAft>
        <a:defRPr sz="3000" b="1">
          <a:solidFill>
            <a:schemeClr val="accent2"/>
          </a:solidFill>
          <a:latin typeface="Arial" charset="0"/>
        </a:defRPr>
      </a:lvl4pPr>
      <a:lvl5pPr algn="ctr" rtl="0" eaLnBrk="0" fontAlgn="base" hangingPunct="0">
        <a:spcBef>
          <a:spcPct val="0"/>
        </a:spcBef>
        <a:spcAft>
          <a:spcPct val="0"/>
        </a:spcAft>
        <a:defRPr sz="3000" b="1">
          <a:solidFill>
            <a:schemeClr val="accent2"/>
          </a:solidFill>
          <a:latin typeface="Arial" charset="0"/>
        </a:defRPr>
      </a:lvl5pPr>
      <a:lvl6pPr marL="481885" algn="ctr" rtl="0" fontAlgn="base">
        <a:spcBef>
          <a:spcPct val="0"/>
        </a:spcBef>
        <a:spcAft>
          <a:spcPct val="0"/>
        </a:spcAft>
        <a:defRPr sz="3000" b="1">
          <a:solidFill>
            <a:schemeClr val="accent2"/>
          </a:solidFill>
          <a:latin typeface="Arial" charset="0"/>
        </a:defRPr>
      </a:lvl6pPr>
      <a:lvl7pPr marL="963772" algn="ctr" rtl="0" fontAlgn="base">
        <a:spcBef>
          <a:spcPct val="0"/>
        </a:spcBef>
        <a:spcAft>
          <a:spcPct val="0"/>
        </a:spcAft>
        <a:defRPr sz="3000" b="1">
          <a:solidFill>
            <a:schemeClr val="accent2"/>
          </a:solidFill>
          <a:latin typeface="Arial" charset="0"/>
        </a:defRPr>
      </a:lvl7pPr>
      <a:lvl8pPr marL="1445654" algn="ctr" rtl="0" fontAlgn="base">
        <a:spcBef>
          <a:spcPct val="0"/>
        </a:spcBef>
        <a:spcAft>
          <a:spcPct val="0"/>
        </a:spcAft>
        <a:defRPr sz="3000" b="1">
          <a:solidFill>
            <a:schemeClr val="accent2"/>
          </a:solidFill>
          <a:latin typeface="Arial" charset="0"/>
        </a:defRPr>
      </a:lvl8pPr>
      <a:lvl9pPr marL="1927546" algn="ctr" rtl="0" fontAlgn="base">
        <a:spcBef>
          <a:spcPct val="0"/>
        </a:spcBef>
        <a:spcAft>
          <a:spcPct val="0"/>
        </a:spcAft>
        <a:defRPr sz="3000" b="1">
          <a:solidFill>
            <a:schemeClr val="accent2"/>
          </a:solidFill>
          <a:latin typeface="Arial" charset="0"/>
        </a:defRPr>
      </a:lvl9pPr>
    </p:titleStyle>
    <p:bodyStyle>
      <a:lvl1pPr marL="242327" indent="-242327" algn="l" rtl="0" eaLnBrk="0" fontAlgn="base" hangingPunct="0">
        <a:spcBef>
          <a:spcPct val="20000"/>
        </a:spcBef>
        <a:spcAft>
          <a:spcPct val="0"/>
        </a:spcAft>
        <a:buChar char="•"/>
        <a:defRPr>
          <a:solidFill>
            <a:schemeClr val="tx1"/>
          </a:solidFill>
          <a:latin typeface="+mn-lt"/>
          <a:ea typeface="+mn-ea"/>
          <a:cs typeface="+mn-cs"/>
        </a:defRPr>
      </a:lvl1pPr>
      <a:lvl2pPr marL="551168" indent="-273996" algn="l" rtl="0" eaLnBrk="0" fontAlgn="base" hangingPunct="0">
        <a:spcBef>
          <a:spcPct val="20000"/>
        </a:spcBef>
        <a:spcAft>
          <a:spcPct val="0"/>
        </a:spcAft>
        <a:buFont typeface="Arial" charset="0"/>
        <a:buChar char="–"/>
        <a:defRPr>
          <a:solidFill>
            <a:schemeClr val="tx1"/>
          </a:solidFill>
          <a:latin typeface="+mn-lt"/>
        </a:defRPr>
      </a:lvl2pPr>
      <a:lvl3pPr marL="790329" indent="-234406" algn="l" rtl="0" eaLnBrk="0" fontAlgn="base" hangingPunct="0">
        <a:spcBef>
          <a:spcPct val="20000"/>
        </a:spcBef>
        <a:spcAft>
          <a:spcPct val="0"/>
        </a:spcAft>
        <a:buChar char="•"/>
        <a:defRPr sz="1700">
          <a:solidFill>
            <a:schemeClr val="tx1"/>
          </a:solidFill>
          <a:latin typeface="+mn-lt"/>
        </a:defRPr>
      </a:lvl3pPr>
      <a:lvl4pPr marL="1002561" indent="-209067" algn="l" rtl="0" eaLnBrk="0" fontAlgn="base" hangingPunct="0">
        <a:spcBef>
          <a:spcPct val="20000"/>
        </a:spcBef>
        <a:spcAft>
          <a:spcPct val="0"/>
        </a:spcAft>
        <a:buFont typeface="Arial" charset="0"/>
        <a:buChar char="–"/>
        <a:defRPr sz="1500">
          <a:solidFill>
            <a:schemeClr val="tx1"/>
          </a:solidFill>
          <a:latin typeface="+mn-lt"/>
        </a:defRPr>
      </a:lvl4pPr>
      <a:lvl5pPr marL="2168257" indent="-239160" algn="l" rtl="0" eaLnBrk="0" fontAlgn="base" hangingPunct="0">
        <a:spcBef>
          <a:spcPct val="20000"/>
        </a:spcBef>
        <a:spcAft>
          <a:spcPct val="0"/>
        </a:spcAft>
        <a:buChar char="»"/>
        <a:defRPr sz="2100">
          <a:solidFill>
            <a:schemeClr val="tx1"/>
          </a:solidFill>
          <a:latin typeface="+mn-lt"/>
        </a:defRPr>
      </a:lvl5pPr>
      <a:lvl6pPr marL="2650378" indent="-240945" algn="l" rtl="0" fontAlgn="base">
        <a:spcBef>
          <a:spcPct val="20000"/>
        </a:spcBef>
        <a:spcAft>
          <a:spcPct val="0"/>
        </a:spcAft>
        <a:buChar char="»"/>
        <a:defRPr sz="2100">
          <a:solidFill>
            <a:schemeClr val="tx1"/>
          </a:solidFill>
          <a:latin typeface="+mn-lt"/>
        </a:defRPr>
      </a:lvl6pPr>
      <a:lvl7pPr marL="3132268" indent="-240945" algn="l" rtl="0" fontAlgn="base">
        <a:spcBef>
          <a:spcPct val="20000"/>
        </a:spcBef>
        <a:spcAft>
          <a:spcPct val="0"/>
        </a:spcAft>
        <a:buChar char="»"/>
        <a:defRPr sz="2100">
          <a:solidFill>
            <a:schemeClr val="tx1"/>
          </a:solidFill>
          <a:latin typeface="+mn-lt"/>
        </a:defRPr>
      </a:lvl7pPr>
      <a:lvl8pPr marL="3614152" indent="-240945" algn="l" rtl="0" fontAlgn="base">
        <a:spcBef>
          <a:spcPct val="20000"/>
        </a:spcBef>
        <a:spcAft>
          <a:spcPct val="0"/>
        </a:spcAft>
        <a:buChar char="»"/>
        <a:defRPr sz="2100">
          <a:solidFill>
            <a:schemeClr val="tx1"/>
          </a:solidFill>
          <a:latin typeface="+mn-lt"/>
        </a:defRPr>
      </a:lvl8pPr>
      <a:lvl9pPr marL="4096039" indent="-240945" algn="l" rtl="0" fontAlgn="base">
        <a:spcBef>
          <a:spcPct val="20000"/>
        </a:spcBef>
        <a:spcAft>
          <a:spcPct val="0"/>
        </a:spcAft>
        <a:buChar char="»"/>
        <a:defRPr sz="2100">
          <a:solidFill>
            <a:schemeClr val="tx1"/>
          </a:solidFill>
          <a:latin typeface="+mn-lt"/>
        </a:defRPr>
      </a:lvl9pPr>
    </p:bodyStyle>
    <p:otherStyle>
      <a:defPPr>
        <a:defRPr lang="en-US"/>
      </a:defPPr>
      <a:lvl1pPr marL="0" algn="l" defTabSz="963772" rtl="0" eaLnBrk="1" latinLnBrk="0" hangingPunct="1">
        <a:defRPr sz="1900" kern="1200">
          <a:solidFill>
            <a:schemeClr val="tx1"/>
          </a:solidFill>
          <a:latin typeface="+mn-lt"/>
          <a:ea typeface="+mn-ea"/>
          <a:cs typeface="+mn-cs"/>
        </a:defRPr>
      </a:lvl1pPr>
      <a:lvl2pPr marL="481885" algn="l" defTabSz="963772" rtl="0" eaLnBrk="1" latinLnBrk="0" hangingPunct="1">
        <a:defRPr sz="1900" kern="1200">
          <a:solidFill>
            <a:schemeClr val="tx1"/>
          </a:solidFill>
          <a:latin typeface="+mn-lt"/>
          <a:ea typeface="+mn-ea"/>
          <a:cs typeface="+mn-cs"/>
        </a:defRPr>
      </a:lvl2pPr>
      <a:lvl3pPr marL="963772" algn="l" defTabSz="963772" rtl="0" eaLnBrk="1" latinLnBrk="0" hangingPunct="1">
        <a:defRPr sz="1900" kern="1200">
          <a:solidFill>
            <a:schemeClr val="tx1"/>
          </a:solidFill>
          <a:latin typeface="+mn-lt"/>
          <a:ea typeface="+mn-ea"/>
          <a:cs typeface="+mn-cs"/>
        </a:defRPr>
      </a:lvl3pPr>
      <a:lvl4pPr marL="1445654" algn="l" defTabSz="963772" rtl="0" eaLnBrk="1" latinLnBrk="0" hangingPunct="1">
        <a:defRPr sz="1900" kern="1200">
          <a:solidFill>
            <a:schemeClr val="tx1"/>
          </a:solidFill>
          <a:latin typeface="+mn-lt"/>
          <a:ea typeface="+mn-ea"/>
          <a:cs typeface="+mn-cs"/>
        </a:defRPr>
      </a:lvl4pPr>
      <a:lvl5pPr marL="1927546" algn="l" defTabSz="963772" rtl="0" eaLnBrk="1" latinLnBrk="0" hangingPunct="1">
        <a:defRPr sz="1900" kern="1200">
          <a:solidFill>
            <a:schemeClr val="tx1"/>
          </a:solidFill>
          <a:latin typeface="+mn-lt"/>
          <a:ea typeface="+mn-ea"/>
          <a:cs typeface="+mn-cs"/>
        </a:defRPr>
      </a:lvl5pPr>
      <a:lvl6pPr marL="2409435" algn="l" defTabSz="963772" rtl="0" eaLnBrk="1" latinLnBrk="0" hangingPunct="1">
        <a:defRPr sz="1900" kern="1200">
          <a:solidFill>
            <a:schemeClr val="tx1"/>
          </a:solidFill>
          <a:latin typeface="+mn-lt"/>
          <a:ea typeface="+mn-ea"/>
          <a:cs typeface="+mn-cs"/>
        </a:defRPr>
      </a:lvl6pPr>
      <a:lvl7pPr marL="2891315" algn="l" defTabSz="963772" rtl="0" eaLnBrk="1" latinLnBrk="0" hangingPunct="1">
        <a:defRPr sz="1900" kern="1200">
          <a:solidFill>
            <a:schemeClr val="tx1"/>
          </a:solidFill>
          <a:latin typeface="+mn-lt"/>
          <a:ea typeface="+mn-ea"/>
          <a:cs typeface="+mn-cs"/>
        </a:defRPr>
      </a:lvl7pPr>
      <a:lvl8pPr marL="3373207" algn="l" defTabSz="963772" rtl="0" eaLnBrk="1" latinLnBrk="0" hangingPunct="1">
        <a:defRPr sz="1900" kern="1200">
          <a:solidFill>
            <a:schemeClr val="tx1"/>
          </a:solidFill>
          <a:latin typeface="+mn-lt"/>
          <a:ea typeface="+mn-ea"/>
          <a:cs typeface="+mn-cs"/>
        </a:defRPr>
      </a:lvl8pPr>
      <a:lvl9pPr marL="3855097" algn="l" defTabSz="963772" rtl="0" eaLnBrk="1" latinLnBrk="0" hangingPunct="1">
        <a:defRPr sz="19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79435" y="1706601"/>
            <a:ext cx="8642351" cy="4827587"/>
          </a:xfrm>
          <a:prstGeom prst="rect">
            <a:avLst/>
          </a:prstGeom>
          <a:noFill/>
          <a:ln w="9525">
            <a:noFill/>
            <a:miter lim="800000"/>
            <a:headEnd/>
            <a:tailEnd/>
          </a:ln>
        </p:spPr>
        <p:txBody>
          <a:bodyPr vert="horz" wrap="square" lIns="96348" tIns="48175" rIns="96348" bIns="48175" numCol="1" anchor="t" anchorCtr="0" compatLnSpc="1">
            <a:prstTxWarp prst="textNoShape">
              <a:avLst/>
            </a:prstTxWarp>
          </a:bodyPr>
          <a:lstStyle/>
          <a:p>
            <a:pPr lvl="0"/>
            <a:r>
              <a:rPr lang="en-US" smtClean="0"/>
              <a:t>Click to edit Master text styles</a:t>
            </a:r>
          </a:p>
          <a:p>
            <a:pPr lvl="1"/>
            <a:r>
              <a:rPr lang="en-US" smtClean="0"/>
              <a:t>First level</a:t>
            </a:r>
          </a:p>
          <a:p>
            <a:pPr lvl="2"/>
            <a:r>
              <a:rPr lang="en-US" smtClean="0"/>
              <a:t>Second level</a:t>
            </a:r>
          </a:p>
          <a:p>
            <a:pPr lvl="3"/>
            <a:r>
              <a:rPr lang="en-US" smtClean="0"/>
              <a:t>Third level</a:t>
            </a:r>
          </a:p>
        </p:txBody>
      </p:sp>
      <p:sp>
        <p:nvSpPr>
          <p:cNvPr id="131077" name="Rectangle 5"/>
          <p:cNvSpPr>
            <a:spLocks noGrp="1" noChangeArrowheads="1"/>
          </p:cNvSpPr>
          <p:nvPr>
            <p:ph type="sldNum" sz="quarter" idx="4"/>
          </p:nvPr>
        </p:nvSpPr>
        <p:spPr bwMode="auto">
          <a:xfrm>
            <a:off x="7040563" y="6824663"/>
            <a:ext cx="2239962" cy="508000"/>
          </a:xfrm>
          <a:prstGeom prst="rect">
            <a:avLst/>
          </a:prstGeom>
          <a:noFill/>
          <a:ln w="9525">
            <a:noFill/>
            <a:miter lim="800000"/>
            <a:headEnd/>
            <a:tailEnd/>
          </a:ln>
          <a:effectLst/>
        </p:spPr>
        <p:txBody>
          <a:bodyPr vert="horz" wrap="square" lIns="96348" tIns="48175" rIns="96348" bIns="48175" numCol="1" anchor="b" anchorCtr="0" compatLnSpc="1">
            <a:prstTxWarp prst="textNoShape">
              <a:avLst/>
            </a:prstTxWarp>
          </a:bodyPr>
          <a:lstStyle>
            <a:lvl1pPr algn="r">
              <a:defRPr sz="1500" b="0"/>
            </a:lvl1pPr>
          </a:lstStyle>
          <a:p>
            <a:pPr>
              <a:defRPr/>
            </a:pPr>
            <a:fld id="{1BC6D90E-B1E7-4468-A2BE-68EE1BD484DA}" type="slidenum">
              <a:rPr lang="en-US">
                <a:solidFill>
                  <a:srgbClr val="000000"/>
                </a:solidFill>
              </a:rPr>
              <a:pPr>
                <a:defRPr/>
              </a:pPr>
              <a:t>‹#›</a:t>
            </a:fld>
            <a:endParaRPr lang="en-US">
              <a:solidFill>
                <a:srgbClr val="000000"/>
              </a:solidFill>
            </a:endParaRPr>
          </a:p>
        </p:txBody>
      </p:sp>
      <p:sp>
        <p:nvSpPr>
          <p:cNvPr id="1028" name="Rectangle 6"/>
          <p:cNvSpPr>
            <a:spLocks noGrp="1" noChangeArrowheads="1"/>
          </p:cNvSpPr>
          <p:nvPr>
            <p:ph type="title"/>
          </p:nvPr>
        </p:nvSpPr>
        <p:spPr bwMode="auto">
          <a:xfrm>
            <a:off x="1154151" y="244475"/>
            <a:ext cx="7272337" cy="927100"/>
          </a:xfrm>
          <a:prstGeom prst="rect">
            <a:avLst/>
          </a:prstGeom>
          <a:noFill/>
          <a:ln w="9525">
            <a:noFill/>
            <a:miter lim="800000"/>
            <a:headEnd/>
            <a:tailEnd/>
          </a:ln>
        </p:spPr>
        <p:txBody>
          <a:bodyPr vert="horz" wrap="square" lIns="96348" tIns="48175" rIns="96348" bIns="48175" numCol="1" anchor="ctr" anchorCtr="0" compatLnSpc="1">
            <a:prstTxWarp prst="textNoShape">
              <a:avLst/>
            </a:prstTxWarp>
          </a:bodyPr>
          <a:lstStyle/>
          <a:p>
            <a:pPr lvl="0"/>
            <a:r>
              <a:rPr lang="en-US" smtClean="0"/>
              <a:t>Two</a:t>
            </a:r>
            <a:br>
              <a:rPr lang="en-US" smtClean="0"/>
            </a:br>
            <a:r>
              <a:rPr lang="en-US" smtClean="0"/>
              <a:t>Lines</a:t>
            </a:r>
          </a:p>
        </p:txBody>
      </p:sp>
    </p:spTree>
  </p:cSld>
  <p:clrMap bg1="lt1" tx1="dk1" bg2="lt2" tx2="dk2" accent1="accent1" accent2="accent2" accent3="accent3" accent4="accent4" accent5="accent5" accent6="accent6" hlink="hlink" folHlink="folHlink"/>
  <p:sldLayoutIdLst>
    <p:sldLayoutId id="2147483974"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 id="2147483985" r:id="rId12"/>
  </p:sldLayoutIdLst>
  <p:hf hdr="0" ftr="0" dt="0"/>
  <p:txStyles>
    <p:titleStyle>
      <a:lvl1pPr algn="ctr" rtl="0" eaLnBrk="0" fontAlgn="base" hangingPunct="0">
        <a:spcBef>
          <a:spcPct val="0"/>
        </a:spcBef>
        <a:spcAft>
          <a:spcPct val="0"/>
        </a:spcAft>
        <a:defRPr sz="3000" b="1">
          <a:solidFill>
            <a:schemeClr val="accent2"/>
          </a:solidFill>
          <a:latin typeface="+mj-lt"/>
          <a:ea typeface="+mj-ea"/>
          <a:cs typeface="+mj-cs"/>
        </a:defRPr>
      </a:lvl1pPr>
      <a:lvl2pPr algn="ctr" rtl="0" eaLnBrk="0" fontAlgn="base" hangingPunct="0">
        <a:spcBef>
          <a:spcPct val="0"/>
        </a:spcBef>
        <a:spcAft>
          <a:spcPct val="0"/>
        </a:spcAft>
        <a:defRPr sz="3000" b="1">
          <a:solidFill>
            <a:schemeClr val="accent2"/>
          </a:solidFill>
          <a:latin typeface="Arial" charset="0"/>
        </a:defRPr>
      </a:lvl2pPr>
      <a:lvl3pPr algn="ctr" rtl="0" eaLnBrk="0" fontAlgn="base" hangingPunct="0">
        <a:spcBef>
          <a:spcPct val="0"/>
        </a:spcBef>
        <a:spcAft>
          <a:spcPct val="0"/>
        </a:spcAft>
        <a:defRPr sz="3000" b="1">
          <a:solidFill>
            <a:schemeClr val="accent2"/>
          </a:solidFill>
          <a:latin typeface="Arial" charset="0"/>
        </a:defRPr>
      </a:lvl3pPr>
      <a:lvl4pPr algn="ctr" rtl="0" eaLnBrk="0" fontAlgn="base" hangingPunct="0">
        <a:spcBef>
          <a:spcPct val="0"/>
        </a:spcBef>
        <a:spcAft>
          <a:spcPct val="0"/>
        </a:spcAft>
        <a:defRPr sz="3000" b="1">
          <a:solidFill>
            <a:schemeClr val="accent2"/>
          </a:solidFill>
          <a:latin typeface="Arial" charset="0"/>
        </a:defRPr>
      </a:lvl4pPr>
      <a:lvl5pPr algn="ctr" rtl="0" eaLnBrk="0" fontAlgn="base" hangingPunct="0">
        <a:spcBef>
          <a:spcPct val="0"/>
        </a:spcBef>
        <a:spcAft>
          <a:spcPct val="0"/>
        </a:spcAft>
        <a:defRPr sz="3000" b="1">
          <a:solidFill>
            <a:schemeClr val="accent2"/>
          </a:solidFill>
          <a:latin typeface="Arial" charset="0"/>
        </a:defRPr>
      </a:lvl5pPr>
      <a:lvl6pPr marL="481756" algn="ctr" rtl="0" fontAlgn="base">
        <a:spcBef>
          <a:spcPct val="0"/>
        </a:spcBef>
        <a:spcAft>
          <a:spcPct val="0"/>
        </a:spcAft>
        <a:defRPr sz="3000" b="1">
          <a:solidFill>
            <a:schemeClr val="accent2"/>
          </a:solidFill>
          <a:latin typeface="Arial" charset="0"/>
        </a:defRPr>
      </a:lvl6pPr>
      <a:lvl7pPr marL="963515" algn="ctr" rtl="0" fontAlgn="base">
        <a:spcBef>
          <a:spcPct val="0"/>
        </a:spcBef>
        <a:spcAft>
          <a:spcPct val="0"/>
        </a:spcAft>
        <a:defRPr sz="3000" b="1">
          <a:solidFill>
            <a:schemeClr val="accent2"/>
          </a:solidFill>
          <a:latin typeface="Arial" charset="0"/>
        </a:defRPr>
      </a:lvl7pPr>
      <a:lvl8pPr marL="1445267" algn="ctr" rtl="0" fontAlgn="base">
        <a:spcBef>
          <a:spcPct val="0"/>
        </a:spcBef>
        <a:spcAft>
          <a:spcPct val="0"/>
        </a:spcAft>
        <a:defRPr sz="3000" b="1">
          <a:solidFill>
            <a:schemeClr val="accent2"/>
          </a:solidFill>
          <a:latin typeface="Arial" charset="0"/>
        </a:defRPr>
      </a:lvl8pPr>
      <a:lvl9pPr marL="1927030" algn="ctr" rtl="0" fontAlgn="base">
        <a:spcBef>
          <a:spcPct val="0"/>
        </a:spcBef>
        <a:spcAft>
          <a:spcPct val="0"/>
        </a:spcAft>
        <a:defRPr sz="3000" b="1">
          <a:solidFill>
            <a:schemeClr val="accent2"/>
          </a:solidFill>
          <a:latin typeface="Arial" charset="0"/>
        </a:defRPr>
      </a:lvl9pPr>
    </p:titleStyle>
    <p:bodyStyle>
      <a:lvl1pPr marL="243693" indent="-243693" algn="l" rtl="0" eaLnBrk="0" fontAlgn="base" hangingPunct="0">
        <a:spcBef>
          <a:spcPct val="20000"/>
        </a:spcBef>
        <a:spcAft>
          <a:spcPct val="0"/>
        </a:spcAft>
        <a:buChar char="•"/>
        <a:defRPr>
          <a:solidFill>
            <a:schemeClr val="tx1"/>
          </a:solidFill>
          <a:latin typeface="+mn-lt"/>
          <a:ea typeface="+mn-ea"/>
          <a:cs typeface="+mn-cs"/>
        </a:defRPr>
      </a:lvl1pPr>
      <a:lvl2pPr marL="552262" indent="-275340" algn="l" rtl="0" eaLnBrk="0" fontAlgn="base" hangingPunct="0">
        <a:spcBef>
          <a:spcPct val="20000"/>
        </a:spcBef>
        <a:spcAft>
          <a:spcPct val="0"/>
        </a:spcAft>
        <a:buFont typeface="Arial" charset="0"/>
        <a:buChar char="–"/>
        <a:defRPr>
          <a:solidFill>
            <a:schemeClr val="tx1"/>
          </a:solidFill>
          <a:latin typeface="+mn-lt"/>
        </a:defRPr>
      </a:lvl2pPr>
      <a:lvl3pPr marL="791206" indent="-235777" algn="l" rtl="0" eaLnBrk="0" fontAlgn="base" hangingPunct="0">
        <a:spcBef>
          <a:spcPct val="20000"/>
        </a:spcBef>
        <a:spcAft>
          <a:spcPct val="0"/>
        </a:spcAft>
        <a:buChar char="•"/>
        <a:defRPr sz="1700">
          <a:solidFill>
            <a:schemeClr val="tx1"/>
          </a:solidFill>
          <a:latin typeface="+mn-lt"/>
        </a:defRPr>
      </a:lvl3pPr>
      <a:lvl4pPr marL="1003250" indent="-210471" algn="l" rtl="0" eaLnBrk="0" fontAlgn="base" hangingPunct="0">
        <a:spcBef>
          <a:spcPct val="20000"/>
        </a:spcBef>
        <a:spcAft>
          <a:spcPct val="0"/>
        </a:spcAft>
        <a:buFont typeface="Arial" charset="0"/>
        <a:buChar char="–"/>
        <a:defRPr sz="1500">
          <a:solidFill>
            <a:schemeClr val="tx1"/>
          </a:solidFill>
          <a:latin typeface="+mn-lt"/>
        </a:defRPr>
      </a:lvl4pPr>
      <a:lvl5pPr marL="2167907" indent="-240529" algn="l" rtl="0" eaLnBrk="0" fontAlgn="base" hangingPunct="0">
        <a:spcBef>
          <a:spcPct val="20000"/>
        </a:spcBef>
        <a:spcAft>
          <a:spcPct val="0"/>
        </a:spcAft>
        <a:buChar char="»"/>
        <a:defRPr sz="2100">
          <a:solidFill>
            <a:schemeClr val="tx1"/>
          </a:solidFill>
          <a:latin typeface="+mn-lt"/>
        </a:defRPr>
      </a:lvl5pPr>
      <a:lvl6pPr marL="2649670" indent="-240881" algn="l" rtl="0" fontAlgn="base">
        <a:spcBef>
          <a:spcPct val="20000"/>
        </a:spcBef>
        <a:spcAft>
          <a:spcPct val="0"/>
        </a:spcAft>
        <a:buChar char="»"/>
        <a:defRPr sz="2100">
          <a:solidFill>
            <a:schemeClr val="tx1"/>
          </a:solidFill>
          <a:latin typeface="+mn-lt"/>
        </a:defRPr>
      </a:lvl6pPr>
      <a:lvl7pPr marL="3131430" indent="-240881" algn="l" rtl="0" fontAlgn="base">
        <a:spcBef>
          <a:spcPct val="20000"/>
        </a:spcBef>
        <a:spcAft>
          <a:spcPct val="0"/>
        </a:spcAft>
        <a:buChar char="»"/>
        <a:defRPr sz="2100">
          <a:solidFill>
            <a:schemeClr val="tx1"/>
          </a:solidFill>
          <a:latin typeface="+mn-lt"/>
        </a:defRPr>
      </a:lvl7pPr>
      <a:lvl8pPr marL="3613186" indent="-240881" algn="l" rtl="0" fontAlgn="base">
        <a:spcBef>
          <a:spcPct val="20000"/>
        </a:spcBef>
        <a:spcAft>
          <a:spcPct val="0"/>
        </a:spcAft>
        <a:buChar char="»"/>
        <a:defRPr sz="2100">
          <a:solidFill>
            <a:schemeClr val="tx1"/>
          </a:solidFill>
          <a:latin typeface="+mn-lt"/>
        </a:defRPr>
      </a:lvl8pPr>
      <a:lvl9pPr marL="4094944" indent="-240881" algn="l" rtl="0" fontAlgn="base">
        <a:spcBef>
          <a:spcPct val="20000"/>
        </a:spcBef>
        <a:spcAft>
          <a:spcPct val="0"/>
        </a:spcAft>
        <a:buChar char="»"/>
        <a:defRPr sz="2100">
          <a:solidFill>
            <a:schemeClr val="tx1"/>
          </a:solidFill>
          <a:latin typeface="+mn-lt"/>
        </a:defRPr>
      </a:lvl9pPr>
    </p:bodyStyle>
    <p:otherStyle>
      <a:defPPr>
        <a:defRPr lang="en-US"/>
      </a:defPPr>
      <a:lvl1pPr marL="0" algn="l" defTabSz="963515" rtl="0" eaLnBrk="1" latinLnBrk="0" hangingPunct="1">
        <a:defRPr sz="1900" kern="1200">
          <a:solidFill>
            <a:schemeClr val="tx1"/>
          </a:solidFill>
          <a:latin typeface="+mn-lt"/>
          <a:ea typeface="+mn-ea"/>
          <a:cs typeface="+mn-cs"/>
        </a:defRPr>
      </a:lvl1pPr>
      <a:lvl2pPr marL="481756" algn="l" defTabSz="963515" rtl="0" eaLnBrk="1" latinLnBrk="0" hangingPunct="1">
        <a:defRPr sz="1900" kern="1200">
          <a:solidFill>
            <a:schemeClr val="tx1"/>
          </a:solidFill>
          <a:latin typeface="+mn-lt"/>
          <a:ea typeface="+mn-ea"/>
          <a:cs typeface="+mn-cs"/>
        </a:defRPr>
      </a:lvl2pPr>
      <a:lvl3pPr marL="963515" algn="l" defTabSz="963515" rtl="0" eaLnBrk="1" latinLnBrk="0" hangingPunct="1">
        <a:defRPr sz="1900" kern="1200">
          <a:solidFill>
            <a:schemeClr val="tx1"/>
          </a:solidFill>
          <a:latin typeface="+mn-lt"/>
          <a:ea typeface="+mn-ea"/>
          <a:cs typeface="+mn-cs"/>
        </a:defRPr>
      </a:lvl3pPr>
      <a:lvl4pPr marL="1445267" algn="l" defTabSz="963515" rtl="0" eaLnBrk="1" latinLnBrk="0" hangingPunct="1">
        <a:defRPr sz="1900" kern="1200">
          <a:solidFill>
            <a:schemeClr val="tx1"/>
          </a:solidFill>
          <a:latin typeface="+mn-lt"/>
          <a:ea typeface="+mn-ea"/>
          <a:cs typeface="+mn-cs"/>
        </a:defRPr>
      </a:lvl4pPr>
      <a:lvl5pPr marL="1927030" algn="l" defTabSz="963515" rtl="0" eaLnBrk="1" latinLnBrk="0" hangingPunct="1">
        <a:defRPr sz="1900" kern="1200">
          <a:solidFill>
            <a:schemeClr val="tx1"/>
          </a:solidFill>
          <a:latin typeface="+mn-lt"/>
          <a:ea typeface="+mn-ea"/>
          <a:cs typeface="+mn-cs"/>
        </a:defRPr>
      </a:lvl5pPr>
      <a:lvl6pPr marL="2408792" algn="l" defTabSz="963515" rtl="0" eaLnBrk="1" latinLnBrk="0" hangingPunct="1">
        <a:defRPr sz="1900" kern="1200">
          <a:solidFill>
            <a:schemeClr val="tx1"/>
          </a:solidFill>
          <a:latin typeface="+mn-lt"/>
          <a:ea typeface="+mn-ea"/>
          <a:cs typeface="+mn-cs"/>
        </a:defRPr>
      </a:lvl6pPr>
      <a:lvl7pPr marL="2890544" algn="l" defTabSz="963515" rtl="0" eaLnBrk="1" latinLnBrk="0" hangingPunct="1">
        <a:defRPr sz="1900" kern="1200">
          <a:solidFill>
            <a:schemeClr val="tx1"/>
          </a:solidFill>
          <a:latin typeface="+mn-lt"/>
          <a:ea typeface="+mn-ea"/>
          <a:cs typeface="+mn-cs"/>
        </a:defRPr>
      </a:lvl7pPr>
      <a:lvl8pPr marL="3372307" algn="l" defTabSz="963515" rtl="0" eaLnBrk="1" latinLnBrk="0" hangingPunct="1">
        <a:defRPr sz="1900" kern="1200">
          <a:solidFill>
            <a:schemeClr val="tx1"/>
          </a:solidFill>
          <a:latin typeface="+mn-lt"/>
          <a:ea typeface="+mn-ea"/>
          <a:cs typeface="+mn-cs"/>
        </a:defRPr>
      </a:lvl8pPr>
      <a:lvl9pPr marL="3854066" algn="l" defTabSz="963515" rtl="0" eaLnBrk="1" latinLnBrk="0" hangingPunct="1">
        <a:defRPr sz="19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idx="1"/>
          </p:nvPr>
        </p:nvSpPr>
        <p:spPr bwMode="auto">
          <a:xfrm>
            <a:off x="479435" y="1706750"/>
            <a:ext cx="8642351" cy="4827587"/>
          </a:xfrm>
          <a:prstGeom prst="rect">
            <a:avLst/>
          </a:prstGeom>
          <a:noFill/>
          <a:ln w="9525">
            <a:noFill/>
            <a:miter lim="800000"/>
            <a:headEnd/>
            <a:tailEnd/>
          </a:ln>
        </p:spPr>
        <p:txBody>
          <a:bodyPr vert="horz" wrap="square" lIns="94644" tIns="47327" rIns="94644" bIns="47327" numCol="1" anchor="t" anchorCtr="0" compatLnSpc="1">
            <a:prstTxWarp prst="textNoShape">
              <a:avLst/>
            </a:prstTxWarp>
          </a:bodyPr>
          <a:lstStyle/>
          <a:p>
            <a:pPr lvl="0"/>
            <a:r>
              <a:rPr lang="en-US" smtClean="0"/>
              <a:t>Click to edit Master text styles</a:t>
            </a:r>
          </a:p>
          <a:p>
            <a:pPr lvl="1"/>
            <a:r>
              <a:rPr lang="en-US" smtClean="0"/>
              <a:t>First level</a:t>
            </a:r>
          </a:p>
          <a:p>
            <a:pPr lvl="2"/>
            <a:r>
              <a:rPr lang="en-US" smtClean="0"/>
              <a:t>Second level</a:t>
            </a:r>
          </a:p>
          <a:p>
            <a:pPr lvl="3"/>
            <a:r>
              <a:rPr lang="en-US" smtClean="0"/>
              <a:t>Third level</a:t>
            </a:r>
          </a:p>
        </p:txBody>
      </p:sp>
      <p:sp>
        <p:nvSpPr>
          <p:cNvPr id="131077" name="Rectangle 5"/>
          <p:cNvSpPr>
            <a:spLocks noGrp="1" noChangeArrowheads="1"/>
          </p:cNvSpPr>
          <p:nvPr>
            <p:ph type="sldNum" sz="quarter" idx="4"/>
          </p:nvPr>
        </p:nvSpPr>
        <p:spPr bwMode="auto">
          <a:xfrm>
            <a:off x="7040563" y="6824663"/>
            <a:ext cx="2239962" cy="508000"/>
          </a:xfrm>
          <a:prstGeom prst="rect">
            <a:avLst/>
          </a:prstGeom>
          <a:noFill/>
          <a:ln w="9525">
            <a:noFill/>
            <a:miter lim="800000"/>
            <a:headEnd/>
            <a:tailEnd/>
          </a:ln>
          <a:effectLst/>
        </p:spPr>
        <p:txBody>
          <a:bodyPr vert="horz" wrap="square" lIns="94644" tIns="47327" rIns="94644" bIns="47327" numCol="1" anchor="b" anchorCtr="0" compatLnSpc="1">
            <a:prstTxWarp prst="textNoShape">
              <a:avLst/>
            </a:prstTxWarp>
          </a:bodyPr>
          <a:lstStyle>
            <a:lvl1pPr algn="r">
              <a:defRPr sz="1500" b="0"/>
            </a:lvl1pPr>
          </a:lstStyle>
          <a:p>
            <a:pPr>
              <a:defRPr/>
            </a:pPr>
            <a:fld id="{0BB8E63F-C156-46F9-A8AD-27AFE714D454}" type="slidenum">
              <a:rPr lang="en-US">
                <a:solidFill>
                  <a:srgbClr val="000000"/>
                </a:solidFill>
              </a:rPr>
              <a:pPr>
                <a:defRPr/>
              </a:pPr>
              <a:t>‹#›</a:t>
            </a:fld>
            <a:endParaRPr lang="en-US" dirty="0">
              <a:solidFill>
                <a:srgbClr val="000000"/>
              </a:solidFill>
            </a:endParaRPr>
          </a:p>
        </p:txBody>
      </p:sp>
      <p:sp>
        <p:nvSpPr>
          <p:cNvPr id="2052" name="Rectangle 6"/>
          <p:cNvSpPr>
            <a:spLocks noGrp="1" noChangeArrowheads="1"/>
          </p:cNvSpPr>
          <p:nvPr>
            <p:ph type="title"/>
          </p:nvPr>
        </p:nvSpPr>
        <p:spPr bwMode="auto">
          <a:xfrm>
            <a:off x="1154289" y="244475"/>
            <a:ext cx="7272337" cy="927100"/>
          </a:xfrm>
          <a:prstGeom prst="rect">
            <a:avLst/>
          </a:prstGeom>
          <a:noFill/>
          <a:ln w="9525">
            <a:noFill/>
            <a:miter lim="800000"/>
            <a:headEnd/>
            <a:tailEnd/>
          </a:ln>
        </p:spPr>
        <p:txBody>
          <a:bodyPr vert="horz" wrap="square" lIns="94644" tIns="47327" rIns="94644" bIns="47327" numCol="1" anchor="ctr" anchorCtr="0" compatLnSpc="1">
            <a:prstTxWarp prst="textNoShape">
              <a:avLst/>
            </a:prstTxWarp>
          </a:bodyPr>
          <a:lstStyle/>
          <a:p>
            <a:pPr lvl="0"/>
            <a:r>
              <a:rPr lang="en-US" smtClean="0"/>
              <a:t>Two</a:t>
            </a:r>
            <a:br>
              <a:rPr lang="en-US" smtClean="0"/>
            </a:br>
            <a:r>
              <a:rPr lang="en-US" smtClean="0"/>
              <a:t>Lines</a:t>
            </a:r>
          </a:p>
        </p:txBody>
      </p:sp>
    </p:spTree>
  </p:cSld>
  <p:clrMap bg1="lt1" tx1="dk1" bg2="lt2" tx2="dk2" accent1="accent1" accent2="accent2" accent3="accent3" accent4="accent4" accent5="accent5" accent6="accent6" hlink="hlink" folHlink="folHlink"/>
  <p:sldLayoutIdLst>
    <p:sldLayoutId id="2147483987"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 id="2147483998" r:id="rId12"/>
  </p:sldLayoutIdLst>
  <p:hf hdr="0" ftr="0" dt="0"/>
  <p:txStyles>
    <p:titleStyle>
      <a:lvl1pPr algn="ctr" rtl="0" eaLnBrk="0" fontAlgn="base" hangingPunct="0">
        <a:spcBef>
          <a:spcPct val="0"/>
        </a:spcBef>
        <a:spcAft>
          <a:spcPct val="0"/>
        </a:spcAft>
        <a:defRPr sz="3000" b="1">
          <a:solidFill>
            <a:schemeClr val="accent2"/>
          </a:solidFill>
          <a:latin typeface="+mj-lt"/>
          <a:ea typeface="+mj-ea"/>
          <a:cs typeface="+mj-cs"/>
        </a:defRPr>
      </a:lvl1pPr>
      <a:lvl2pPr algn="ctr" rtl="0" eaLnBrk="0" fontAlgn="base" hangingPunct="0">
        <a:spcBef>
          <a:spcPct val="0"/>
        </a:spcBef>
        <a:spcAft>
          <a:spcPct val="0"/>
        </a:spcAft>
        <a:defRPr sz="3000" b="1">
          <a:solidFill>
            <a:schemeClr val="accent2"/>
          </a:solidFill>
          <a:latin typeface="Arial" charset="0"/>
        </a:defRPr>
      </a:lvl2pPr>
      <a:lvl3pPr algn="ctr" rtl="0" eaLnBrk="0" fontAlgn="base" hangingPunct="0">
        <a:spcBef>
          <a:spcPct val="0"/>
        </a:spcBef>
        <a:spcAft>
          <a:spcPct val="0"/>
        </a:spcAft>
        <a:defRPr sz="3000" b="1">
          <a:solidFill>
            <a:schemeClr val="accent2"/>
          </a:solidFill>
          <a:latin typeface="Arial" charset="0"/>
        </a:defRPr>
      </a:lvl3pPr>
      <a:lvl4pPr algn="ctr" rtl="0" eaLnBrk="0" fontAlgn="base" hangingPunct="0">
        <a:spcBef>
          <a:spcPct val="0"/>
        </a:spcBef>
        <a:spcAft>
          <a:spcPct val="0"/>
        </a:spcAft>
        <a:defRPr sz="3000" b="1">
          <a:solidFill>
            <a:schemeClr val="accent2"/>
          </a:solidFill>
          <a:latin typeface="Arial" charset="0"/>
        </a:defRPr>
      </a:lvl4pPr>
      <a:lvl5pPr algn="ctr" rtl="0" eaLnBrk="0" fontAlgn="base" hangingPunct="0">
        <a:spcBef>
          <a:spcPct val="0"/>
        </a:spcBef>
        <a:spcAft>
          <a:spcPct val="0"/>
        </a:spcAft>
        <a:defRPr sz="3000" b="1">
          <a:solidFill>
            <a:schemeClr val="accent2"/>
          </a:solidFill>
          <a:latin typeface="Arial" charset="0"/>
        </a:defRPr>
      </a:lvl5pPr>
      <a:lvl6pPr marL="473247" algn="ctr" rtl="0" fontAlgn="base">
        <a:spcBef>
          <a:spcPct val="0"/>
        </a:spcBef>
        <a:spcAft>
          <a:spcPct val="0"/>
        </a:spcAft>
        <a:defRPr sz="3000" b="1">
          <a:solidFill>
            <a:schemeClr val="accent2"/>
          </a:solidFill>
          <a:latin typeface="Arial" charset="0"/>
        </a:defRPr>
      </a:lvl6pPr>
      <a:lvl7pPr marL="946496" algn="ctr" rtl="0" fontAlgn="base">
        <a:spcBef>
          <a:spcPct val="0"/>
        </a:spcBef>
        <a:spcAft>
          <a:spcPct val="0"/>
        </a:spcAft>
        <a:defRPr sz="3000" b="1">
          <a:solidFill>
            <a:schemeClr val="accent2"/>
          </a:solidFill>
          <a:latin typeface="Arial" charset="0"/>
        </a:defRPr>
      </a:lvl7pPr>
      <a:lvl8pPr marL="1419719" algn="ctr" rtl="0" fontAlgn="base">
        <a:spcBef>
          <a:spcPct val="0"/>
        </a:spcBef>
        <a:spcAft>
          <a:spcPct val="0"/>
        </a:spcAft>
        <a:defRPr sz="3000" b="1">
          <a:solidFill>
            <a:schemeClr val="accent2"/>
          </a:solidFill>
          <a:latin typeface="Arial" charset="0"/>
        </a:defRPr>
      </a:lvl8pPr>
      <a:lvl9pPr marL="1892998" algn="ctr" rtl="0" fontAlgn="base">
        <a:spcBef>
          <a:spcPct val="0"/>
        </a:spcBef>
        <a:spcAft>
          <a:spcPct val="0"/>
        </a:spcAft>
        <a:defRPr sz="3000" b="1">
          <a:solidFill>
            <a:schemeClr val="accent2"/>
          </a:solidFill>
          <a:latin typeface="Arial" charset="0"/>
        </a:defRPr>
      </a:lvl9pPr>
    </p:titleStyle>
    <p:bodyStyle>
      <a:lvl1pPr marL="237907" indent="-237907" algn="l" rtl="0" eaLnBrk="0" fontAlgn="base" hangingPunct="0">
        <a:spcBef>
          <a:spcPct val="20000"/>
        </a:spcBef>
        <a:spcAft>
          <a:spcPct val="0"/>
        </a:spcAft>
        <a:buChar char="•"/>
        <a:defRPr>
          <a:solidFill>
            <a:schemeClr val="tx1"/>
          </a:solidFill>
          <a:latin typeface="+mn-lt"/>
          <a:ea typeface="+mn-ea"/>
          <a:cs typeface="+mn-cs"/>
        </a:defRPr>
      </a:lvl1pPr>
      <a:lvl2pPr marL="541087" indent="-268975" algn="l" rtl="0" eaLnBrk="0" fontAlgn="base" hangingPunct="0">
        <a:spcBef>
          <a:spcPct val="20000"/>
        </a:spcBef>
        <a:spcAft>
          <a:spcPct val="0"/>
        </a:spcAft>
        <a:buFont typeface="Arial" charset="0"/>
        <a:buChar char="–"/>
        <a:defRPr>
          <a:solidFill>
            <a:schemeClr val="tx1"/>
          </a:solidFill>
          <a:latin typeface="+mn-lt"/>
        </a:defRPr>
      </a:lvl2pPr>
      <a:lvl3pPr marL="775879" indent="-230136" algn="l" rtl="0" eaLnBrk="0" fontAlgn="base" hangingPunct="0">
        <a:spcBef>
          <a:spcPct val="20000"/>
        </a:spcBef>
        <a:spcAft>
          <a:spcPct val="0"/>
        </a:spcAft>
        <a:buChar char="•"/>
        <a:defRPr sz="1700">
          <a:solidFill>
            <a:schemeClr val="tx1"/>
          </a:solidFill>
          <a:latin typeface="+mn-lt"/>
        </a:defRPr>
      </a:lvl3pPr>
      <a:lvl4pPr marL="984233" indent="-205240" algn="l" rtl="0" eaLnBrk="0" fontAlgn="base" hangingPunct="0">
        <a:spcBef>
          <a:spcPct val="20000"/>
        </a:spcBef>
        <a:spcAft>
          <a:spcPct val="0"/>
        </a:spcAft>
        <a:buFont typeface="Arial" charset="0"/>
        <a:buChar char="–"/>
        <a:defRPr sz="1500">
          <a:solidFill>
            <a:schemeClr val="tx1"/>
          </a:solidFill>
          <a:latin typeface="+mn-lt"/>
        </a:defRPr>
      </a:lvl4pPr>
      <a:lvl5pPr marL="2128623" indent="-234792" algn="l" rtl="0" eaLnBrk="0" fontAlgn="base" hangingPunct="0">
        <a:spcBef>
          <a:spcPct val="20000"/>
        </a:spcBef>
        <a:spcAft>
          <a:spcPct val="0"/>
        </a:spcAft>
        <a:buChar char="»"/>
        <a:defRPr sz="2100">
          <a:solidFill>
            <a:schemeClr val="tx1"/>
          </a:solidFill>
          <a:latin typeface="+mn-lt"/>
        </a:defRPr>
      </a:lvl5pPr>
      <a:lvl6pPr marL="2602866" indent="-236633" algn="l" rtl="0" fontAlgn="base">
        <a:spcBef>
          <a:spcPct val="20000"/>
        </a:spcBef>
        <a:spcAft>
          <a:spcPct val="0"/>
        </a:spcAft>
        <a:buChar char="»"/>
        <a:defRPr sz="2100">
          <a:solidFill>
            <a:schemeClr val="tx1"/>
          </a:solidFill>
          <a:latin typeface="+mn-lt"/>
        </a:defRPr>
      </a:lvl6pPr>
      <a:lvl7pPr marL="3076113" indent="-236633" algn="l" rtl="0" fontAlgn="base">
        <a:spcBef>
          <a:spcPct val="20000"/>
        </a:spcBef>
        <a:spcAft>
          <a:spcPct val="0"/>
        </a:spcAft>
        <a:buChar char="»"/>
        <a:defRPr sz="2100">
          <a:solidFill>
            <a:schemeClr val="tx1"/>
          </a:solidFill>
          <a:latin typeface="+mn-lt"/>
        </a:defRPr>
      </a:lvl7pPr>
      <a:lvl8pPr marL="3549365" indent="-236633" algn="l" rtl="0" fontAlgn="base">
        <a:spcBef>
          <a:spcPct val="20000"/>
        </a:spcBef>
        <a:spcAft>
          <a:spcPct val="0"/>
        </a:spcAft>
        <a:buChar char="»"/>
        <a:defRPr sz="2100">
          <a:solidFill>
            <a:schemeClr val="tx1"/>
          </a:solidFill>
          <a:latin typeface="+mn-lt"/>
        </a:defRPr>
      </a:lvl8pPr>
      <a:lvl9pPr marL="4022608" indent="-236633" algn="l" rtl="0" fontAlgn="base">
        <a:spcBef>
          <a:spcPct val="20000"/>
        </a:spcBef>
        <a:spcAft>
          <a:spcPct val="0"/>
        </a:spcAft>
        <a:buChar char="»"/>
        <a:defRPr sz="2100">
          <a:solidFill>
            <a:schemeClr val="tx1"/>
          </a:solidFill>
          <a:latin typeface="+mn-lt"/>
        </a:defRPr>
      </a:lvl9pPr>
    </p:bodyStyle>
    <p:otherStyle>
      <a:defPPr>
        <a:defRPr lang="en-US"/>
      </a:defPPr>
      <a:lvl1pPr marL="0" algn="l" defTabSz="946496" rtl="0" eaLnBrk="1" latinLnBrk="0" hangingPunct="1">
        <a:defRPr sz="1900" kern="1200">
          <a:solidFill>
            <a:schemeClr val="tx1"/>
          </a:solidFill>
          <a:latin typeface="+mn-lt"/>
          <a:ea typeface="+mn-ea"/>
          <a:cs typeface="+mn-cs"/>
        </a:defRPr>
      </a:lvl1pPr>
      <a:lvl2pPr marL="473247" algn="l" defTabSz="946496" rtl="0" eaLnBrk="1" latinLnBrk="0" hangingPunct="1">
        <a:defRPr sz="1900" kern="1200">
          <a:solidFill>
            <a:schemeClr val="tx1"/>
          </a:solidFill>
          <a:latin typeface="+mn-lt"/>
          <a:ea typeface="+mn-ea"/>
          <a:cs typeface="+mn-cs"/>
        </a:defRPr>
      </a:lvl2pPr>
      <a:lvl3pPr marL="946496" algn="l" defTabSz="946496" rtl="0" eaLnBrk="1" latinLnBrk="0" hangingPunct="1">
        <a:defRPr sz="1900" kern="1200">
          <a:solidFill>
            <a:schemeClr val="tx1"/>
          </a:solidFill>
          <a:latin typeface="+mn-lt"/>
          <a:ea typeface="+mn-ea"/>
          <a:cs typeface="+mn-cs"/>
        </a:defRPr>
      </a:lvl3pPr>
      <a:lvl4pPr marL="1419719" algn="l" defTabSz="946496" rtl="0" eaLnBrk="1" latinLnBrk="0" hangingPunct="1">
        <a:defRPr sz="1900" kern="1200">
          <a:solidFill>
            <a:schemeClr val="tx1"/>
          </a:solidFill>
          <a:latin typeface="+mn-lt"/>
          <a:ea typeface="+mn-ea"/>
          <a:cs typeface="+mn-cs"/>
        </a:defRPr>
      </a:lvl4pPr>
      <a:lvl5pPr marL="1892998" algn="l" defTabSz="946496" rtl="0" eaLnBrk="1" latinLnBrk="0" hangingPunct="1">
        <a:defRPr sz="1900" kern="1200">
          <a:solidFill>
            <a:schemeClr val="tx1"/>
          </a:solidFill>
          <a:latin typeface="+mn-lt"/>
          <a:ea typeface="+mn-ea"/>
          <a:cs typeface="+mn-cs"/>
        </a:defRPr>
      </a:lvl5pPr>
      <a:lvl6pPr marL="2366235" algn="l" defTabSz="946496" rtl="0" eaLnBrk="1" latinLnBrk="0" hangingPunct="1">
        <a:defRPr sz="1900" kern="1200">
          <a:solidFill>
            <a:schemeClr val="tx1"/>
          </a:solidFill>
          <a:latin typeface="+mn-lt"/>
          <a:ea typeface="+mn-ea"/>
          <a:cs typeface="+mn-cs"/>
        </a:defRPr>
      </a:lvl6pPr>
      <a:lvl7pPr marL="2839477" algn="l" defTabSz="946496" rtl="0" eaLnBrk="1" latinLnBrk="0" hangingPunct="1">
        <a:defRPr sz="1900" kern="1200">
          <a:solidFill>
            <a:schemeClr val="tx1"/>
          </a:solidFill>
          <a:latin typeface="+mn-lt"/>
          <a:ea typeface="+mn-ea"/>
          <a:cs typeface="+mn-cs"/>
        </a:defRPr>
      </a:lvl7pPr>
      <a:lvl8pPr marL="3312746" algn="l" defTabSz="946496" rtl="0" eaLnBrk="1" latinLnBrk="0" hangingPunct="1">
        <a:defRPr sz="1900" kern="1200">
          <a:solidFill>
            <a:schemeClr val="tx1"/>
          </a:solidFill>
          <a:latin typeface="+mn-lt"/>
          <a:ea typeface="+mn-ea"/>
          <a:cs typeface="+mn-cs"/>
        </a:defRPr>
      </a:lvl8pPr>
      <a:lvl9pPr marL="3785993" algn="l" defTabSz="946496"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8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7.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8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209800"/>
            <a:ext cx="9601200" cy="1671638"/>
          </a:xfrm>
        </p:spPr>
        <p:txBody>
          <a:bodyPr/>
          <a:lstStyle/>
          <a:p>
            <a:pPr eaLnBrk="1" hangingPunct="1">
              <a:spcBef>
                <a:spcPct val="25000"/>
              </a:spcBef>
              <a:spcAft>
                <a:spcPct val="60000"/>
              </a:spcAft>
            </a:pPr>
            <a:r>
              <a:rPr lang="en-US" dirty="0" smtClean="0">
                <a:solidFill>
                  <a:srgbClr val="000066"/>
                </a:solidFill>
              </a:rPr>
              <a:t>Financial Improvement and </a:t>
            </a:r>
            <a:br>
              <a:rPr lang="en-US" dirty="0" smtClean="0">
                <a:solidFill>
                  <a:srgbClr val="000066"/>
                </a:solidFill>
              </a:rPr>
            </a:br>
            <a:r>
              <a:rPr lang="en-US" dirty="0" smtClean="0">
                <a:solidFill>
                  <a:srgbClr val="000066"/>
                </a:solidFill>
              </a:rPr>
              <a:t>Audit Readiness (FIAR)</a:t>
            </a:r>
          </a:p>
        </p:txBody>
      </p:sp>
      <p:pic>
        <p:nvPicPr>
          <p:cNvPr id="3075" name="Picture 11"/>
          <p:cNvPicPr>
            <a:picLocks noChangeAspect="1" noChangeArrowheads="1"/>
          </p:cNvPicPr>
          <p:nvPr/>
        </p:nvPicPr>
        <p:blipFill>
          <a:blip r:embed="rId3" cstate="print"/>
          <a:srcRect/>
          <a:stretch>
            <a:fillRect/>
          </a:stretch>
        </p:blipFill>
        <p:spPr bwMode="auto">
          <a:xfrm>
            <a:off x="245389" y="218084"/>
            <a:ext cx="1025525" cy="1055689"/>
          </a:xfrm>
          <a:prstGeom prst="rect">
            <a:avLst/>
          </a:prstGeom>
          <a:noFill/>
          <a:ln w="9525">
            <a:noFill/>
            <a:miter lim="800000"/>
            <a:headEnd/>
            <a:tailEnd/>
          </a:ln>
        </p:spPr>
      </p:pic>
      <p:sp>
        <p:nvSpPr>
          <p:cNvPr id="3076" name="Rectangle 12"/>
          <p:cNvSpPr>
            <a:spLocks noChangeArrowheads="1"/>
          </p:cNvSpPr>
          <p:nvPr/>
        </p:nvSpPr>
        <p:spPr bwMode="auto">
          <a:xfrm>
            <a:off x="1300118" y="434313"/>
            <a:ext cx="7267575" cy="585788"/>
          </a:xfrm>
          <a:prstGeom prst="rect">
            <a:avLst/>
          </a:prstGeom>
          <a:noFill/>
          <a:ln w="9525">
            <a:noFill/>
            <a:miter lim="800000"/>
            <a:headEnd/>
            <a:tailEnd/>
          </a:ln>
        </p:spPr>
        <p:txBody>
          <a:bodyPr lIns="96374" tIns="48188" rIns="96374" bIns="48188" anchor="ctr"/>
          <a:lstStyle/>
          <a:p>
            <a:pPr algn="ctr"/>
            <a:r>
              <a:rPr lang="en-US" sz="2100" dirty="0"/>
              <a:t>Office of the Under Secretary of Defense (Comptroller)</a:t>
            </a:r>
          </a:p>
        </p:txBody>
      </p:sp>
      <p:sp>
        <p:nvSpPr>
          <p:cNvPr id="3077" name="Text Box 13"/>
          <p:cNvSpPr txBox="1">
            <a:spLocks noChangeArrowheads="1"/>
          </p:cNvSpPr>
          <p:nvPr/>
        </p:nvSpPr>
        <p:spPr bwMode="auto">
          <a:xfrm>
            <a:off x="3262230" y="5508643"/>
            <a:ext cx="3079972" cy="482038"/>
          </a:xfrm>
          <a:prstGeom prst="rect">
            <a:avLst/>
          </a:prstGeom>
          <a:noFill/>
          <a:ln w="9525" algn="ctr">
            <a:noFill/>
            <a:miter lim="800000"/>
            <a:headEnd/>
            <a:tailEnd/>
          </a:ln>
        </p:spPr>
        <p:txBody>
          <a:bodyPr wrap="none" lIns="96374" tIns="48188" rIns="96374" bIns="48188">
            <a:spAutoFit/>
          </a:bodyPr>
          <a:lstStyle/>
          <a:p>
            <a:pPr algn="ctr"/>
            <a:r>
              <a:rPr lang="en-US" sz="2500" dirty="0" smtClean="0"/>
              <a:t>November 16, 2011</a:t>
            </a:r>
            <a:endParaRPr lang="en-US" sz="2500" dirty="0"/>
          </a:p>
        </p:txBody>
      </p:sp>
      <p:sp>
        <p:nvSpPr>
          <p:cNvPr id="3078" name="Line 7"/>
          <p:cNvSpPr>
            <a:spLocks noChangeShapeType="1"/>
          </p:cNvSpPr>
          <p:nvPr/>
        </p:nvSpPr>
        <p:spPr bwMode="auto">
          <a:xfrm>
            <a:off x="866786" y="2232025"/>
            <a:ext cx="7785100" cy="0"/>
          </a:xfrm>
          <a:prstGeom prst="line">
            <a:avLst/>
          </a:prstGeom>
          <a:noFill/>
          <a:ln w="38100">
            <a:solidFill>
              <a:schemeClr val="tx1"/>
            </a:solidFill>
            <a:round/>
            <a:headEnd/>
            <a:tailEnd/>
          </a:ln>
        </p:spPr>
        <p:txBody>
          <a:bodyPr lIns="96374" tIns="48188" rIns="96374" bIns="48188"/>
          <a:lstStyle/>
          <a:p>
            <a:endParaRPr lang="en-US"/>
          </a:p>
        </p:txBody>
      </p:sp>
      <p:sp>
        <p:nvSpPr>
          <p:cNvPr id="3079" name="Line 8"/>
          <p:cNvSpPr>
            <a:spLocks noChangeShapeType="1"/>
          </p:cNvSpPr>
          <p:nvPr/>
        </p:nvSpPr>
        <p:spPr bwMode="auto">
          <a:xfrm>
            <a:off x="852488" y="4694238"/>
            <a:ext cx="7783512" cy="0"/>
          </a:xfrm>
          <a:prstGeom prst="line">
            <a:avLst/>
          </a:prstGeom>
          <a:noFill/>
          <a:ln w="38100">
            <a:solidFill>
              <a:schemeClr val="tx1"/>
            </a:solidFill>
            <a:round/>
            <a:headEnd/>
            <a:tailEnd/>
          </a:ln>
        </p:spPr>
        <p:txBody>
          <a:bodyPr lIns="96374" tIns="48188" rIns="96374" bIns="48188"/>
          <a:lstStyle/>
          <a:p>
            <a:endParaRPr lang="en-US"/>
          </a:p>
        </p:txBody>
      </p:sp>
      <p:pic>
        <p:nvPicPr>
          <p:cNvPr id="3080" name="Picture 8"/>
          <p:cNvPicPr>
            <a:picLocks noChangeAspect="1" noChangeArrowheads="1"/>
          </p:cNvPicPr>
          <p:nvPr/>
        </p:nvPicPr>
        <p:blipFill>
          <a:blip r:embed="rId4" cstate="print"/>
          <a:srcRect t="7698" b="15152"/>
          <a:stretch>
            <a:fillRect/>
          </a:stretch>
        </p:blipFill>
        <p:spPr bwMode="auto">
          <a:xfrm>
            <a:off x="3209925" y="3714754"/>
            <a:ext cx="3200400" cy="847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sldNum" sz="quarter" idx="10"/>
          </p:nvPr>
        </p:nvSpPr>
        <p:spPr>
          <a:xfrm>
            <a:off x="7231069" y="6765925"/>
            <a:ext cx="2239962" cy="508000"/>
          </a:xfrm>
          <a:noFill/>
        </p:spPr>
        <p:txBody>
          <a:bodyPr/>
          <a:lstStyle/>
          <a:p>
            <a:fld id="{F57D4478-0C88-455A-B2DB-A82E64339B4F}" type="slidenum">
              <a:rPr lang="en-US"/>
              <a:pPr/>
              <a:t>2</a:t>
            </a:fld>
            <a:endParaRPr lang="en-US" dirty="0"/>
          </a:p>
        </p:txBody>
      </p:sp>
      <p:sp>
        <p:nvSpPr>
          <p:cNvPr id="4100" name="Rectangle 3"/>
          <p:cNvSpPr>
            <a:spLocks noGrp="1" noChangeArrowheads="1"/>
          </p:cNvSpPr>
          <p:nvPr>
            <p:ph type="body" idx="1"/>
          </p:nvPr>
        </p:nvSpPr>
        <p:spPr>
          <a:xfrm>
            <a:off x="1285874" y="1183987"/>
            <a:ext cx="7604125" cy="5418240"/>
          </a:xfrm>
        </p:spPr>
        <p:txBody>
          <a:bodyPr/>
          <a:lstStyle/>
          <a:p>
            <a:pPr indent="0">
              <a:buNone/>
            </a:pPr>
            <a:r>
              <a:rPr lang="en-US" sz="2400" dirty="0" smtClean="0"/>
              <a:t>“I’ve directed the Department to cut in half the time it will take to achieve audit readiness for the Statement of Budgetary Resources so that by 2014 we will have the ability to conduct a full-budget audit.”</a:t>
            </a:r>
          </a:p>
          <a:p>
            <a:pPr>
              <a:buNone/>
            </a:pPr>
            <a:endParaRPr lang="en-US" i="1" dirty="0" smtClean="0"/>
          </a:p>
          <a:p>
            <a:pPr lvl="1">
              <a:buNone/>
            </a:pPr>
            <a:r>
              <a:rPr lang="en-US" i="1" dirty="0" smtClean="0"/>
              <a:t>Secretary Leon E. Panetta, Oct. 13, 2011</a:t>
            </a:r>
            <a:endParaRPr lang="en-US" dirty="0" smtClean="0"/>
          </a:p>
          <a:p>
            <a:pPr lvl="1">
              <a:buNone/>
            </a:pPr>
            <a:r>
              <a:rPr lang="en-US" i="1" dirty="0" smtClean="0"/>
              <a:t>Testimony before </a:t>
            </a:r>
            <a:r>
              <a:rPr lang="en-US" i="1" dirty="0" smtClean="0"/>
              <a:t>the House Armed Services Committee</a:t>
            </a:r>
            <a:r>
              <a:rPr lang="en-US" sz="1500" dirty="0" smtClean="0"/>
              <a:t>	</a:t>
            </a:r>
            <a:endParaRPr lang="en-US" dirty="0" smtClean="0"/>
          </a:p>
          <a:p>
            <a:pPr marL="147446" indent="-228011">
              <a:spcBef>
                <a:spcPts val="0"/>
              </a:spcBef>
              <a:spcAft>
                <a:spcPts val="600"/>
              </a:spcAft>
              <a:buNone/>
              <a:tabLst>
                <a:tab pos="7449896" algn="r"/>
              </a:tabLst>
            </a:pPr>
            <a:r>
              <a:rPr lang="en-US" dirty="0" smtClean="0"/>
              <a:t>	</a:t>
            </a:r>
          </a:p>
        </p:txBody>
      </p:sp>
      <p:sp>
        <p:nvSpPr>
          <p:cNvPr id="5" name="Title 4"/>
          <p:cNvSpPr>
            <a:spLocks noGrp="1"/>
          </p:cNvSpPr>
          <p:nvPr>
            <p:ph type="title"/>
          </p:nvPr>
        </p:nvSpPr>
        <p:spPr/>
        <p:txBody>
          <a:bodyPr/>
          <a:lstStyle/>
          <a:p>
            <a:r>
              <a:rPr lang="en-US" dirty="0" smtClean="0"/>
              <a:t>Call to Action</a:t>
            </a:r>
            <a:endParaRPr lang="en-US" dirty="0"/>
          </a:p>
        </p:txBody>
      </p:sp>
      <p:pic>
        <p:nvPicPr>
          <p:cNvPr id="6" name="Picture 5" descr="SecDef10132011.jpg"/>
          <p:cNvPicPr>
            <a:picLocks noChangeAspect="1"/>
          </p:cNvPicPr>
          <p:nvPr/>
        </p:nvPicPr>
        <p:blipFill>
          <a:blip r:embed="rId3" cstate="print"/>
          <a:stretch>
            <a:fillRect/>
          </a:stretch>
        </p:blipFill>
        <p:spPr>
          <a:xfrm>
            <a:off x="2655065" y="3842247"/>
            <a:ext cx="4158866" cy="276736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4853" y="1217073"/>
            <a:ext cx="8642351" cy="4827587"/>
          </a:xfrm>
        </p:spPr>
        <p:txBody>
          <a:bodyPr/>
          <a:lstStyle/>
          <a:p>
            <a:pPr>
              <a:buNone/>
            </a:pPr>
            <a:r>
              <a:rPr lang="en-US" sz="2000" dirty="0" smtClean="0"/>
              <a:t>Within 60 days, the USD(C) must submit a revised plan to:</a:t>
            </a:r>
            <a:endParaRPr lang="en-US" sz="2000" u="sng" dirty="0" smtClean="0"/>
          </a:p>
          <a:p>
            <a:pPr lvl="0">
              <a:buClr>
                <a:srgbClr val="C00000"/>
              </a:buClr>
              <a:buFont typeface="Wingdings" pitchFamily="2" charset="2"/>
              <a:buChar char="²"/>
            </a:pPr>
            <a:endParaRPr lang="en-US" dirty="0" smtClean="0"/>
          </a:p>
          <a:p>
            <a:pPr lvl="0">
              <a:buClr>
                <a:srgbClr val="C00000"/>
              </a:buClr>
              <a:buFont typeface="Wingdings" pitchFamily="2" charset="2"/>
              <a:buChar char="²"/>
            </a:pPr>
            <a:r>
              <a:rPr lang="en-US" dirty="0" smtClean="0"/>
              <a:t>Achieve audit readiness of the Statement of Budgetary Resources by the end of FY 2014.</a:t>
            </a:r>
          </a:p>
          <a:p>
            <a:pPr lvl="0">
              <a:buClr>
                <a:srgbClr val="C00000"/>
              </a:buClr>
              <a:buFont typeface="Wingdings" pitchFamily="2" charset="2"/>
              <a:buChar char="²"/>
            </a:pPr>
            <a:endParaRPr lang="en-US" dirty="0" smtClean="0"/>
          </a:p>
          <a:p>
            <a:pPr lvl="0">
              <a:buClr>
                <a:srgbClr val="C00000"/>
              </a:buClr>
              <a:buFont typeface="Wingdings" pitchFamily="2" charset="2"/>
              <a:buChar char="²"/>
            </a:pPr>
            <a:r>
              <a:rPr lang="en-US" dirty="0" smtClean="0"/>
              <a:t>Increase emphasis on accountability of assets.</a:t>
            </a:r>
          </a:p>
          <a:p>
            <a:pPr lvl="0">
              <a:buClr>
                <a:srgbClr val="C00000"/>
              </a:buClr>
              <a:buFont typeface="Wingdings" pitchFamily="2" charset="2"/>
              <a:buChar char="²"/>
            </a:pPr>
            <a:endParaRPr lang="en-US" dirty="0" smtClean="0"/>
          </a:p>
          <a:p>
            <a:pPr lvl="0">
              <a:buClr>
                <a:srgbClr val="C00000"/>
              </a:buClr>
              <a:buFont typeface="Wingdings" pitchFamily="2" charset="2"/>
              <a:buChar char="²"/>
            </a:pPr>
            <a:r>
              <a:rPr lang="en-US" dirty="0" smtClean="0"/>
              <a:t>Review all financial controls over the next two years.</a:t>
            </a:r>
          </a:p>
          <a:p>
            <a:pPr lvl="0">
              <a:buClr>
                <a:srgbClr val="C00000"/>
              </a:buClr>
              <a:buFont typeface="Wingdings" pitchFamily="2" charset="2"/>
              <a:buChar char="²"/>
            </a:pPr>
            <a:endParaRPr lang="en-US" dirty="0" smtClean="0"/>
          </a:p>
          <a:p>
            <a:pPr lvl="0">
              <a:buClr>
                <a:srgbClr val="C00000"/>
              </a:buClr>
              <a:buFont typeface="Wingdings" pitchFamily="2" charset="2"/>
              <a:buChar char="²"/>
            </a:pPr>
            <a:r>
              <a:rPr lang="en-US" dirty="0" smtClean="0"/>
              <a:t>Establish course-based certification program for financial managers.</a:t>
            </a:r>
          </a:p>
          <a:p>
            <a:pPr lvl="0">
              <a:buClr>
                <a:srgbClr val="C00000"/>
              </a:buClr>
              <a:buFont typeface="Wingdings" pitchFamily="2" charset="2"/>
              <a:buChar char="²"/>
            </a:pPr>
            <a:endParaRPr lang="en-US" dirty="0" smtClean="0"/>
          </a:p>
          <a:p>
            <a:pPr lvl="0">
              <a:buClr>
                <a:srgbClr val="C00000"/>
              </a:buClr>
              <a:buFont typeface="Wingdings" pitchFamily="2" charset="2"/>
              <a:buChar char="²"/>
            </a:pPr>
            <a:r>
              <a:rPr lang="en-US" dirty="0" smtClean="0"/>
              <a:t>Resource efforts to meet these goals.</a:t>
            </a:r>
          </a:p>
          <a:p>
            <a:pPr lvl="0">
              <a:buClr>
                <a:srgbClr val="C00000"/>
              </a:buClr>
              <a:buFont typeface="Wingdings" pitchFamily="2" charset="2"/>
              <a:buChar char="²"/>
            </a:pPr>
            <a:endParaRPr lang="en-US" dirty="0" smtClean="0"/>
          </a:p>
          <a:p>
            <a:pPr lvl="0">
              <a:buClr>
                <a:srgbClr val="C00000"/>
              </a:buClr>
              <a:buFont typeface="Wingdings" pitchFamily="2" charset="2"/>
              <a:buChar char="²"/>
            </a:pPr>
            <a:r>
              <a:rPr lang="en-US" dirty="0" smtClean="0"/>
              <a:t>Achieve full audit readiness by 2017.</a:t>
            </a:r>
          </a:p>
          <a:p>
            <a:pPr>
              <a:buNone/>
            </a:pPr>
            <a:endParaRPr lang="en-US" dirty="0" smtClean="0"/>
          </a:p>
          <a:p>
            <a:pPr>
              <a:buNone/>
            </a:pPr>
            <a:endParaRPr lang="en-US" sz="1400" dirty="0"/>
          </a:p>
        </p:txBody>
      </p:sp>
      <p:sp>
        <p:nvSpPr>
          <p:cNvPr id="4" name="Slide Number Placeholder 3"/>
          <p:cNvSpPr>
            <a:spLocks noGrp="1"/>
          </p:cNvSpPr>
          <p:nvPr>
            <p:ph type="sldNum" sz="quarter" idx="10"/>
          </p:nvPr>
        </p:nvSpPr>
        <p:spPr>
          <a:xfrm>
            <a:off x="7077508" y="6779491"/>
            <a:ext cx="2239962" cy="340736"/>
          </a:xfrm>
        </p:spPr>
        <p:txBody>
          <a:bodyPr/>
          <a:lstStyle/>
          <a:p>
            <a:pPr>
              <a:defRPr/>
            </a:pPr>
            <a:fld id="{18DBC676-50E9-49FA-AB5D-4F4E835CF9A6}" type="slidenum">
              <a:rPr lang="en-US" smtClean="0"/>
              <a:pPr>
                <a:defRPr/>
              </a:pPr>
              <a:t>3</a:t>
            </a:fld>
            <a:endParaRPr lang="en-US" dirty="0"/>
          </a:p>
        </p:txBody>
      </p:sp>
      <p:sp>
        <p:nvSpPr>
          <p:cNvPr id="5" name="Title 4"/>
          <p:cNvSpPr>
            <a:spLocks noGrp="1"/>
          </p:cNvSpPr>
          <p:nvPr>
            <p:ph type="title"/>
          </p:nvPr>
        </p:nvSpPr>
        <p:spPr/>
        <p:txBody>
          <a:bodyPr/>
          <a:lstStyle/>
          <a:p>
            <a:r>
              <a:rPr lang="en-US" dirty="0" smtClean="0"/>
              <a:t>The Directive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Revised Plan in 60 Days</a:t>
            </a:r>
          </a:p>
        </p:txBody>
      </p:sp>
      <p:sp>
        <p:nvSpPr>
          <p:cNvPr id="3" name="Content Placeholder 2"/>
          <p:cNvSpPr>
            <a:spLocks noGrp="1"/>
          </p:cNvSpPr>
          <p:nvPr>
            <p:ph idx="1"/>
          </p:nvPr>
        </p:nvSpPr>
        <p:spPr>
          <a:xfrm>
            <a:off x="479435" y="1447289"/>
            <a:ext cx="8642351" cy="4827587"/>
          </a:xfrm>
        </p:spPr>
        <p:txBody>
          <a:bodyPr/>
          <a:lstStyle/>
          <a:p>
            <a:pPr>
              <a:buClr>
                <a:srgbClr val="C00000"/>
              </a:buClr>
              <a:buNone/>
            </a:pPr>
            <a:r>
              <a:rPr lang="en-US" sz="2000" dirty="0" smtClean="0"/>
              <a:t>OSD working with Components to develop executable revised plan:</a:t>
            </a:r>
          </a:p>
          <a:p>
            <a:pPr marL="243693" lvl="1" indent="-243693">
              <a:buClr>
                <a:srgbClr val="C00000"/>
              </a:buClr>
              <a:buFont typeface="Wingdings" pitchFamily="2" charset="2"/>
              <a:buChar char="²"/>
            </a:pPr>
            <a:endParaRPr lang="en-US" dirty="0" smtClean="0">
              <a:ea typeface="+mn-ea"/>
              <a:cs typeface="+mn-cs"/>
            </a:endParaRPr>
          </a:p>
          <a:p>
            <a:pPr marL="243693" lvl="1" indent="-243693">
              <a:buClr>
                <a:srgbClr val="C00000"/>
              </a:buClr>
              <a:buFont typeface="Wingdings" pitchFamily="2" charset="2"/>
              <a:buChar char="²"/>
            </a:pPr>
            <a:r>
              <a:rPr lang="en-US" dirty="0" smtClean="0">
                <a:ea typeface="+mn-ea"/>
                <a:cs typeface="+mn-cs"/>
              </a:rPr>
              <a:t>Plan will be presented based on essential steps for SBR processes</a:t>
            </a:r>
          </a:p>
          <a:p>
            <a:pPr lvl="2">
              <a:buFont typeface="Arial" pitchFamily="34" charset="0"/>
              <a:buChar char="•"/>
            </a:pPr>
            <a:r>
              <a:rPr lang="en-US" dirty="0" smtClean="0">
                <a:ea typeface="+mn-ea"/>
                <a:cs typeface="+mn-cs"/>
              </a:rPr>
              <a:t>We will incrementally review plans during 60-day period</a:t>
            </a:r>
          </a:p>
          <a:p>
            <a:pPr marL="243693" lvl="1" indent="-243693">
              <a:buClr>
                <a:srgbClr val="C00000"/>
              </a:buClr>
              <a:buFont typeface="Wingdings" pitchFamily="2" charset="2"/>
              <a:buChar char="²"/>
            </a:pPr>
            <a:endParaRPr lang="en-US" dirty="0" smtClean="0">
              <a:ea typeface="+mn-ea"/>
              <a:cs typeface="+mn-cs"/>
            </a:endParaRPr>
          </a:p>
          <a:p>
            <a:pPr marL="243693" lvl="1" indent="-243693">
              <a:buClr>
                <a:srgbClr val="C00000"/>
              </a:buClr>
              <a:buFont typeface="Wingdings" pitchFamily="2" charset="2"/>
              <a:buChar char="²"/>
            </a:pPr>
            <a:r>
              <a:rPr lang="en-US" dirty="0" smtClean="0">
                <a:ea typeface="+mn-ea"/>
                <a:cs typeface="+mn-cs"/>
              </a:rPr>
              <a:t>Revised plans will incorporate USMC SBR audit lessons learned</a:t>
            </a:r>
          </a:p>
          <a:p>
            <a:pPr marL="243693" lvl="1" indent="-243693">
              <a:buClr>
                <a:srgbClr val="C00000"/>
              </a:buClr>
              <a:buFont typeface="Wingdings" pitchFamily="2" charset="2"/>
              <a:buChar char="²"/>
            </a:pPr>
            <a:endParaRPr lang="en-US" dirty="0" smtClean="0">
              <a:ea typeface="+mn-ea"/>
              <a:cs typeface="+mn-cs"/>
            </a:endParaRPr>
          </a:p>
          <a:p>
            <a:pPr marL="243693" lvl="1" indent="-243693">
              <a:buClr>
                <a:srgbClr val="C00000"/>
              </a:buClr>
              <a:buFont typeface="Wingdings" pitchFamily="2" charset="2"/>
              <a:buChar char="²"/>
            </a:pPr>
            <a:r>
              <a:rPr lang="en-US" dirty="0" smtClean="0">
                <a:ea typeface="+mn-ea"/>
                <a:cs typeface="+mn-cs"/>
              </a:rPr>
              <a:t>OSD will lead efforts to increase involvement of service providers in FIAR work (DFAS, DLA, DCAA, DCMA, etc.)</a:t>
            </a:r>
          </a:p>
          <a:p>
            <a:pPr>
              <a:buNone/>
            </a:pPr>
            <a:endParaRPr lang="en-US" dirty="0"/>
          </a:p>
        </p:txBody>
      </p:sp>
      <p:sp>
        <p:nvSpPr>
          <p:cNvPr id="4" name="Slide Number Placeholder 3"/>
          <p:cNvSpPr>
            <a:spLocks noGrp="1"/>
          </p:cNvSpPr>
          <p:nvPr>
            <p:ph type="sldNum" sz="quarter" idx="10"/>
          </p:nvPr>
        </p:nvSpPr>
        <p:spPr/>
        <p:txBody>
          <a:bodyPr/>
          <a:lstStyle/>
          <a:p>
            <a:pPr>
              <a:defRPr/>
            </a:pPr>
            <a:fld id="{18DBC676-50E9-49FA-AB5D-4F4E835CF9A6}"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Strategy Remains in Place</a:t>
            </a:r>
            <a:endParaRPr lang="en-US" dirty="0"/>
          </a:p>
        </p:txBody>
      </p:sp>
      <p:sp>
        <p:nvSpPr>
          <p:cNvPr id="3" name="Content Placeholder 2"/>
          <p:cNvSpPr>
            <a:spLocks noGrp="1"/>
          </p:cNvSpPr>
          <p:nvPr>
            <p:ph idx="1"/>
          </p:nvPr>
        </p:nvSpPr>
        <p:spPr/>
        <p:txBody>
          <a:bodyPr/>
          <a:lstStyle/>
          <a:p>
            <a:pPr marL="243693" lvl="1" indent="-243693">
              <a:buClr>
                <a:srgbClr val="C00000"/>
              </a:buClr>
              <a:buFont typeface="Wingdings" pitchFamily="2" charset="2"/>
              <a:buChar char="²"/>
            </a:pPr>
            <a:r>
              <a:rPr lang="en-US" dirty="0" smtClean="0">
                <a:ea typeface="+mn-ea"/>
                <a:cs typeface="+mn-cs"/>
              </a:rPr>
              <a:t>Focus first on information we use most to manage</a:t>
            </a:r>
          </a:p>
          <a:p>
            <a:pPr lvl="2">
              <a:buFont typeface="Arial" pitchFamily="34" charset="0"/>
              <a:buChar char="•"/>
            </a:pPr>
            <a:r>
              <a:rPr lang="en-US" dirty="0" smtClean="0">
                <a:ea typeface="+mn-ea"/>
                <a:cs typeface="+mn-cs"/>
              </a:rPr>
              <a:t>SBR for General Funds</a:t>
            </a:r>
          </a:p>
          <a:p>
            <a:pPr lvl="2">
              <a:buFont typeface="Arial" pitchFamily="34" charset="0"/>
              <a:buChar char="•"/>
            </a:pPr>
            <a:r>
              <a:rPr lang="en-US" dirty="0" smtClean="0">
                <a:ea typeface="+mn-ea"/>
                <a:cs typeface="+mn-cs"/>
              </a:rPr>
              <a:t>Existence and Completeness of Mission Critical Assets</a:t>
            </a:r>
          </a:p>
          <a:p>
            <a:pPr marL="243693" lvl="1" indent="-243693">
              <a:buClr>
                <a:srgbClr val="C00000"/>
              </a:buClr>
              <a:buFont typeface="Wingdings" pitchFamily="2" charset="2"/>
              <a:buChar char="²"/>
            </a:pPr>
            <a:endParaRPr lang="en-US" dirty="0" smtClean="0">
              <a:ea typeface="+mn-ea"/>
              <a:cs typeface="+mn-cs"/>
            </a:endParaRPr>
          </a:p>
          <a:p>
            <a:pPr marL="243693" lvl="1" indent="-243693">
              <a:buClr>
                <a:srgbClr val="C00000"/>
              </a:buClr>
              <a:buFont typeface="Wingdings" pitchFamily="2" charset="2"/>
              <a:buChar char="²"/>
            </a:pPr>
            <a:r>
              <a:rPr lang="en-US" dirty="0" smtClean="0">
                <a:ea typeface="+mn-ea"/>
                <a:cs typeface="+mn-cs"/>
              </a:rPr>
              <a:t>Follows existing FIAR </a:t>
            </a:r>
            <a:r>
              <a:rPr lang="en-US" sz="1700" dirty="0" smtClean="0">
                <a:ea typeface="+mn-ea"/>
                <a:cs typeface="+mn-cs"/>
              </a:rPr>
              <a:t>Guidance</a:t>
            </a:r>
          </a:p>
        </p:txBody>
      </p:sp>
      <p:sp>
        <p:nvSpPr>
          <p:cNvPr id="4" name="Slide Number Placeholder 3"/>
          <p:cNvSpPr>
            <a:spLocks noGrp="1"/>
          </p:cNvSpPr>
          <p:nvPr>
            <p:ph type="sldNum" sz="quarter" idx="10"/>
          </p:nvPr>
        </p:nvSpPr>
        <p:spPr/>
        <p:txBody>
          <a:bodyPr/>
          <a:lstStyle/>
          <a:p>
            <a:pPr>
              <a:defRPr/>
            </a:pPr>
            <a:fld id="{18DBC676-50E9-49FA-AB5D-4F4E835CF9A6}"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4853" y="1217073"/>
            <a:ext cx="8642351" cy="4827587"/>
          </a:xfrm>
        </p:spPr>
        <p:txBody>
          <a:bodyPr/>
          <a:lstStyle/>
          <a:p>
            <a:pPr lvl="0">
              <a:buClr>
                <a:srgbClr val="C00000"/>
              </a:buClr>
              <a:buFont typeface="Wingdings" pitchFamily="2" charset="2"/>
              <a:buChar char="²"/>
            </a:pPr>
            <a:endParaRPr lang="en-US" dirty="0" smtClean="0"/>
          </a:p>
          <a:p>
            <a:pPr lvl="0">
              <a:buClr>
                <a:srgbClr val="C00000"/>
              </a:buClr>
              <a:buFont typeface="Wingdings" pitchFamily="2" charset="2"/>
              <a:buChar char="²"/>
            </a:pPr>
            <a:r>
              <a:rPr lang="en-US" dirty="0" smtClean="0"/>
              <a:t>Involvement of CEO will open doors</a:t>
            </a:r>
          </a:p>
          <a:p>
            <a:pPr lvl="0">
              <a:buClr>
                <a:srgbClr val="C00000"/>
              </a:buClr>
              <a:buFont typeface="Wingdings" pitchFamily="2" charset="2"/>
              <a:buChar char="²"/>
            </a:pPr>
            <a:endParaRPr lang="en-US" dirty="0" smtClean="0"/>
          </a:p>
          <a:p>
            <a:pPr lvl="0">
              <a:buClr>
                <a:srgbClr val="C00000"/>
              </a:buClr>
              <a:buFont typeface="Wingdings" pitchFamily="2" charset="2"/>
              <a:buChar char="²"/>
            </a:pPr>
            <a:r>
              <a:rPr lang="en-US" dirty="0" smtClean="0"/>
              <a:t>CEO involvement makes this an “All-Hands” effort</a:t>
            </a:r>
          </a:p>
          <a:p>
            <a:pPr lvl="2"/>
            <a:r>
              <a:rPr lang="en-US" dirty="0" smtClean="0">
                <a:ea typeface="+mn-ea"/>
                <a:cs typeface="+mn-cs"/>
              </a:rPr>
              <a:t>Not just a CFO issue</a:t>
            </a:r>
          </a:p>
          <a:p>
            <a:pPr lvl="2"/>
            <a:r>
              <a:rPr lang="en-US" dirty="0" smtClean="0">
                <a:ea typeface="+mn-ea"/>
                <a:cs typeface="+mn-cs"/>
              </a:rPr>
              <a:t>Active participation from functional communities</a:t>
            </a:r>
          </a:p>
          <a:p>
            <a:pPr lvl="0">
              <a:buClr>
                <a:srgbClr val="C00000"/>
              </a:buClr>
              <a:buFont typeface="Wingdings" pitchFamily="2" charset="2"/>
              <a:buChar char="²"/>
            </a:pPr>
            <a:endParaRPr lang="en-US" dirty="0" smtClean="0"/>
          </a:p>
          <a:p>
            <a:pPr lvl="0">
              <a:buClr>
                <a:srgbClr val="C00000"/>
              </a:buClr>
              <a:buFont typeface="Wingdings" pitchFamily="2" charset="2"/>
              <a:buChar char="²"/>
            </a:pPr>
            <a:r>
              <a:rPr lang="en-US" dirty="0" smtClean="0"/>
              <a:t>CEO involvement will help sustain funding</a:t>
            </a:r>
          </a:p>
          <a:p>
            <a:pPr lvl="0">
              <a:buClr>
                <a:srgbClr val="C00000"/>
              </a:buClr>
              <a:buFont typeface="Wingdings" pitchFamily="2" charset="2"/>
              <a:buChar char="²"/>
            </a:pPr>
            <a:endParaRPr lang="en-US" dirty="0" smtClean="0"/>
          </a:p>
          <a:p>
            <a:pPr lvl="0">
              <a:buClr>
                <a:srgbClr val="C00000"/>
              </a:buClr>
              <a:buFont typeface="Wingdings" pitchFamily="2" charset="2"/>
              <a:buChar char="²"/>
            </a:pPr>
            <a:r>
              <a:rPr lang="en-US" dirty="0" smtClean="0"/>
              <a:t>We will consider new tactical approaches</a:t>
            </a:r>
          </a:p>
          <a:p>
            <a:pPr lvl="2">
              <a:buFont typeface="Arial" pitchFamily="34" charset="0"/>
              <a:buChar char="•"/>
            </a:pPr>
            <a:r>
              <a:rPr lang="en-US" dirty="0" smtClean="0">
                <a:ea typeface="+mn-ea"/>
                <a:cs typeface="+mn-cs"/>
              </a:rPr>
              <a:t>Add resources or change plans to speed up timetable, where feasible</a:t>
            </a:r>
          </a:p>
          <a:p>
            <a:pPr lvl="2">
              <a:buFont typeface="Arial" pitchFamily="34" charset="0"/>
              <a:buChar char="•"/>
            </a:pPr>
            <a:r>
              <a:rPr lang="en-US" dirty="0" smtClean="0">
                <a:ea typeface="+mn-ea"/>
                <a:cs typeface="+mn-cs"/>
              </a:rPr>
              <a:t>Judicious us of work-</a:t>
            </a:r>
            <a:r>
              <a:rPr lang="en-US" dirty="0" err="1" smtClean="0">
                <a:ea typeface="+mn-ea"/>
                <a:cs typeface="+mn-cs"/>
              </a:rPr>
              <a:t>arounds</a:t>
            </a:r>
            <a:endParaRPr lang="en-US" dirty="0" smtClean="0">
              <a:ea typeface="+mn-ea"/>
              <a:cs typeface="+mn-cs"/>
            </a:endParaRPr>
          </a:p>
          <a:p>
            <a:pPr lvl="2">
              <a:buFont typeface="Arial" pitchFamily="34" charset="0"/>
              <a:buChar char="•"/>
            </a:pPr>
            <a:r>
              <a:rPr lang="en-US" dirty="0" smtClean="0">
                <a:ea typeface="+mn-ea"/>
                <a:cs typeface="+mn-cs"/>
              </a:rPr>
              <a:t>More detailed milestone commitments enhance accountability</a:t>
            </a:r>
          </a:p>
          <a:p>
            <a:pPr lvl="0">
              <a:buClr>
                <a:srgbClr val="C00000"/>
              </a:buClr>
              <a:buNone/>
            </a:pPr>
            <a:endParaRPr lang="en-US" dirty="0" smtClean="0"/>
          </a:p>
          <a:p>
            <a:pPr lvl="0">
              <a:buClr>
                <a:srgbClr val="C00000"/>
              </a:buClr>
              <a:buFont typeface="Wingdings" pitchFamily="2" charset="2"/>
              <a:buChar char="²"/>
            </a:pPr>
            <a:endParaRPr lang="en-US" dirty="0" smtClean="0"/>
          </a:p>
          <a:p>
            <a:pPr>
              <a:buNone/>
            </a:pPr>
            <a:endParaRPr lang="en-US" dirty="0" smtClean="0"/>
          </a:p>
          <a:p>
            <a:pPr>
              <a:buNone/>
            </a:pPr>
            <a:endParaRPr lang="en-US" sz="1400" dirty="0"/>
          </a:p>
        </p:txBody>
      </p:sp>
      <p:sp>
        <p:nvSpPr>
          <p:cNvPr id="4" name="Slide Number Placeholder 3"/>
          <p:cNvSpPr>
            <a:spLocks noGrp="1"/>
          </p:cNvSpPr>
          <p:nvPr>
            <p:ph type="sldNum" sz="quarter" idx="10"/>
          </p:nvPr>
        </p:nvSpPr>
        <p:spPr>
          <a:xfrm>
            <a:off x="7077508" y="6779491"/>
            <a:ext cx="2239962" cy="340736"/>
          </a:xfrm>
        </p:spPr>
        <p:txBody>
          <a:bodyPr/>
          <a:lstStyle/>
          <a:p>
            <a:pPr>
              <a:defRPr/>
            </a:pPr>
            <a:fld id="{18DBC676-50E9-49FA-AB5D-4F4E835CF9A6}" type="slidenum">
              <a:rPr lang="en-US" smtClean="0"/>
              <a:pPr>
                <a:defRPr/>
              </a:pPr>
              <a:t>6</a:t>
            </a:fld>
            <a:endParaRPr lang="en-US" dirty="0"/>
          </a:p>
        </p:txBody>
      </p:sp>
      <p:sp>
        <p:nvSpPr>
          <p:cNvPr id="5" name="Title 4"/>
          <p:cNvSpPr>
            <a:spLocks noGrp="1"/>
          </p:cNvSpPr>
          <p:nvPr>
            <p:ph type="title"/>
          </p:nvPr>
        </p:nvSpPr>
        <p:spPr/>
        <p:txBody>
          <a:bodyPr/>
          <a:lstStyle/>
          <a:p>
            <a:r>
              <a:rPr lang="en-US" dirty="0" smtClean="0"/>
              <a:t>Why We Can Speed Up</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4853" y="1217073"/>
            <a:ext cx="8642351" cy="4827587"/>
          </a:xfrm>
        </p:spPr>
        <p:txBody>
          <a:bodyPr/>
          <a:lstStyle/>
          <a:p>
            <a:pPr>
              <a:buNone/>
            </a:pPr>
            <a:r>
              <a:rPr lang="en-US" sz="2000" dirty="0" smtClean="0"/>
              <a:t>Important Dates in 2014:</a:t>
            </a:r>
          </a:p>
          <a:p>
            <a:pPr>
              <a:buNone/>
            </a:pPr>
            <a:endParaRPr lang="en-US" sz="2000" dirty="0" smtClean="0"/>
          </a:p>
          <a:p>
            <a:pPr>
              <a:buClr>
                <a:srgbClr val="C00000"/>
              </a:buClr>
              <a:buFont typeface="Wingdings" pitchFamily="2" charset="2"/>
              <a:buChar char="²"/>
            </a:pPr>
            <a:r>
              <a:rPr lang="en-US" sz="2000" dirty="0" smtClean="0"/>
              <a:t>June 30: Components assert SBR audit readiness</a:t>
            </a:r>
          </a:p>
          <a:p>
            <a:pPr>
              <a:buClr>
                <a:srgbClr val="C00000"/>
              </a:buClr>
              <a:buFont typeface="Wingdings" pitchFamily="2" charset="2"/>
              <a:buChar char="²"/>
            </a:pPr>
            <a:endParaRPr lang="en-US" sz="2000" dirty="0" smtClean="0"/>
          </a:p>
          <a:p>
            <a:pPr>
              <a:buClr>
                <a:srgbClr val="C00000"/>
              </a:buClr>
              <a:buFont typeface="Wingdings" pitchFamily="2" charset="2"/>
              <a:buChar char="²"/>
            </a:pPr>
            <a:r>
              <a:rPr lang="en-US" sz="2000" dirty="0" smtClean="0"/>
              <a:t>September 30: USD(C) validates audit readiness of Component SBRs</a:t>
            </a:r>
          </a:p>
          <a:p>
            <a:pPr>
              <a:buClr>
                <a:srgbClr val="C00000"/>
              </a:buClr>
              <a:buFont typeface="Wingdings" pitchFamily="2" charset="2"/>
              <a:buChar char="²"/>
            </a:pPr>
            <a:endParaRPr lang="en-US" sz="2000" dirty="0" smtClean="0"/>
          </a:p>
          <a:p>
            <a:pPr>
              <a:buClr>
                <a:srgbClr val="C00000"/>
              </a:buClr>
              <a:buFont typeface="Wingdings" pitchFamily="2" charset="2"/>
              <a:buChar char="²"/>
            </a:pPr>
            <a:r>
              <a:rPr lang="en-US" sz="2000" dirty="0" smtClean="0"/>
              <a:t>By December 31: Begin Auditing SBRs</a:t>
            </a:r>
          </a:p>
          <a:p>
            <a:endParaRPr lang="en-US" dirty="0"/>
          </a:p>
        </p:txBody>
      </p:sp>
      <p:sp>
        <p:nvSpPr>
          <p:cNvPr id="4" name="Slide Number Placeholder 3"/>
          <p:cNvSpPr>
            <a:spLocks noGrp="1"/>
          </p:cNvSpPr>
          <p:nvPr>
            <p:ph type="sldNum" sz="quarter" idx="10"/>
          </p:nvPr>
        </p:nvSpPr>
        <p:spPr>
          <a:xfrm>
            <a:off x="7077508" y="6779491"/>
            <a:ext cx="2239962" cy="340736"/>
          </a:xfrm>
        </p:spPr>
        <p:txBody>
          <a:bodyPr/>
          <a:lstStyle/>
          <a:p>
            <a:pPr>
              <a:defRPr/>
            </a:pPr>
            <a:fld id="{18DBC676-50E9-49FA-AB5D-4F4E835CF9A6}" type="slidenum">
              <a:rPr lang="en-US" smtClean="0"/>
              <a:pPr>
                <a:defRPr/>
              </a:pPr>
              <a:t>7</a:t>
            </a:fld>
            <a:endParaRPr lang="en-US" dirty="0"/>
          </a:p>
        </p:txBody>
      </p:sp>
      <p:sp>
        <p:nvSpPr>
          <p:cNvPr id="5" name="Title 4"/>
          <p:cNvSpPr>
            <a:spLocks noGrp="1"/>
          </p:cNvSpPr>
          <p:nvPr>
            <p:ph type="title"/>
          </p:nvPr>
        </p:nvSpPr>
        <p:spPr/>
        <p:txBody>
          <a:bodyPr/>
          <a:lstStyle/>
          <a:p>
            <a:r>
              <a:rPr lang="en-US" dirty="0" smtClean="0"/>
              <a:t>Important Dates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13960" y="0"/>
            <a:ext cx="8641080" cy="535023"/>
          </a:xfrm>
        </p:spPr>
        <p:txBody>
          <a:bodyPr>
            <a:noAutofit/>
          </a:bodyPr>
          <a:lstStyle/>
          <a:p>
            <a:r>
              <a:rPr lang="en-US" dirty="0"/>
              <a:t>Framework for Components’ SBR </a:t>
            </a:r>
            <a:r>
              <a:rPr lang="en-US" dirty="0" smtClean="0"/>
              <a:t>Plans</a:t>
            </a:r>
            <a:endParaRPr lang="en-US" dirty="0"/>
          </a:p>
        </p:txBody>
      </p:sp>
      <p:sp>
        <p:nvSpPr>
          <p:cNvPr id="5" name="Slide Number Placeholder 4"/>
          <p:cNvSpPr>
            <a:spLocks noGrp="1"/>
          </p:cNvSpPr>
          <p:nvPr>
            <p:ph type="sldNum" sz="quarter" idx="4294967295"/>
          </p:nvPr>
        </p:nvSpPr>
        <p:spPr>
          <a:xfrm>
            <a:off x="7360920" y="6925735"/>
            <a:ext cx="2240280" cy="389467"/>
          </a:xfrm>
          <a:prstGeom prst="rect">
            <a:avLst/>
          </a:prstGeom>
        </p:spPr>
        <p:txBody>
          <a:bodyPr/>
          <a:lstStyle/>
          <a:p>
            <a:fld id="{D8AFD0CC-C3C4-4E52-A5AD-CA9C47B3C2B7}" type="slidenum">
              <a:rPr lang="en-US" smtClean="0">
                <a:solidFill>
                  <a:schemeClr val="tx1"/>
                </a:solidFill>
              </a:rPr>
              <a:pPr/>
              <a:t>8</a:t>
            </a:fld>
            <a:endParaRPr lang="en-US" dirty="0">
              <a:solidFill>
                <a:schemeClr val="tx1"/>
              </a:solidFill>
            </a:endParaRPr>
          </a:p>
        </p:txBody>
      </p:sp>
      <p:sp>
        <p:nvSpPr>
          <p:cNvPr id="7" name="TextBox 6"/>
          <p:cNvSpPr txBox="1"/>
          <p:nvPr/>
        </p:nvSpPr>
        <p:spPr>
          <a:xfrm>
            <a:off x="215656" y="541542"/>
            <a:ext cx="9121140" cy="1405657"/>
          </a:xfrm>
          <a:prstGeom prst="rect">
            <a:avLst/>
          </a:prstGeom>
          <a:noFill/>
        </p:spPr>
        <p:txBody>
          <a:bodyPr wrap="square" lIns="96653" tIns="48326" rIns="96653" bIns="48326" rtlCol="0">
            <a:spAutoFit/>
          </a:bodyPr>
          <a:lstStyle/>
          <a:p>
            <a:pPr lvl="0">
              <a:buFont typeface="Arial" pitchFamily="34" charset="0"/>
              <a:buChar char="•"/>
            </a:pPr>
            <a:r>
              <a:rPr lang="en-US" b="0" dirty="0" smtClean="0"/>
              <a:t> Current approach and methodology for 2014 SBR audit readiness goal: </a:t>
            </a:r>
          </a:p>
          <a:p>
            <a:pPr lvl="0"/>
            <a:endParaRPr lang="en-US" dirty="0" smtClean="0"/>
          </a:p>
          <a:p>
            <a:pPr lvl="0"/>
            <a:r>
              <a:rPr lang="en-US" dirty="0" smtClean="0"/>
              <a:t> </a:t>
            </a:r>
          </a:p>
          <a:p>
            <a:pPr lvl="0">
              <a:buFont typeface="Arial" pitchFamily="34" charset="0"/>
              <a:buChar char="•"/>
            </a:pPr>
            <a:endParaRPr lang="en-US" dirty="0" smtClean="0"/>
          </a:p>
          <a:p>
            <a:pPr lvl="0">
              <a:buFont typeface="Arial" pitchFamily="34" charset="0"/>
              <a:buChar char="•"/>
            </a:pPr>
            <a:r>
              <a:rPr lang="en-US" b="0" dirty="0" smtClean="0"/>
              <a:t> DOD needs to focus on key areas within the methodology:  </a:t>
            </a:r>
            <a:endParaRPr lang="en-US" b="0" dirty="0"/>
          </a:p>
        </p:txBody>
      </p:sp>
      <p:pic>
        <p:nvPicPr>
          <p:cNvPr id="8" name="Picture 7"/>
          <p:cNvPicPr/>
          <p:nvPr/>
        </p:nvPicPr>
        <p:blipFill>
          <a:blip r:embed="rId3" cstate="print"/>
          <a:srcRect/>
          <a:stretch>
            <a:fillRect/>
          </a:stretch>
        </p:blipFill>
        <p:spPr bwMode="auto">
          <a:xfrm>
            <a:off x="430262" y="810100"/>
            <a:ext cx="6845981" cy="807563"/>
          </a:xfrm>
          <a:prstGeom prst="rect">
            <a:avLst/>
          </a:prstGeom>
          <a:noFill/>
          <a:ln w="9525">
            <a:noFill/>
            <a:miter lim="800000"/>
            <a:headEnd/>
            <a:tailEnd/>
          </a:ln>
        </p:spPr>
      </p:pic>
      <p:graphicFrame>
        <p:nvGraphicFramePr>
          <p:cNvPr id="11" name="Table 10"/>
          <p:cNvGraphicFramePr>
            <a:graphicFrameLocks noGrp="1"/>
          </p:cNvGraphicFramePr>
          <p:nvPr/>
        </p:nvGraphicFramePr>
        <p:xfrm>
          <a:off x="211749" y="1929590"/>
          <a:ext cx="9121140" cy="5203953"/>
        </p:xfrm>
        <a:graphic>
          <a:graphicData uri="http://schemas.openxmlformats.org/drawingml/2006/table">
            <a:tbl>
              <a:tblPr firstRow="1" bandRow="1">
                <a:tableStyleId>{5C22544A-7EE6-4342-B048-85BDC9FD1C3A}</a:tableStyleId>
              </a:tblPr>
              <a:tblGrid>
                <a:gridCol w="3257314"/>
                <a:gridCol w="5863826"/>
              </a:tblGrid>
              <a:tr h="395563">
                <a:tc>
                  <a:txBody>
                    <a:bodyPr/>
                    <a:lstStyle/>
                    <a:p>
                      <a:r>
                        <a:rPr lang="en-US" sz="1500" dirty="0" smtClean="0"/>
                        <a:t>Common Questions</a:t>
                      </a:r>
                      <a:endParaRPr lang="en-US" sz="1500" dirty="0"/>
                    </a:p>
                  </a:txBody>
                  <a:tcPr marL="96012" marR="96012" marT="48768" marB="48768"/>
                </a:tc>
                <a:tc>
                  <a:txBody>
                    <a:bodyPr/>
                    <a:lstStyle/>
                    <a:p>
                      <a:r>
                        <a:rPr lang="en-US" sz="1500" dirty="0" smtClean="0"/>
                        <a:t>Answers</a:t>
                      </a:r>
                      <a:endParaRPr lang="en-US" sz="1500" dirty="0"/>
                    </a:p>
                  </a:txBody>
                  <a:tcPr marL="96012" marR="96012" marT="48768" marB="48768"/>
                </a:tc>
              </a:tr>
              <a:tr h="395563">
                <a:tc>
                  <a:txBody>
                    <a:bodyPr/>
                    <a:lstStyle/>
                    <a:p>
                      <a:pPr lvl="0">
                        <a:buFont typeface="Arial" pitchFamily="34" charset="0"/>
                        <a:buNone/>
                      </a:pPr>
                      <a:r>
                        <a:rPr lang="en-US" sz="1400" b="0" dirty="0" smtClean="0"/>
                        <a:t>What should be our priority? </a:t>
                      </a:r>
                    </a:p>
                  </a:txBody>
                  <a:tcPr marL="96012" marR="96012" marT="48768" marB="48768"/>
                </a:tc>
                <a:tc>
                  <a:txBody>
                    <a:bodyPr/>
                    <a:lstStyle/>
                    <a:p>
                      <a:pPr lvl="0">
                        <a:buFont typeface="Arial" pitchFamily="34" charset="0"/>
                        <a:buNone/>
                      </a:pPr>
                      <a:r>
                        <a:rPr lang="en-US" sz="1400" dirty="0" smtClean="0"/>
                        <a:t>The business processes impacting the SBR. </a:t>
                      </a:r>
                    </a:p>
                  </a:txBody>
                  <a:tcPr marL="96012" marR="96012" marT="48768" marB="48768"/>
                </a:tc>
              </a:tr>
              <a:tr h="395563">
                <a:tc>
                  <a:txBody>
                    <a:bodyPr/>
                    <a:lstStyle/>
                    <a:p>
                      <a:pPr lvl="0">
                        <a:buFont typeface="Arial" pitchFamily="34" charset="0"/>
                        <a:buNone/>
                      </a:pPr>
                      <a:r>
                        <a:rPr lang="en-US" sz="1400" b="0" dirty="0" smtClean="0"/>
                        <a:t>What do we need people to do? </a:t>
                      </a:r>
                    </a:p>
                  </a:txBody>
                  <a:tcPr marL="96012" marR="96012" marT="48768" marB="48768"/>
                </a:tc>
                <a:tc>
                  <a:txBody>
                    <a:bodyPr/>
                    <a:lstStyle/>
                    <a:p>
                      <a:pPr lvl="0">
                        <a:buFont typeface="Arial" pitchFamily="34" charset="0"/>
                        <a:buNone/>
                      </a:pPr>
                      <a:r>
                        <a:rPr lang="en-US" sz="1400" dirty="0" smtClean="0"/>
                        <a:t>Focus on achieving the outcomes within the</a:t>
                      </a:r>
                      <a:r>
                        <a:rPr lang="en-US" sz="1400" baseline="0" dirty="0" smtClean="0"/>
                        <a:t> SBR </a:t>
                      </a:r>
                      <a:r>
                        <a:rPr lang="en-US" sz="1400" dirty="0" smtClean="0"/>
                        <a:t>business processes.</a:t>
                      </a:r>
                    </a:p>
                  </a:txBody>
                  <a:tcPr marL="96012" marR="96012" marT="48768" marB="48768"/>
                </a:tc>
              </a:tr>
              <a:tr h="950976">
                <a:tc>
                  <a:txBody>
                    <a:bodyPr/>
                    <a:lstStyle/>
                    <a:p>
                      <a:pPr lvl="0">
                        <a:buFont typeface="Arial" pitchFamily="34" charset="0"/>
                        <a:buNone/>
                      </a:pPr>
                      <a:r>
                        <a:rPr lang="en-US" sz="1400" b="0" dirty="0" smtClean="0"/>
                        <a:t>Who is doing what? </a:t>
                      </a:r>
                    </a:p>
                  </a:txBody>
                  <a:tcPr marL="96012" marR="96012" marT="48768" marB="48768"/>
                </a:tc>
                <a:tc>
                  <a:txBody>
                    <a:bodyPr/>
                    <a:lstStyle/>
                    <a:p>
                      <a:pPr lvl="0">
                        <a:buFont typeface="Arial" pitchFamily="34" charset="0"/>
                        <a:buNone/>
                      </a:pPr>
                      <a:r>
                        <a:rPr lang="en-US" sz="1400" dirty="0" smtClean="0"/>
                        <a:t>Everyone</a:t>
                      </a:r>
                      <a:r>
                        <a:rPr lang="en-US" sz="1400" baseline="0" dirty="0" smtClean="0"/>
                        <a:t> is r</a:t>
                      </a:r>
                      <a:r>
                        <a:rPr lang="en-US" sz="1400" dirty="0" smtClean="0"/>
                        <a:t>esponsible for each portion of the SBR process(</a:t>
                      </a:r>
                      <a:r>
                        <a:rPr lang="en-US" sz="1400" dirty="0" err="1" smtClean="0"/>
                        <a:t>es</a:t>
                      </a:r>
                      <a:r>
                        <a:rPr lang="en-US" sz="1400" dirty="0" smtClean="0"/>
                        <a:t>)</a:t>
                      </a:r>
                      <a:r>
                        <a:rPr lang="en-US" sz="1400" baseline="0" dirty="0" smtClean="0"/>
                        <a:t> they control:</a:t>
                      </a:r>
                    </a:p>
                    <a:p>
                      <a:pPr lvl="0">
                        <a:buFont typeface="Arial" pitchFamily="34" charset="0"/>
                        <a:buChar char="•"/>
                      </a:pPr>
                      <a:r>
                        <a:rPr lang="en-US" sz="1400" dirty="0" smtClean="0"/>
                        <a:t> Components are responsible for activities/processes at the local level</a:t>
                      </a:r>
                    </a:p>
                    <a:p>
                      <a:pPr lvl="0">
                        <a:buFont typeface="Arial" pitchFamily="34" charset="0"/>
                        <a:buChar char="•"/>
                      </a:pPr>
                      <a:r>
                        <a:rPr lang="en-US" sz="1400" dirty="0" smtClean="0"/>
                        <a:t> Service Providers (DFAS, DISA, DCMA, etc.) are responsible for the activities/processes they perform for their customers (Components) </a:t>
                      </a:r>
                    </a:p>
                  </a:txBody>
                  <a:tcPr marL="96012" marR="96012" marT="48768" marB="48768"/>
                </a:tc>
              </a:tr>
              <a:tr h="524256">
                <a:tc>
                  <a:txBody>
                    <a:bodyPr/>
                    <a:lstStyle/>
                    <a:p>
                      <a:pPr lvl="0">
                        <a:buFont typeface="Arial" pitchFamily="34" charset="0"/>
                        <a:buNone/>
                      </a:pPr>
                      <a:r>
                        <a:rPr lang="en-US" sz="1400" b="0" dirty="0" smtClean="0"/>
                        <a:t>What do we NOT need to focus</a:t>
                      </a:r>
                      <a:r>
                        <a:rPr lang="en-US" sz="1400" b="0" baseline="0" dirty="0" smtClean="0"/>
                        <a:t> on? </a:t>
                      </a:r>
                      <a:endParaRPr lang="en-US" sz="1400" b="0" dirty="0" smtClean="0"/>
                    </a:p>
                  </a:txBody>
                  <a:tcPr marL="96012" marR="96012" marT="48768" marB="48768"/>
                </a:tc>
                <a:tc>
                  <a:txBody>
                    <a:bodyPr/>
                    <a:lstStyle/>
                    <a:p>
                      <a:pPr lvl="0">
                        <a:buFont typeface="Arial" pitchFamily="34" charset="0"/>
                        <a:buNone/>
                      </a:pPr>
                      <a:r>
                        <a:rPr lang="en-US" sz="1400" dirty="0" smtClean="0"/>
                        <a:t>The portions of the SBR</a:t>
                      </a:r>
                      <a:r>
                        <a:rPr lang="en-US" sz="1400" baseline="0" dirty="0" smtClean="0"/>
                        <a:t> business processes </a:t>
                      </a:r>
                      <a:r>
                        <a:rPr lang="en-US" sz="1400" dirty="0" smtClean="0"/>
                        <a:t>that are audit ready now (e.g.  DCPS FY10 SAS70 received an unqualified opinion).</a:t>
                      </a:r>
                    </a:p>
                  </a:txBody>
                  <a:tcPr marL="96012" marR="96012" marT="48768" marB="48768"/>
                </a:tc>
              </a:tr>
              <a:tr h="950976">
                <a:tc>
                  <a:txBody>
                    <a:bodyPr/>
                    <a:lstStyle/>
                    <a:p>
                      <a:pPr lvl="0">
                        <a:buFont typeface="Arial" pitchFamily="34" charset="0"/>
                        <a:buNone/>
                      </a:pPr>
                      <a:r>
                        <a:rPr lang="en-US" sz="1400" b="0" dirty="0" smtClean="0"/>
                        <a:t>What about existing known weaknesses? </a:t>
                      </a:r>
                    </a:p>
                  </a:txBody>
                  <a:tcPr marL="96012" marR="96012" marT="48768" marB="48768"/>
                </a:tc>
                <a:tc>
                  <a:txBody>
                    <a:bodyPr/>
                    <a:lstStyle/>
                    <a:p>
                      <a:pPr lvl="0">
                        <a:buFont typeface="Arial" pitchFamily="34" charset="0"/>
                        <a:buNone/>
                      </a:pPr>
                      <a:r>
                        <a:rPr lang="en-US" sz="1400" dirty="0" smtClean="0"/>
                        <a:t>If needed, a request can be submitted for $/FTEs for the portions of the SBR business processes where have identified the weaknesses and can provide a date for remediation. We need to provide a justification</a:t>
                      </a:r>
                      <a:r>
                        <a:rPr lang="en-US" sz="1400" baseline="0" dirty="0" smtClean="0"/>
                        <a:t> of $/FTEs and a plan that shows actions to take over the next 2 ½ years to reach the 2014 goal.</a:t>
                      </a:r>
                      <a:endParaRPr lang="en-US" sz="1400" dirty="0" smtClean="0"/>
                    </a:p>
                  </a:txBody>
                  <a:tcPr marL="96012" marR="96012" marT="48768" marB="48768"/>
                </a:tc>
              </a:tr>
              <a:tr h="950976">
                <a:tc>
                  <a:txBody>
                    <a:bodyPr/>
                    <a:lstStyle/>
                    <a:p>
                      <a:pPr lvl="0">
                        <a:buFont typeface="Arial" pitchFamily="34" charset="0"/>
                        <a:buNone/>
                      </a:pPr>
                      <a:r>
                        <a:rPr lang="en-US" sz="1400" b="0" dirty="0" smtClean="0"/>
                        <a:t>What about the areas</a:t>
                      </a:r>
                      <a:r>
                        <a:rPr lang="en-US" sz="1400" b="0" baseline="0" dirty="0" smtClean="0"/>
                        <a:t> that have not yet been started that affect the SBR? </a:t>
                      </a:r>
                      <a:endParaRPr lang="en-US" sz="1400" b="0" dirty="0"/>
                    </a:p>
                  </a:txBody>
                  <a:tcPr marL="96012" marR="96012" marT="48768" marB="48768"/>
                </a:tc>
                <a:tc>
                  <a:txBody>
                    <a:bodyPr/>
                    <a:lstStyle/>
                    <a:p>
                      <a:pPr lvl="0">
                        <a:buFont typeface="Arial" pitchFamily="34" charset="0"/>
                        <a:buNone/>
                      </a:pPr>
                      <a:r>
                        <a:rPr lang="en-US" sz="1400" dirty="0" smtClean="0"/>
                        <a:t>For unassessed SBR business</a:t>
                      </a:r>
                      <a:r>
                        <a:rPr lang="en-US" sz="1400" baseline="0" dirty="0" smtClean="0"/>
                        <a:t> processes, we n</a:t>
                      </a:r>
                      <a:r>
                        <a:rPr lang="en-US" sz="1400" dirty="0" smtClean="0"/>
                        <a:t>eed to test controls/documents and determine what needs to be done.  A plan must</a:t>
                      </a:r>
                      <a:r>
                        <a:rPr lang="en-US" sz="1400" baseline="0" dirty="0" smtClean="0"/>
                        <a:t> be developed</a:t>
                      </a:r>
                      <a:r>
                        <a:rPr lang="en-US" sz="1400" dirty="0" smtClean="0"/>
                        <a:t> to test and develop the corrective action strategy. If $/FTEs  are needed, we must provide justifications and action plans</a:t>
                      </a:r>
                      <a:r>
                        <a:rPr lang="en-US" sz="1400" baseline="0" dirty="0" smtClean="0"/>
                        <a:t> to support the request.</a:t>
                      </a:r>
                      <a:endParaRPr lang="en-US" sz="1400" dirty="0"/>
                    </a:p>
                  </a:txBody>
                  <a:tcPr marL="96012" marR="96012" marT="48768" marB="48768"/>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077" y="316797"/>
            <a:ext cx="8641080" cy="682413"/>
          </a:xfrm>
        </p:spPr>
        <p:txBody>
          <a:bodyPr>
            <a:noAutofit/>
          </a:bodyPr>
          <a:lstStyle/>
          <a:p>
            <a:r>
              <a:rPr lang="en-US" dirty="0" smtClean="0"/>
              <a:t>Notional Timeline</a:t>
            </a:r>
            <a:endParaRPr lang="en-US" dirty="0"/>
          </a:p>
        </p:txBody>
      </p:sp>
      <p:sp>
        <p:nvSpPr>
          <p:cNvPr id="5" name="Slide Number Placeholder 4"/>
          <p:cNvSpPr>
            <a:spLocks noGrp="1"/>
          </p:cNvSpPr>
          <p:nvPr>
            <p:ph type="sldNum" sz="quarter" idx="4294967295"/>
          </p:nvPr>
        </p:nvSpPr>
        <p:spPr>
          <a:xfrm>
            <a:off x="7360920" y="6925735"/>
            <a:ext cx="2240280" cy="389467"/>
          </a:xfrm>
          <a:prstGeom prst="rect">
            <a:avLst/>
          </a:prstGeom>
        </p:spPr>
        <p:txBody>
          <a:bodyPr/>
          <a:lstStyle/>
          <a:p>
            <a:fld id="{D8AFD0CC-C3C4-4E52-A5AD-CA9C47B3C2B7}" type="slidenum">
              <a:rPr lang="en-US" smtClean="0">
                <a:solidFill>
                  <a:schemeClr val="tx1"/>
                </a:solidFill>
              </a:rPr>
              <a:pPr/>
              <a:t>9</a:t>
            </a:fld>
            <a:endParaRPr lang="en-US" dirty="0">
              <a:solidFill>
                <a:schemeClr val="tx1"/>
              </a:solidFill>
            </a:endParaRPr>
          </a:p>
        </p:txBody>
      </p:sp>
      <p:sp>
        <p:nvSpPr>
          <p:cNvPr id="7" name="TextBox 6"/>
          <p:cNvSpPr txBox="1"/>
          <p:nvPr/>
        </p:nvSpPr>
        <p:spPr>
          <a:xfrm>
            <a:off x="320040" y="1056640"/>
            <a:ext cx="8961120" cy="5647833"/>
          </a:xfrm>
          <a:prstGeom prst="rect">
            <a:avLst/>
          </a:prstGeom>
          <a:noFill/>
        </p:spPr>
        <p:txBody>
          <a:bodyPr wrap="square" lIns="96653" tIns="48326" rIns="96653" bIns="48326" rtlCol="0">
            <a:spAutoFit/>
          </a:bodyPr>
          <a:lstStyle/>
          <a:p>
            <a:pPr>
              <a:spcAft>
                <a:spcPts val="1057"/>
              </a:spcAft>
              <a:buFont typeface="Arial" pitchFamily="34" charset="0"/>
              <a:buChar char="•"/>
            </a:pPr>
            <a:r>
              <a:rPr lang="en-US" b="0" dirty="0" smtClean="0">
                <a:latin typeface="Arial" pitchFamily="34" charset="0"/>
                <a:cs typeface="Arial" pitchFamily="34" charset="0"/>
              </a:rPr>
              <a:t> </a:t>
            </a:r>
            <a:r>
              <a:rPr lang="en-US" sz="1800" b="0" dirty="0" smtClean="0">
                <a:latin typeface="Arial" pitchFamily="34" charset="0"/>
                <a:cs typeface="Arial" pitchFamily="34" charset="0"/>
              </a:rPr>
              <a:t>October 20, 2011 – Kick-off meeting chaired by USD(C) </a:t>
            </a:r>
            <a:endParaRPr lang="en-US" sz="1800" b="0" dirty="0">
              <a:latin typeface="Arial" pitchFamily="34" charset="0"/>
              <a:cs typeface="Arial" pitchFamily="34" charset="0"/>
            </a:endParaRPr>
          </a:p>
          <a:p>
            <a:pPr>
              <a:spcAft>
                <a:spcPts val="600"/>
              </a:spcAft>
              <a:buFont typeface="Arial" pitchFamily="34" charset="0"/>
              <a:buChar char="•"/>
            </a:pPr>
            <a:r>
              <a:rPr lang="en-US" sz="1800" b="0" dirty="0" smtClean="0">
                <a:latin typeface="Arial" pitchFamily="34" charset="0"/>
                <a:cs typeface="Arial" pitchFamily="34" charset="0"/>
              </a:rPr>
              <a:t> November 3, 2011 – Components provide </a:t>
            </a:r>
            <a:r>
              <a:rPr lang="en-US" sz="1800" b="0" dirty="0">
                <a:latin typeface="Arial" pitchFamily="34" charset="0"/>
                <a:cs typeface="Arial" pitchFamily="34" charset="0"/>
              </a:rPr>
              <a:t>their first draft plans to USD(C) </a:t>
            </a:r>
            <a:endParaRPr lang="en-US" sz="1800" b="0" dirty="0" smtClean="0">
              <a:latin typeface="Arial" pitchFamily="34" charset="0"/>
              <a:cs typeface="Arial" pitchFamily="34" charset="0"/>
            </a:endParaRPr>
          </a:p>
          <a:p>
            <a:pPr lvl="1">
              <a:spcAft>
                <a:spcPts val="317"/>
              </a:spcAft>
              <a:buFont typeface="Wingdings" pitchFamily="2" charset="2"/>
              <a:buChar char="Ø"/>
            </a:pPr>
            <a:r>
              <a:rPr lang="en-US" sz="1800" b="0" dirty="0" smtClean="0">
                <a:latin typeface="Arial" pitchFamily="34" charset="0"/>
                <a:cs typeface="Arial" pitchFamily="34" charset="0"/>
              </a:rPr>
              <a:t> Outcomes to be shown as either:</a:t>
            </a:r>
          </a:p>
          <a:p>
            <a:pPr marL="1208157" lvl="2" indent="-241632">
              <a:spcBef>
                <a:spcPts val="317"/>
              </a:spcBef>
              <a:buClr>
                <a:schemeClr val="accent1">
                  <a:lumMod val="50000"/>
                </a:schemeClr>
              </a:buClr>
              <a:buSzPct val="100000"/>
              <a:buFont typeface="Arial" pitchFamily="34" charset="0"/>
              <a:buChar char="–"/>
            </a:pPr>
            <a:r>
              <a:rPr lang="en-US" sz="1800" b="0" dirty="0" smtClean="0">
                <a:latin typeface="Arial" pitchFamily="34" charset="0"/>
                <a:cs typeface="Arial" pitchFamily="34" charset="0"/>
              </a:rPr>
              <a:t>Audit ready</a:t>
            </a:r>
          </a:p>
          <a:p>
            <a:pPr marL="1208157" lvl="2" indent="-241632">
              <a:spcBef>
                <a:spcPts val="317"/>
              </a:spcBef>
              <a:buClr>
                <a:schemeClr val="accent1">
                  <a:lumMod val="50000"/>
                </a:schemeClr>
              </a:buClr>
              <a:buSzPct val="100000"/>
              <a:buFont typeface="Arial" pitchFamily="34" charset="0"/>
              <a:buChar char="–"/>
            </a:pPr>
            <a:r>
              <a:rPr lang="en-US" sz="1800" b="0" dirty="0" smtClean="0">
                <a:latin typeface="Arial" pitchFamily="34" charset="0"/>
                <a:cs typeface="Arial" pitchFamily="34" charset="0"/>
              </a:rPr>
              <a:t>Corrective actions with completion dates </a:t>
            </a:r>
            <a:br>
              <a:rPr lang="en-US" sz="1800" b="0" dirty="0" smtClean="0">
                <a:latin typeface="Arial" pitchFamily="34" charset="0"/>
                <a:cs typeface="Arial" pitchFamily="34" charset="0"/>
              </a:rPr>
            </a:br>
            <a:r>
              <a:rPr lang="en-US" sz="1600" b="0" dirty="0" smtClean="0">
                <a:latin typeface="Arial" pitchFamily="34" charset="0"/>
                <a:cs typeface="Arial" pitchFamily="34" charset="0"/>
              </a:rPr>
              <a:t>(Any unfunded $ or billets needed)</a:t>
            </a:r>
          </a:p>
          <a:p>
            <a:pPr marL="1208157" lvl="2" indent="-241632">
              <a:spcBef>
                <a:spcPts val="317"/>
              </a:spcBef>
              <a:spcAft>
                <a:spcPts val="1200"/>
              </a:spcAft>
              <a:buClr>
                <a:schemeClr val="accent1">
                  <a:lumMod val="50000"/>
                </a:schemeClr>
              </a:buClr>
              <a:buSzPct val="100000"/>
              <a:buFont typeface="Arial" pitchFamily="34" charset="0"/>
              <a:buChar char="–"/>
            </a:pPr>
            <a:r>
              <a:rPr lang="en-US" sz="1800" b="0" dirty="0" smtClean="0">
                <a:latin typeface="Arial" pitchFamily="34" charset="0"/>
                <a:cs typeface="Arial" pitchFamily="34" charset="0"/>
              </a:rPr>
              <a:t>Discovery testing with completion dates within 6 months </a:t>
            </a:r>
            <a:br>
              <a:rPr lang="en-US" sz="1800" b="0" dirty="0" smtClean="0">
                <a:latin typeface="Arial" pitchFamily="34" charset="0"/>
                <a:cs typeface="Arial" pitchFamily="34" charset="0"/>
              </a:rPr>
            </a:br>
            <a:r>
              <a:rPr lang="en-US" sz="1600" b="0" dirty="0" smtClean="0">
                <a:latin typeface="Arial" pitchFamily="34" charset="0"/>
                <a:cs typeface="Arial" pitchFamily="34" charset="0"/>
              </a:rPr>
              <a:t>(Any unfunded $ or billets needed)</a:t>
            </a:r>
            <a:endParaRPr lang="en-US" sz="1800" b="0" dirty="0" smtClean="0">
              <a:latin typeface="Arial" pitchFamily="34" charset="0"/>
              <a:cs typeface="Arial" pitchFamily="34" charset="0"/>
            </a:endParaRPr>
          </a:p>
          <a:p>
            <a:pPr>
              <a:spcAft>
                <a:spcPts val="1057"/>
              </a:spcAft>
              <a:buFont typeface="Arial" pitchFamily="34" charset="0"/>
              <a:buChar char="•"/>
            </a:pPr>
            <a:r>
              <a:rPr lang="en-US" sz="1800" b="0" dirty="0" smtClean="0">
                <a:latin typeface="Arial" pitchFamily="34" charset="0"/>
                <a:cs typeface="Arial" pitchFamily="34" charset="0"/>
              </a:rPr>
              <a:t> November 15, 2011 – High-level FIAR Plan Status Report due to Congress</a:t>
            </a:r>
          </a:p>
          <a:p>
            <a:pPr>
              <a:spcAft>
                <a:spcPts val="1057"/>
              </a:spcAft>
              <a:buFont typeface="Arial" pitchFamily="34" charset="0"/>
              <a:buChar char="•"/>
            </a:pPr>
            <a:r>
              <a:rPr lang="en-US" sz="1800" b="0" dirty="0" smtClean="0">
                <a:latin typeface="Arial" pitchFamily="34" charset="0"/>
                <a:cs typeface="Arial" pitchFamily="34" charset="0"/>
              </a:rPr>
              <a:t> November 15, 2011 - Second draft of plans </a:t>
            </a:r>
            <a:r>
              <a:rPr lang="en-US" sz="1800" b="0" dirty="0">
                <a:latin typeface="Arial" pitchFamily="34" charset="0"/>
                <a:cs typeface="Arial" pitchFamily="34" charset="0"/>
              </a:rPr>
              <a:t>with </a:t>
            </a:r>
            <a:r>
              <a:rPr lang="en-US" sz="1800" b="0" dirty="0" smtClean="0">
                <a:latin typeface="Arial" pitchFamily="34" charset="0"/>
                <a:cs typeface="Arial" pitchFamily="34" charset="0"/>
              </a:rPr>
              <a:t>further detail due to USD(C)</a:t>
            </a:r>
            <a:endParaRPr lang="en-US" sz="1800" b="0" dirty="0">
              <a:latin typeface="Arial" pitchFamily="34" charset="0"/>
              <a:cs typeface="Arial" pitchFamily="34" charset="0"/>
            </a:endParaRPr>
          </a:p>
          <a:p>
            <a:pPr>
              <a:spcAft>
                <a:spcPts val="1200"/>
              </a:spcAft>
              <a:buFont typeface="Arial" pitchFamily="34" charset="0"/>
              <a:buChar char="•"/>
            </a:pPr>
            <a:r>
              <a:rPr lang="en-US" sz="1800" b="0" dirty="0" smtClean="0">
                <a:latin typeface="Arial" pitchFamily="34" charset="0"/>
                <a:cs typeface="Arial" pitchFamily="34" charset="0"/>
              </a:rPr>
              <a:t> December 2, 2011 – Final draft of plans to USD(C)</a:t>
            </a:r>
          </a:p>
          <a:p>
            <a:pPr>
              <a:spcAft>
                <a:spcPts val="1200"/>
              </a:spcAft>
              <a:buFont typeface="Arial" pitchFamily="34" charset="0"/>
              <a:buChar char="•"/>
            </a:pPr>
            <a:r>
              <a:rPr lang="en-US" sz="1800" b="0" dirty="0" smtClean="0">
                <a:latin typeface="Arial" pitchFamily="34" charset="0"/>
                <a:cs typeface="Arial" pitchFamily="34" charset="0"/>
              </a:rPr>
              <a:t> December 12, 2011 – USD(C) provides final plan to SecDef</a:t>
            </a:r>
          </a:p>
          <a:p>
            <a:pPr>
              <a:spcAft>
                <a:spcPts val="300"/>
              </a:spcAft>
              <a:buFont typeface="Arial" pitchFamily="34" charset="0"/>
              <a:buChar char="•"/>
            </a:pPr>
            <a:r>
              <a:rPr lang="en-US" sz="1800" b="0" dirty="0" smtClean="0">
                <a:latin typeface="Arial" pitchFamily="34" charset="0"/>
                <a:cs typeface="Arial" pitchFamily="34" charset="0"/>
              </a:rPr>
              <a:t> After December 12, 2011 – USD(C</a:t>
            </a:r>
            <a:r>
              <a:rPr lang="en-US" sz="1800" b="0" dirty="0">
                <a:latin typeface="Arial" pitchFamily="34" charset="0"/>
                <a:cs typeface="Arial" pitchFamily="34" charset="0"/>
              </a:rPr>
              <a:t>) will coordinate </a:t>
            </a:r>
            <a:r>
              <a:rPr lang="en-US" sz="1800" b="0" dirty="0" smtClean="0">
                <a:latin typeface="Arial" pitchFamily="34" charset="0"/>
                <a:cs typeface="Arial" pitchFamily="34" charset="0"/>
              </a:rPr>
              <a:t>review/approval </a:t>
            </a:r>
            <a:r>
              <a:rPr lang="en-US" sz="1800" b="0" dirty="0">
                <a:latin typeface="Arial" pitchFamily="34" charset="0"/>
                <a:cs typeface="Arial" pitchFamily="34" charset="0"/>
              </a:rPr>
              <a:t>of Component plans by </a:t>
            </a:r>
            <a:r>
              <a:rPr lang="en-US" sz="1800" b="0" dirty="0" smtClean="0">
                <a:latin typeface="Arial" pitchFamily="34" charset="0"/>
                <a:cs typeface="Arial" pitchFamily="34" charset="0"/>
              </a:rPr>
              <a:t>SecDef, </a:t>
            </a:r>
            <a:r>
              <a:rPr lang="en-US" sz="1800" b="0" dirty="0">
                <a:latin typeface="Arial" pitchFamily="34" charset="0"/>
                <a:cs typeface="Arial" pitchFamily="34" charset="0"/>
              </a:rPr>
              <a:t>to include any funding and manpower </a:t>
            </a:r>
            <a:r>
              <a:rPr lang="en-US" sz="1800" b="0" dirty="0" smtClean="0">
                <a:latin typeface="Arial" pitchFamily="34" charset="0"/>
                <a:cs typeface="Arial" pitchFamily="34" charset="0"/>
              </a:rPr>
              <a:t>increases; USD(C</a:t>
            </a:r>
            <a:r>
              <a:rPr lang="en-US" sz="1800" b="0" dirty="0">
                <a:latin typeface="Arial" pitchFamily="34" charset="0"/>
                <a:cs typeface="Arial" pitchFamily="34" charset="0"/>
              </a:rPr>
              <a:t>) will release the detailed plans publicly when they are sufficiently complete</a:t>
            </a:r>
            <a:r>
              <a:rPr lang="en-US" sz="1800" b="0" dirty="0" smtClean="0">
                <a:latin typeface="Arial" pitchFamily="34" charset="0"/>
                <a:cs typeface="Arial" pitchFamily="34" charset="0"/>
              </a:rPr>
              <a:t>.  Congressional Liaison will determine how/when November FIAR Plan will be updated. </a:t>
            </a:r>
            <a:endParaRPr lang="en-US" sz="1800" b="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Engine Room Template for OUSDC v15 - without Seal">
  <a:themeElements>
    <a:clrScheme name="Engine Room Template for OUSDC v15 - without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gine Room Template for OUSDC v15 - without Se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lnDef>
  </a:objectDefaults>
  <a:extraClrSchemeLst>
    <a:extraClrScheme>
      <a:clrScheme name="Engine Room Template for OUSDC v15 - without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gine Room Template for OUSDC v15 - without Se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gine Room Template for OUSDC v15 - without Se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gine Room Template for OUSDC v15 - without Se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gine Room Template for OUSDC v15 - without Se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gine Room Template for OUSDC v15 - without Se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gine Room Template for OUSDC v15 - without Se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gine Room Template for OUSDC v15 - without Se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gine Room Template for OUSDC v15 - without Se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gine Room Template for OUSDC v15 - without Se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gine Room Template for OUSDC v15 - without Se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gine Room Template for OUSDC v15 - without Se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6_Engine Room Template for OUSDC v15 - without Seal">
  <a:themeElements>
    <a:clrScheme name="Engine Room Template for OUSDC v15 - without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gine Room Template for OUSDC v15 - without Se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lnDef>
  </a:objectDefaults>
  <a:extraClrSchemeLst>
    <a:extraClrScheme>
      <a:clrScheme name="Engine Room Template for OUSDC v15 - without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gine Room Template for OUSDC v15 - without Se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gine Room Template for OUSDC v15 - without Se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gine Room Template for OUSDC v15 - without Se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gine Room Template for OUSDC v15 - without Se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gine Room Template for OUSDC v15 - without Se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gine Room Template for OUSDC v15 - without Se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gine Room Template for OUSDC v15 - without Se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gine Room Template for OUSDC v15 - without Se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gine Room Template for OUSDC v15 - without Se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gine Room Template for OUSDC v15 - without Se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gine Room Template for OUSDC v15 - without Se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Engine Room Template for OUSDC v15 - without Seal">
  <a:themeElements>
    <a:clrScheme name="Engine Room Template for OUSDC v15 - without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gine Room Template for OUSDC v15 - without Se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lnDef>
  </a:objectDefaults>
  <a:extraClrSchemeLst>
    <a:extraClrScheme>
      <a:clrScheme name="Engine Room Template for OUSDC v15 - without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gine Room Template for OUSDC v15 - without Se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gine Room Template for OUSDC v15 - without Se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gine Room Template for OUSDC v15 - without Se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gine Room Template for OUSDC v15 - without Se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gine Room Template for OUSDC v15 - without Se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gine Room Template for OUSDC v15 - without Se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gine Room Template for OUSDC v15 - without Se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gine Room Template for OUSDC v15 - without Se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gine Room Template for OUSDC v15 - without Se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gine Room Template for OUSDC v15 - without Se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gine Room Template for OUSDC v15 - without Se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9_Engine Room Template for OUSDC v15 - without Seal">
  <a:themeElements>
    <a:clrScheme name="Engine Room Template for OUSDC v15 - without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gine Room Template for OUSDC v15 - without Se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lnDef>
  </a:objectDefaults>
  <a:extraClrSchemeLst>
    <a:extraClrScheme>
      <a:clrScheme name="Engine Room Template for OUSDC v15 - without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gine Room Template for OUSDC v15 - without Se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gine Room Template for OUSDC v15 - without Se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gine Room Template for OUSDC v15 - without Se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gine Room Template for OUSDC v15 - without Se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gine Room Template for OUSDC v15 - without Se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gine Room Template for OUSDC v15 - without Se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gine Room Template for OUSDC v15 - without Se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gine Room Template for OUSDC v15 - without Se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gine Room Template for OUSDC v15 - without Se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gine Room Template for OUSDC v15 - without Se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gine Room Template for OUSDC v15 - without Se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Engine Room Template for OUSDC v15 - without Seal">
  <a:themeElements>
    <a:clrScheme name="Engine Room Template for OUSDC v15 - without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gine Room Template for OUSDC v15 - without Se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lnDef>
  </a:objectDefaults>
  <a:extraClrSchemeLst>
    <a:extraClrScheme>
      <a:clrScheme name="Engine Room Template for OUSDC v15 - without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gine Room Template for OUSDC v15 - without Se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gine Room Template for OUSDC v15 - without Se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gine Room Template for OUSDC v15 - without Se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gine Room Template for OUSDC v15 - without Se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gine Room Template for OUSDC v15 - without Se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gine Room Template for OUSDC v15 - without Se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gine Room Template for OUSDC v15 - without Se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gine Room Template for OUSDC v15 - without Se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gine Room Template for OUSDC v15 - without Se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gine Room Template for OUSDC v15 - without Se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gine Room Template for OUSDC v15 - without Se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BTA">
  <a:themeElements>
    <a:clrScheme name="standard_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_PowerPoint">
      <a:majorFont>
        <a:latin typeface="Impac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standard_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_PowerPoi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_PowerPoi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_PowerPoi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_PowerPoi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_PowerPoi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_PowerPoi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_PowerPoi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_PowerPoi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_PowerPoi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_PowerPoi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_PowerPoi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Engine Room Template for OUSDC v15 - without Seal">
  <a:themeElements>
    <a:clrScheme name="Engine Room Template for OUSDC v15 - without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gine Room Template for OUSDC v15 - without Se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lnDef>
  </a:objectDefaults>
  <a:extraClrSchemeLst>
    <a:extraClrScheme>
      <a:clrScheme name="Engine Room Template for OUSDC v15 - without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gine Room Template for OUSDC v15 - without Se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gine Room Template for OUSDC v15 - without Se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gine Room Template for OUSDC v15 - without Se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gine Room Template for OUSDC v15 - without Se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gine Room Template for OUSDC v15 - without Se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gine Room Template for OUSDC v15 - without Se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gine Room Template for OUSDC v15 - without Se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gine Room Template for OUSDC v15 - without Se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gine Room Template for OUSDC v15 - without Se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gine Room Template for OUSDC v15 - without Se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gine Room Template for OUSDC v15 - without Se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Engine Room Template for OUSDC v15 - without Seal">
  <a:themeElements>
    <a:clrScheme name="Engine Room Template for OUSDC v15 - without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gine Room Template for OUSDC v15 - without Se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lnDef>
  </a:objectDefaults>
  <a:extraClrSchemeLst>
    <a:extraClrScheme>
      <a:clrScheme name="Engine Room Template for OUSDC v15 - without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gine Room Template for OUSDC v15 - without Se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gine Room Template for OUSDC v15 - without Se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gine Room Template for OUSDC v15 - without Se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gine Room Template for OUSDC v15 - without Se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gine Room Template for OUSDC v15 - without Se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gine Room Template for OUSDC v15 - without Se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gine Room Template for OUSDC v15 - without Se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gine Room Template for OUSDC v15 - without Se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gine Room Template for OUSDC v15 - without Se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gine Room Template for OUSDC v15 - without Se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gine Room Template for OUSDC v15 - without Se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5_Engine Room Template for OUSDC v15 - without Seal">
  <a:themeElements>
    <a:clrScheme name="Engine Room Template for OUSDC v15 - without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gine Room Template for OUSDC v15 - without Se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lnDef>
  </a:objectDefaults>
  <a:extraClrSchemeLst>
    <a:extraClrScheme>
      <a:clrScheme name="Engine Room Template for OUSDC v15 - without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gine Room Template for OUSDC v15 - without Se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gine Room Template for OUSDC v15 - without Se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gine Room Template for OUSDC v15 - without Se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gine Room Template for OUSDC v15 - without Se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gine Room Template for OUSDC v15 - without Se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gine Room Template for OUSDC v15 - without Se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gine Room Template for OUSDC v15 - without Se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gine Room Template for OUSDC v15 - without Se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gine Room Template for OUSDC v15 - without Se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gine Room Template for OUSDC v15 - without Se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gine Room Template for OUSDC v15 - without Se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7_Engine Room Template for OUSDC v15 - without Seal">
  <a:themeElements>
    <a:clrScheme name="Engine Room Template for OUSDC v15 - without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gine Room Template for OUSDC v15 - without Se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lnDef>
  </a:objectDefaults>
  <a:extraClrSchemeLst>
    <a:extraClrScheme>
      <a:clrScheme name="Engine Room Template for OUSDC v15 - without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gine Room Template for OUSDC v15 - without Se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gine Room Template for OUSDC v15 - without Se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gine Room Template for OUSDC v15 - without Se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gine Room Template for OUSDC v15 - without Se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gine Room Template for OUSDC v15 - without Se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gine Room Template for OUSDC v15 - without Se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gine Room Template for OUSDC v15 - without Se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gine Room Template for OUSDC v15 - without Se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gine Room Template for OUSDC v15 - without Se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gine Room Template for OUSDC v15 - without Se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gine Room Template for OUSDC v15 - without Se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Engine Room Template for OUSDC v15 - without Seal</Template>
  <TotalTime>12162</TotalTime>
  <Words>681</Words>
  <Application>Microsoft Office PowerPoint</Application>
  <PresentationFormat>Custom</PresentationFormat>
  <Paragraphs>107</Paragraphs>
  <Slides>9</Slides>
  <Notes>3</Notes>
  <HiddenSlides>0</HiddenSlides>
  <MMClips>0</MMClips>
  <ScaleCrop>false</ScaleCrop>
  <HeadingPairs>
    <vt:vector size="4" baseType="variant">
      <vt:variant>
        <vt:lpstr>Theme</vt:lpstr>
      </vt:variant>
      <vt:variant>
        <vt:i4>10</vt:i4>
      </vt:variant>
      <vt:variant>
        <vt:lpstr>Slide Titles</vt:lpstr>
      </vt:variant>
      <vt:variant>
        <vt:i4>9</vt:i4>
      </vt:variant>
    </vt:vector>
  </HeadingPairs>
  <TitlesOfParts>
    <vt:vector size="19" baseType="lpstr">
      <vt:lpstr>Engine Room Template for OUSDC v15 - without Seal</vt:lpstr>
      <vt:lpstr>1_Engine Room Template for OUSDC v15 - without Seal</vt:lpstr>
      <vt:lpstr>9_Engine Room Template for OUSDC v15 - without Seal</vt:lpstr>
      <vt:lpstr>2_Engine Room Template for OUSDC v15 - without Seal</vt:lpstr>
      <vt:lpstr>BTA</vt:lpstr>
      <vt:lpstr>3_Engine Room Template for OUSDC v15 - without Seal</vt:lpstr>
      <vt:lpstr>4_Engine Room Template for OUSDC v15 - without Seal</vt:lpstr>
      <vt:lpstr>5_Engine Room Template for OUSDC v15 - without Seal</vt:lpstr>
      <vt:lpstr>7_Engine Room Template for OUSDC v15 - without Seal</vt:lpstr>
      <vt:lpstr>6_Engine Room Template for OUSDC v15 - without Seal</vt:lpstr>
      <vt:lpstr>Financial Improvement and  Audit Readiness (FIAR)</vt:lpstr>
      <vt:lpstr>Call to Action</vt:lpstr>
      <vt:lpstr>The Directive</vt:lpstr>
      <vt:lpstr>Revised Plan in 60 Days</vt:lpstr>
      <vt:lpstr>Overall Strategy Remains in Place</vt:lpstr>
      <vt:lpstr>Why We Can Speed Up</vt:lpstr>
      <vt:lpstr>Important Dates</vt:lpstr>
      <vt:lpstr>Framework for Components’ SBR Plans</vt:lpstr>
      <vt:lpstr>Notional Timeline</vt:lpstr>
    </vt:vector>
  </TitlesOfParts>
  <Company>Comptroller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Briefing to  the Office of Management  and Budget   DoD Financial Management Improvement </dc:title>
  <dc:creator>AnctilC</dc:creator>
  <cp:lastModifiedBy>Davey, Katherine E</cp:lastModifiedBy>
  <cp:revision>728</cp:revision>
  <dcterms:created xsi:type="dcterms:W3CDTF">2008-03-19T12:57:05Z</dcterms:created>
  <dcterms:modified xsi:type="dcterms:W3CDTF">2011-11-16T23:45:55Z</dcterms:modified>
</cp:coreProperties>
</file>