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48" r:id="rId4"/>
    <p:sldId id="451" r:id="rId5"/>
    <p:sldId id="450" r:id="rId6"/>
    <p:sldId id="449" r:id="rId7"/>
    <p:sldId id="452" r:id="rId8"/>
    <p:sldId id="453" r:id="rId9"/>
    <p:sldId id="390" r:id="rId10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17/10/2022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MARZO</a:t>
            </a: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2022</a:t>
            </a: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  <a:endParaRPr lang="es-MX" altLang="es-MX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55318" y="1742266"/>
            <a:ext cx="7585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SE LLEVO ACABO LA VISITA DE OBRA Y VERIFICACION DE INFORMACIÓN, CLASIFICACIÓN Y COMPLEMENTACION DE EXPEDIENTES DE OBRA, </a:t>
            </a:r>
            <a:r>
              <a:rPr lang="es-MX" sz="1600" b="1" dirty="0" smtClean="0">
                <a:solidFill>
                  <a:srgbClr val="002060"/>
                </a:solidFill>
                <a:latin typeface="Anja Eliane" panose="02020500000000000000" pitchFamily="18" charset="0"/>
                <a:cs typeface="Arial" panose="020B0604020202020204" pitchFamily="34" charset="0"/>
              </a:rPr>
              <a:t>PARA </a:t>
            </a:r>
            <a:r>
              <a:rPr lang="es-ES" sz="1600" b="1" dirty="0" smtClean="0">
                <a:solidFill>
                  <a:srgbClr val="002060"/>
                </a:solidFill>
                <a:latin typeface="Anja Eliane" panose="02020500000000000000" pitchFamily="18" charset="0"/>
                <a:cs typeface="Arial" panose="020B0604020202020204" pitchFamily="34" charset="0"/>
              </a:rPr>
              <a:t>AUDITORIA </a:t>
            </a:r>
            <a:r>
              <a:rPr lang="es-ES" sz="1600" b="1" dirty="0">
                <a:solidFill>
                  <a:srgbClr val="002060"/>
                </a:solidFill>
                <a:latin typeface="Anja Eliane" panose="02020500000000000000" pitchFamily="18" charset="0"/>
                <a:cs typeface="Arial" panose="020B0604020202020204" pitchFamily="34" charset="0"/>
              </a:rPr>
              <a:t>SUPERIOR DEL ESTADO (ASE) PARA OBRAS ENTREGADAS EN LA REVISIÓN DEL EJERCICIO FISCAL 2021</a:t>
            </a: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.</a:t>
            </a:r>
            <a:endParaRPr lang="es-MX" altLang="es-MX" sz="1600" b="1" dirty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64488" y="959328"/>
            <a:ext cx="796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COMPLEMENTACIÓN DE EXPEDIENTES PARA LA ASE.</a:t>
            </a:r>
            <a:endParaRPr lang="es-MX" altLang="es-MX" sz="24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55318" y="3059459"/>
            <a:ext cx="7585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TRASLADO DE EXPEDIENTES DE OBRA PARA LA ENTREGA EN ARCHIVOS DE LA AUDITORIA SUPERIOR DEL ESTADO (ASE) PARA OBRAS ENTREGADAS EN LA REVISIÓN DEL EJERCICIO FISCAL 2021.</a:t>
            </a:r>
            <a:endParaRPr lang="es-MX" altLang="es-MX" sz="1600" b="1" dirty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02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64488" y="959328"/>
            <a:ext cx="7968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CANCELACION DE POZO PROFUNDO EXISTENTE, SIN AGUA, EN RANCHO SANTA MARTHA, (PROF APROXIMADA 60 MTS)</a:t>
            </a:r>
            <a:endParaRPr lang="es-MX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3" y="1819725"/>
            <a:ext cx="3774314" cy="22535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4" y="1819726"/>
            <a:ext cx="3774314" cy="2253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41" y="4405048"/>
            <a:ext cx="4417453" cy="22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75868" y="58587"/>
            <a:ext cx="796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-SONDEOS Y MEDICIONES EN ACUEDUCTOS VANEGAS CEDRAL PARA DETECCION DE PERDIDAS DEBIDO A DESBASTO EN LA CIUDAD.</a:t>
            </a:r>
            <a:endParaRPr lang="es-MX" altLang="es-MX" sz="2400" b="1" dirty="0">
              <a:solidFill>
                <a:srgbClr val="00206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5" y="704920"/>
            <a:ext cx="2545992" cy="33946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44" y="704919"/>
            <a:ext cx="2545992" cy="33946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4" y="4459566"/>
            <a:ext cx="3754594" cy="23133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2" y="4459566"/>
            <a:ext cx="3754594" cy="23133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48" y="704918"/>
            <a:ext cx="2563384" cy="33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62129" y="171453"/>
            <a:ext cx="7619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>
                <a:solidFill>
                  <a:srgbClr val="002060"/>
                </a:solidFill>
                <a:latin typeface="Corbel" panose="020B0503020204020204" pitchFamily="34" charset="0"/>
              </a:rPr>
              <a:t>- COLOCACION DE DESFOGUES </a:t>
            </a: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 Y MEDICIONES EN ACUEDUCTOS VANEGAS CEDRAL CON INTENCION DE LA CORRECIONES A PERDIDAS.</a:t>
            </a: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9" y="953036"/>
            <a:ext cx="3708446" cy="27109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9" y="3902299"/>
            <a:ext cx="1675864" cy="27432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11" y="3902299"/>
            <a:ext cx="1675864" cy="27432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00" y="965368"/>
            <a:ext cx="1675864" cy="26986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00" y="3902299"/>
            <a:ext cx="1675864" cy="27432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89" y="965368"/>
            <a:ext cx="1681970" cy="26986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2019" r="28169" b="25822"/>
          <a:stretch/>
        </p:blipFill>
        <p:spPr>
          <a:xfrm>
            <a:off x="6621289" y="3902298"/>
            <a:ext cx="1715887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ielo.cl/img/revistas/chjaasc/v34n3/0719-3890-chjaasc-00603-g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3875393"/>
            <a:ext cx="2740783" cy="27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5331855"/>
            <a:ext cx="1361436" cy="131237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05507" y="121209"/>
            <a:ext cx="796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SONDEOS ELECTRICO VERTICALES PARA BUSQUEDA SUBTERRANEA DE AGUA. (RANCHO SANTA </a:t>
            </a:r>
            <a:r>
              <a:rPr lang="es-MX" b="1" dirty="0">
                <a:solidFill>
                  <a:srgbClr val="002060"/>
                </a:solidFill>
                <a:latin typeface="Corbel" panose="020B0503020204020204" pitchFamily="34" charset="0"/>
              </a:rPr>
              <a:t>MARTHA) </a:t>
            </a: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MX" sz="105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TIME-LAPSE </a:t>
            </a:r>
            <a:r>
              <a:rPr lang="es-MX" sz="1050" b="1" dirty="0">
                <a:solidFill>
                  <a:srgbClr val="002060"/>
                </a:solidFill>
                <a:latin typeface="Corbel" panose="020B0503020204020204" pitchFamily="34" charset="0"/>
              </a:rPr>
              <a:t>ELECTRICAL RESISTIVITY TOMOGRAPHY</a:t>
            </a:r>
            <a:endParaRPr lang="es-MX" altLang="es-MX" sz="1200" b="1" dirty="0">
              <a:solidFill>
                <a:srgbClr val="00206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06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837250"/>
            <a:ext cx="2871989" cy="2819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837250"/>
            <a:ext cx="2820473" cy="27688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44959"/>
          <a:stretch/>
        </p:blipFill>
        <p:spPr>
          <a:xfrm>
            <a:off x="6323527" y="837250"/>
            <a:ext cx="2820473" cy="27688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 b="22832"/>
          <a:stretch/>
        </p:blipFill>
        <p:spPr>
          <a:xfrm>
            <a:off x="1770384" y="5331854"/>
            <a:ext cx="1346301" cy="13123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71" y="3890990"/>
            <a:ext cx="1363514" cy="13534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14085" b="24131"/>
          <a:stretch/>
        </p:blipFill>
        <p:spPr>
          <a:xfrm>
            <a:off x="330152" y="3871741"/>
            <a:ext cx="1361436" cy="13880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3871741"/>
            <a:ext cx="2820473" cy="27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ielo.cl/img/revistas/chjaasc/v34n3/0719-3890-chjaasc-00603-g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5460642"/>
            <a:ext cx="2740783" cy="11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5331855"/>
            <a:ext cx="1361436" cy="131237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05507" y="121209"/>
            <a:ext cx="796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SONDEOS ELECTRICO VERTICALES PARA BUSQUEDA SUBTERRANEA DE AGUA. (RANCHO SANTA </a:t>
            </a:r>
            <a:r>
              <a:rPr lang="es-MX" b="1" dirty="0">
                <a:solidFill>
                  <a:srgbClr val="002060"/>
                </a:solidFill>
                <a:latin typeface="Corbel" panose="020B0503020204020204" pitchFamily="34" charset="0"/>
              </a:rPr>
              <a:t>MARTHA) </a:t>
            </a: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MX" sz="105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TIME-LAPSE </a:t>
            </a:r>
            <a:r>
              <a:rPr lang="es-MX" sz="1050" b="1" dirty="0">
                <a:solidFill>
                  <a:srgbClr val="002060"/>
                </a:solidFill>
                <a:latin typeface="Corbel" panose="020B0503020204020204" pitchFamily="34" charset="0"/>
              </a:rPr>
              <a:t>ELECTRICAL RESISTIVITY TOMOGRAPHY</a:t>
            </a:r>
            <a:endParaRPr lang="es-MX" altLang="es-MX" sz="1200" b="1" dirty="0">
              <a:solidFill>
                <a:srgbClr val="00206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06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2" y="837250"/>
            <a:ext cx="2871989" cy="2819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837250"/>
            <a:ext cx="2820473" cy="27688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44959"/>
          <a:stretch/>
        </p:blipFill>
        <p:spPr>
          <a:xfrm>
            <a:off x="6323527" y="837250"/>
            <a:ext cx="2820473" cy="27688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 b="22832"/>
          <a:stretch/>
        </p:blipFill>
        <p:spPr>
          <a:xfrm>
            <a:off x="1770384" y="5331854"/>
            <a:ext cx="1346301" cy="13123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71" y="3890990"/>
            <a:ext cx="1363514" cy="13534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14085" b="24131"/>
          <a:stretch/>
        </p:blipFill>
        <p:spPr>
          <a:xfrm>
            <a:off x="330152" y="3871741"/>
            <a:ext cx="1361436" cy="13880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3871741"/>
            <a:ext cx="2820473" cy="27724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2" b="26009"/>
          <a:stretch/>
        </p:blipFill>
        <p:spPr>
          <a:xfrm>
            <a:off x="6323527" y="3871741"/>
            <a:ext cx="2740783" cy="15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  <a:endParaRPr lang="es-MX" altLang="es-MX" sz="18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</a:t>
            </a: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COORDINACIÓN DE </a:t>
            </a:r>
            <a:r>
              <a:rPr lang="es-MX" altLang="es-MX" sz="18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SUPERVISIÓN.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MARZO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2022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Elaboro.</a:t>
            </a:r>
          </a:p>
          <a:p>
            <a:pPr algn="ctr"/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Joel Blas Muñoz Loredo.</a:t>
            </a:r>
          </a:p>
          <a:p>
            <a:pPr algn="ctr"/>
            <a:r>
              <a:rPr lang="es-MX" sz="1400" dirty="0" smtClean="0"/>
              <a:t>Coordinador de Supervisión.</a:t>
            </a:r>
            <a:endParaRPr lang="es-MX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Lic. Marcela Magdalena Cervantes Morales</a:t>
            </a:r>
            <a:r>
              <a:rPr lang="es-MX" sz="1400" dirty="0" smtClean="0"/>
              <a:t>.</a:t>
            </a:r>
          </a:p>
          <a:p>
            <a:pPr algn="ctr"/>
            <a:r>
              <a:rPr lang="es-MX" sz="1400" dirty="0" smtClean="0"/>
              <a:t>Coordinadora de Seguimiento a Planes y Programas</a:t>
            </a:r>
            <a:endParaRPr lang="es-MX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Fecha: 11-ABRIL-2022.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 smtClean="0"/>
              <a:t>Vo</a:t>
            </a:r>
            <a:r>
              <a:rPr lang="es-MX" sz="1400" b="1" dirty="0" smtClean="0"/>
              <a:t> Bo.</a:t>
            </a:r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Mario Antonio Moran Cruz.</a:t>
            </a:r>
          </a:p>
          <a:p>
            <a:pPr algn="ctr"/>
            <a:r>
              <a:rPr lang="es-MX" sz="1400" dirty="0" smtClean="0"/>
              <a:t>Gerente Técnico.</a:t>
            </a:r>
            <a:endParaRPr lang="es-MX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 smtClean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Alonso Tobías García.</a:t>
            </a:r>
          </a:p>
          <a:p>
            <a:pPr algn="ctr"/>
            <a:r>
              <a:rPr lang="es-MX" sz="1400" dirty="0" smtClean="0"/>
              <a:t>Gerente de Proyectos.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0307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19894</TotalTime>
  <Words>273</Words>
  <Application>Microsoft Office PowerPoint</Application>
  <PresentationFormat>Presentación en pantalla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Anja Eliane</vt:lpstr>
      <vt:lpstr>Arial</vt:lpstr>
      <vt:lpstr>Calibri</vt:lpstr>
      <vt:lpstr>Calibri Light</vt:lpstr>
      <vt:lpstr>Century Gothic</vt:lpstr>
      <vt:lpstr>Corbel</vt:lpstr>
      <vt:lpstr>Matura MT Script Capitals</vt:lpstr>
      <vt:lpstr>Times New Roman</vt:lpstr>
      <vt:lpstr>Verdana</vt:lpstr>
      <vt:lpstr>Wingdings 2</vt:lpstr>
      <vt:lpstr>Wingdings 3</vt:lpstr>
      <vt:lpstr>HDOfficeLightV0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joel blass</cp:lastModifiedBy>
  <cp:revision>770</cp:revision>
  <cp:lastPrinted>2021-04-10T18:17:27Z</cp:lastPrinted>
  <dcterms:created xsi:type="dcterms:W3CDTF">2015-09-10T15:29:04Z</dcterms:created>
  <dcterms:modified xsi:type="dcterms:W3CDTF">2022-10-17T21:22:14Z</dcterms:modified>
</cp:coreProperties>
</file>