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4A1FC-64CC-4051-AE5A-8FDA57D1D132}" v="17" dt="2024-02-29T14:08:03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2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muel &amp; Maye Lara" userId="90c5ce589c208ce4" providerId="LiveId" clId="{F6A4A1FC-64CC-4051-AE5A-8FDA57D1D132}"/>
    <pc:docChg chg="custSel modSld">
      <pc:chgData name="Lemuel &amp; Maye Lara" userId="90c5ce589c208ce4" providerId="LiveId" clId="{F6A4A1FC-64CC-4051-AE5A-8FDA57D1D132}" dt="2024-02-29T14:08:27.047" v="283" actId="255"/>
      <pc:docMkLst>
        <pc:docMk/>
      </pc:docMkLst>
      <pc:sldChg chg="modSp mod">
        <pc:chgData name="Lemuel &amp; Maye Lara" userId="90c5ce589c208ce4" providerId="LiveId" clId="{F6A4A1FC-64CC-4051-AE5A-8FDA57D1D132}" dt="2024-02-29T00:38:29.072" v="71" actId="20577"/>
        <pc:sldMkLst>
          <pc:docMk/>
          <pc:sldMk cId="2002657495" sldId="256"/>
        </pc:sldMkLst>
        <pc:spChg chg="mod">
          <ac:chgData name="Lemuel &amp; Maye Lara" userId="90c5ce589c208ce4" providerId="LiveId" clId="{F6A4A1FC-64CC-4051-AE5A-8FDA57D1D132}" dt="2024-02-29T00:38:29.072" v="71" actId="20577"/>
          <ac:spMkLst>
            <pc:docMk/>
            <pc:sldMk cId="2002657495" sldId="256"/>
            <ac:spMk id="4" creationId="{F519E7BB-7290-7641-58BA-F7B08C5058CE}"/>
          </ac:spMkLst>
        </pc:spChg>
      </pc:sldChg>
      <pc:sldChg chg="addSp delSp modSp mod">
        <pc:chgData name="Lemuel &amp; Maye Lara" userId="90c5ce589c208ce4" providerId="LiveId" clId="{F6A4A1FC-64CC-4051-AE5A-8FDA57D1D132}" dt="2024-02-29T00:42:52.524" v="230" actId="790"/>
        <pc:sldMkLst>
          <pc:docMk/>
          <pc:sldMk cId="2269458965" sldId="257"/>
        </pc:sldMkLst>
        <pc:spChg chg="add mod">
          <ac:chgData name="Lemuel &amp; Maye Lara" userId="90c5ce589c208ce4" providerId="LiveId" clId="{F6A4A1FC-64CC-4051-AE5A-8FDA57D1D132}" dt="2024-02-29T00:40:29.532" v="138" actId="1076"/>
          <ac:spMkLst>
            <pc:docMk/>
            <pc:sldMk cId="2269458965" sldId="257"/>
            <ac:spMk id="4" creationId="{840C3987-97E5-73C1-E246-0F86CE3E8CC8}"/>
          </ac:spMkLst>
        </pc:spChg>
        <pc:spChg chg="mod">
          <ac:chgData name="Lemuel &amp; Maye Lara" userId="90c5ce589c208ce4" providerId="LiveId" clId="{F6A4A1FC-64CC-4051-AE5A-8FDA57D1D132}" dt="2024-02-29T00:42:38.588" v="229" actId="790"/>
          <ac:spMkLst>
            <pc:docMk/>
            <pc:sldMk cId="2269458965" sldId="257"/>
            <ac:spMk id="5" creationId="{34AED1C2-2C70-4BDD-C806-D31EC3F11F1B}"/>
          </ac:spMkLst>
        </pc:spChg>
        <pc:spChg chg="mod">
          <ac:chgData name="Lemuel &amp; Maye Lara" userId="90c5ce589c208ce4" providerId="LiveId" clId="{F6A4A1FC-64CC-4051-AE5A-8FDA57D1D132}" dt="2024-02-29T00:42:52.524" v="230" actId="790"/>
          <ac:spMkLst>
            <pc:docMk/>
            <pc:sldMk cId="2269458965" sldId="257"/>
            <ac:spMk id="6" creationId="{ED6EFE9E-F149-F882-A1D5-9019F79AB61F}"/>
          </ac:spMkLst>
        </pc:spChg>
        <pc:spChg chg="add mod">
          <ac:chgData name="Lemuel &amp; Maye Lara" userId="90c5ce589c208ce4" providerId="LiveId" clId="{F6A4A1FC-64CC-4051-AE5A-8FDA57D1D132}" dt="2024-02-29T00:40:21.803" v="137" actId="207"/>
          <ac:spMkLst>
            <pc:docMk/>
            <pc:sldMk cId="2269458965" sldId="257"/>
            <ac:spMk id="7" creationId="{50DA28E0-1AB7-4AB2-B359-55F8616D16E8}"/>
          </ac:spMkLst>
        </pc:spChg>
        <pc:picChg chg="del">
          <ac:chgData name="Lemuel &amp; Maye Lara" userId="90c5ce589c208ce4" providerId="LiveId" clId="{F6A4A1FC-64CC-4051-AE5A-8FDA57D1D132}" dt="2024-02-29T00:38:55.880" v="72" actId="478"/>
          <ac:picMkLst>
            <pc:docMk/>
            <pc:sldMk cId="2269458965" sldId="257"/>
            <ac:picMk id="2" creationId="{74231406-F50A-73BE-FEBF-DD9061C51AC5}"/>
          </ac:picMkLst>
        </pc:picChg>
      </pc:sldChg>
      <pc:sldChg chg="modSp mod">
        <pc:chgData name="Lemuel &amp; Maye Lara" userId="90c5ce589c208ce4" providerId="LiveId" clId="{F6A4A1FC-64CC-4051-AE5A-8FDA57D1D132}" dt="2024-02-29T14:08:27.047" v="283" actId="255"/>
        <pc:sldMkLst>
          <pc:docMk/>
          <pc:sldMk cId="3681011219" sldId="258"/>
        </pc:sldMkLst>
        <pc:spChg chg="mod">
          <ac:chgData name="Lemuel &amp; Maye Lara" userId="90c5ce589c208ce4" providerId="LiveId" clId="{F6A4A1FC-64CC-4051-AE5A-8FDA57D1D132}" dt="2024-02-29T14:08:27.047" v="283" actId="255"/>
          <ac:spMkLst>
            <pc:docMk/>
            <pc:sldMk cId="3681011219" sldId="258"/>
            <ac:spMk id="4" creationId="{F519E7BB-7290-7641-58BA-F7B08C5058CE}"/>
          </ac:spMkLst>
        </pc:spChg>
      </pc:sldChg>
      <pc:sldChg chg="addSp modSp mod setBg">
        <pc:chgData name="Lemuel &amp; Maye Lara" userId="90c5ce589c208ce4" providerId="LiveId" clId="{F6A4A1FC-64CC-4051-AE5A-8FDA57D1D132}" dt="2024-02-29T14:07:35.324" v="268" actId="20577"/>
        <pc:sldMkLst>
          <pc:docMk/>
          <pc:sldMk cId="575271401" sldId="259"/>
        </pc:sldMkLst>
        <pc:spChg chg="add mod ord">
          <ac:chgData name="Lemuel &amp; Maye Lara" userId="90c5ce589c208ce4" providerId="LiveId" clId="{F6A4A1FC-64CC-4051-AE5A-8FDA57D1D132}" dt="2024-02-29T14:06:47.613" v="265" actId="14100"/>
          <ac:spMkLst>
            <pc:docMk/>
            <pc:sldMk cId="575271401" sldId="259"/>
            <ac:spMk id="2" creationId="{65C33CF2-DBE3-249D-3CAA-0189DC4868AE}"/>
          </ac:spMkLst>
        </pc:spChg>
        <pc:spChg chg="mod ord">
          <ac:chgData name="Lemuel &amp; Maye Lara" userId="90c5ce589c208ce4" providerId="LiveId" clId="{F6A4A1FC-64CC-4051-AE5A-8FDA57D1D132}" dt="2024-02-29T14:07:35.324" v="268" actId="20577"/>
          <ac:spMkLst>
            <pc:docMk/>
            <pc:sldMk cId="575271401" sldId="259"/>
            <ac:spMk id="9" creationId="{A505C504-578F-2DF2-9A45-AD989CF506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89FE-8902-02E9-D3B4-A03CFA205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8DF43-756D-595C-8D2C-FCF18F8F8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34B47-E3C3-0773-D6DC-B76F1A41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027F-5B9C-7C53-BE72-A61030BD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2D7F-DE9E-69B3-A864-141ED5D5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E6F0-2E53-01FA-8C3D-BF03CEDF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9D934-610D-1EEA-2D88-9A28556FA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9F922-B5D2-71A8-9CA2-0BD8978A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94AF9-6B67-F0A0-DFB4-E007F8B7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3C376-7C5C-6FFA-D77B-5819D86E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997CE-BA10-376B-4A13-B0B484F14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99E-F344-1493-444B-A3611B323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9C593-245C-CD5C-7125-D73B99E0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34DF1-43F3-2F61-1BD5-1EB7E47C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F48C-EB29-93BB-602C-4517072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D99C-A2AE-1C7E-9940-38241F91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658B-8E85-B14E-979D-E62B10517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C4E70-EDBF-BC5F-6230-CE7488CE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AAFDD-263D-1407-5967-BF24CEC7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3A5B-5943-2C14-3AD4-CAF5C99F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113A-3828-E7B0-1C99-5CE5BB93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B6CEC-58DD-059A-9CE9-0B970FDAA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4706B-9C4E-2E8A-0721-00CB0FEC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32077-55A4-AC1D-AAEE-676B0D23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F4B0-8868-AFF6-C8A3-819F3D9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4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24A4-0EC8-FDC8-AB6B-8268088F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4824-AD1C-C60C-5F38-6DC30C3C9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009FC-2571-EC0B-8F4A-C52BCA0FA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ECFC0-3466-E51D-2C85-1A8F1FA6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5CD22-1350-F706-9FDC-4A7237A6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784E3-0ABD-533C-D2DD-78F40E34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823C-1C6D-E939-1910-1478C210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38DA4-B0A5-D73E-CC09-A6A1E81A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A3850-5555-9B60-DB31-E2B1FBB54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4238C-62DE-87DF-ADF1-16E70F1E1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E7EBE-3011-1533-EF39-889D6DAAC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24E83-E649-3469-B9C5-B6397321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DC37C-7B25-9765-8F2B-28EBCCF4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F74BD-4A4C-49D0-DB3A-249E73F7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C084-0EE3-6444-BAE3-2122F7D6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2FDB5-D6DB-E170-934E-1C962641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9DE08-5E86-24C4-6EA1-5A26D134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BD9D9-1B2D-0380-C966-B481B8D7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9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9845C-A9B1-ECA1-ED71-0F2BFBC9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1E6DB-C71B-5AD7-EC2D-5DBE5BF1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DBA27-D9BD-9738-0757-E2FA21D4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3803-41C2-379F-EFA9-D6B8EB28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C98E-6ABF-0CE6-B105-7825E62D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4CB3F-2994-090C-B9BE-764F90D6B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99FEE-DD43-1BFC-FD7E-8D19F279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77E5-724E-DAED-5913-9448E333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82B0-52FF-1F06-3387-4B45B184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B6D8-7A0A-79B9-DCCE-76371750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AB6AE-F6C3-A2B8-2E18-45751A4E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17F97-79DC-3D2C-6637-16AECE50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C9940-7945-6AE8-2164-07089A5F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2142E-F4B4-8BEA-5D95-5511F567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86078-47CF-766D-9F6E-985C0319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9A669-152D-BF5E-81ED-D15C5C2F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C8BEA-4E6F-A11A-D3EF-85F5C686A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A662E-E688-1F30-83CA-2CFEEDE56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355C-C825-43D6-BAB0-C9E56F660B4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366FC-16D5-4896-A163-F45E86B1E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A743-27B6-F9EF-0338-8D14CA69B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0316-D028-49B6-AA8B-F99CA3A0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03651-3F0C-EB93-BE78-C1B7745E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600" y="-1443788"/>
            <a:ext cx="14970850" cy="8421104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519E7BB-7290-7641-58BA-F7B08C50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"/>
            <a:ext cx="12191999" cy="664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41148" tIns="0" rIns="36195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League Spartan" panose="00000800000000000000" pitchFamily="50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Nombre</a:t>
            </a:r>
            <a:r>
              <a:rPr lang="en-US" altLang="en-US" sz="72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 de La </a:t>
            </a:r>
            <a:r>
              <a:rPr lang="en-US" altLang="en-US" sz="7200" b="1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Iglesia</a:t>
            </a:r>
            <a:endParaRPr lang="en-US" altLang="en-US" sz="72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0" b="1" dirty="0">
              <a:solidFill>
                <a:schemeClr val="bg1"/>
              </a:solidFill>
              <a:latin typeface="Aptos Light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0" b="1" dirty="0">
              <a:solidFill>
                <a:schemeClr val="bg1"/>
              </a:solidFill>
              <a:latin typeface="Aptos Light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0" b="1" dirty="0">
              <a:solidFill>
                <a:schemeClr val="bg1"/>
              </a:solidFill>
              <a:latin typeface="Aptos Light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chemeClr val="bg1"/>
              </a:solidFill>
              <a:latin typeface="Aptos Light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bg1"/>
              </a:solidFill>
              <a:latin typeface="Aptos Light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39038" algn="l"/>
                <a:tab pos="10171113" algn="l"/>
              </a:tabLst>
            </a:pPr>
            <a:r>
              <a:rPr lang="es-MX" altLang="en-US" sz="4000" b="1" dirty="0">
                <a:latin typeface="Aptos" panose="020B0004020202020204" pitchFamily="34" charset="0"/>
              </a:rPr>
              <a:t>  Dirección 1	Domingos,   9:45am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39038" algn="l"/>
                <a:tab pos="10171113" algn="l"/>
              </a:tabLst>
            </a:pPr>
            <a:r>
              <a:rPr lang="es-MX" altLang="en-US" sz="4000" b="1" dirty="0">
                <a:latin typeface="Aptos" panose="020B0004020202020204" pitchFamily="34" charset="0"/>
              </a:rPr>
              <a:t>  Dirección 2	                     y 11:00am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39038" algn="l"/>
                <a:tab pos="10171113" algn="l"/>
              </a:tabLst>
            </a:pPr>
            <a:r>
              <a:rPr lang="es-MX" altLang="en-US" sz="4000" b="1" dirty="0">
                <a:latin typeface="Aptos" panose="020B0004020202020204" pitchFamily="34" charset="0"/>
              </a:rPr>
              <a:t>	  Miércoles, 7:30pm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latin typeface="Aptos Light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5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pen book&#10;&#10;Description automatically generated">
            <a:extLst>
              <a:ext uri="{FF2B5EF4-FFF2-40B4-BE49-F238E27FC236}">
                <a16:creationId xmlns:a16="http://schemas.microsoft.com/office/drawing/2014/main" id="{7543F02C-66CF-72B1-8539-AFD49952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1255" y="0"/>
            <a:ext cx="10967255" cy="8225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ED1C2-2C70-4BDD-C806-D31EC3F11F1B}"/>
              </a:ext>
            </a:extLst>
          </p:cNvPr>
          <p:cNvSpPr txBox="1"/>
          <p:nvPr/>
        </p:nvSpPr>
        <p:spPr>
          <a:xfrm>
            <a:off x="6098840" y="5087963"/>
            <a:ext cx="60931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Aptos" panose="020B0004020202020204" pitchFamily="34" charset="0"/>
              </a:rPr>
              <a:t>Celular</a:t>
            </a:r>
          </a:p>
          <a:p>
            <a:r>
              <a:rPr lang="es-MX" sz="2800" dirty="0">
                <a:latin typeface="Aptos" panose="020B0004020202020204" pitchFamily="34" charset="0"/>
              </a:rPr>
              <a:t>Correo Electrónico</a:t>
            </a:r>
          </a:p>
          <a:p>
            <a:r>
              <a:rPr lang="es-MX" sz="2800" dirty="0">
                <a:latin typeface="Aptos" panose="020B0004020202020204" pitchFamily="34" charset="0"/>
              </a:rPr>
              <a:t>Dirección en la red: www…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D6EFE9E-F149-F882-A1D5-9019F79A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64" y="200373"/>
            <a:ext cx="5940137" cy="43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41148" tIns="0" rIns="36195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eague Spartan" panose="00000800000000000000" pitchFamily="50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4800" b="1" dirty="0">
                <a:solidFill>
                  <a:schemeClr val="bg1"/>
                </a:solidFill>
                <a:latin typeface="Aptos Black" panose="020B0004020202020204" pitchFamily="34" charset="0"/>
              </a:rPr>
              <a:t>Nombre de la persona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C3987-97E5-73C1-E246-0F86CE3E8CC8}"/>
              </a:ext>
            </a:extLst>
          </p:cNvPr>
          <p:cNvSpPr txBox="1"/>
          <p:nvPr/>
        </p:nvSpPr>
        <p:spPr>
          <a:xfrm>
            <a:off x="8023860" y="220816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Espacio para Código QR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DA28E0-1AB7-4AB2-B359-55F8616D16E8}"/>
              </a:ext>
            </a:extLst>
          </p:cNvPr>
          <p:cNvSpPr/>
          <p:nvPr/>
        </p:nvSpPr>
        <p:spPr>
          <a:xfrm>
            <a:off x="6858000" y="530352"/>
            <a:ext cx="4709160" cy="4261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519E7BB-7290-7641-58BA-F7B08C50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90" y="502713"/>
            <a:ext cx="11415145" cy="59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41148" tIns="0" rIns="36195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 dirty="0">
                <a:solidFill>
                  <a:schemeClr val="bg1"/>
                </a:solidFill>
                <a:latin typeface="League Spartan" panose="00000800000000000000" pitchFamily="50" charset="0"/>
              </a:rPr>
              <a:t>Porque la paga del pecado es muerte,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 dirty="0">
                <a:solidFill>
                  <a:schemeClr val="bg1"/>
                </a:solidFill>
                <a:latin typeface="League Spartan" panose="00000800000000000000" pitchFamily="50" charset="0"/>
              </a:rPr>
              <a:t>mas el regalo de Dios es vida eterna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 dirty="0">
                <a:solidFill>
                  <a:schemeClr val="bg1"/>
                </a:solidFill>
                <a:latin typeface="League Spartan" panose="00000800000000000000" pitchFamily="50" charset="0"/>
              </a:rPr>
              <a:t>en Cristo Jesús Señor nuestro.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36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 dirty="0">
                <a:solidFill>
                  <a:schemeClr val="bg1"/>
                </a:solidFill>
                <a:latin typeface="League Spartan" panose="00000800000000000000" pitchFamily="50" charset="0"/>
              </a:rPr>
              <a:t>Romanos 6:23, La Biblia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40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League Spartan" panose="00000800000000000000" pitchFamily="50" charset="0"/>
              </a:rPr>
              <a:t>For the wages of sin is death,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League Spartan" panose="00000800000000000000" pitchFamily="50" charset="0"/>
              </a:rPr>
              <a:t>but the gift of God is eternal life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League Spartan" panose="00000800000000000000" pitchFamily="50" charset="0"/>
              </a:rPr>
              <a:t>in Christ Jesús our Lord.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League Spartan" panose="00000800000000000000" pitchFamily="50" charset="0"/>
              </a:rPr>
              <a:t>Romans 6:23, The Bible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07251E-19E7-1E56-3F45-B179DA76DE8A}"/>
              </a:ext>
            </a:extLst>
          </p:cNvPr>
          <p:cNvCxnSpPr>
            <a:cxnSpLocks/>
          </p:cNvCxnSpPr>
          <p:nvPr/>
        </p:nvCxnSpPr>
        <p:spPr>
          <a:xfrm>
            <a:off x="368490" y="3574669"/>
            <a:ext cx="11415145" cy="0"/>
          </a:xfrm>
          <a:prstGeom prst="line">
            <a:avLst/>
          </a:prstGeom>
          <a:ln w="8255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1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05C504-578F-2DF2-9A45-AD989CF50614}"/>
              </a:ext>
            </a:extLst>
          </p:cNvPr>
          <p:cNvSpPr txBox="1"/>
          <p:nvPr/>
        </p:nvSpPr>
        <p:spPr>
          <a:xfrm>
            <a:off x="0" y="307870"/>
            <a:ext cx="12192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Porque de tal manera amó Dios al mundo, </a:t>
            </a:r>
          </a:p>
          <a:p>
            <a:pPr algn="ctr"/>
            <a:r>
              <a:rPr lang="es-E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que ha dado a su Hijo unigénito, </a:t>
            </a:r>
          </a:p>
          <a:p>
            <a:pPr algn="ctr"/>
            <a:r>
              <a:rPr lang="es-E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para que todo aquel que en él cree, </a:t>
            </a:r>
          </a:p>
          <a:p>
            <a:pPr algn="ctr"/>
            <a:r>
              <a:rPr lang="es-E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no se pierda, mas tenga vida eterna.</a:t>
            </a:r>
          </a:p>
          <a:p>
            <a:pPr algn="ctr"/>
            <a:endParaRPr lang="es-ES" sz="3000" b="1" dirty="0">
              <a:latin typeface="League Spartan" panose="00000800000000000000" pitchFamily="50" charset="0"/>
              <a:cs typeface="Times New Roman" panose="02020603050405020304" pitchFamily="18" charset="0"/>
            </a:endParaRPr>
          </a:p>
          <a:p>
            <a:pPr algn="r"/>
            <a:r>
              <a:rPr lang="es-E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Juan 3:16, La Biblia</a:t>
            </a:r>
            <a:endParaRPr lang="es-ES" sz="3000" b="1" dirty="0">
              <a:solidFill>
                <a:schemeClr val="bg1"/>
              </a:solidFill>
              <a:latin typeface="League Spartan" panose="00000800000000000000" pitchFamily="50" charset="0"/>
              <a:cs typeface="Times New Roman" panose="02020603050405020304" pitchFamily="18" charset="0"/>
            </a:endParaRPr>
          </a:p>
          <a:p>
            <a:pPr algn="r"/>
            <a:endParaRPr lang="es-ES" sz="3000" b="1" dirty="0">
              <a:solidFill>
                <a:schemeClr val="bg1"/>
              </a:solidFill>
              <a:latin typeface="League Spartan" panose="00000800000000000000" pitchFamily="50" charset="0"/>
              <a:cs typeface="Times New Roman" panose="02020603050405020304" pitchFamily="18" charset="0"/>
            </a:endParaRPr>
          </a:p>
          <a:p>
            <a:pPr algn="r"/>
            <a:endParaRPr lang="es-ES" b="1" dirty="0">
              <a:solidFill>
                <a:schemeClr val="bg1"/>
              </a:solidFill>
              <a:latin typeface="League Spartan" panose="00000800000000000000" pitchFamily="50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For God so  loved the world, </a:t>
            </a:r>
          </a:p>
          <a:p>
            <a:pPr algn="ctr"/>
            <a:r>
              <a:rPr lang="en-U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that He gave His only begotten son, </a:t>
            </a:r>
          </a:p>
          <a:p>
            <a:pPr algn="ctr"/>
            <a:r>
              <a:rPr lang="en-U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that whosoever believes in Him, </a:t>
            </a:r>
          </a:p>
          <a:p>
            <a:pPr algn="ctr"/>
            <a:r>
              <a:rPr lang="en-U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should not perish, but have everlasting life. </a:t>
            </a:r>
          </a:p>
          <a:p>
            <a:pPr algn="ctr"/>
            <a:endParaRPr lang="en-US" sz="3000" b="1" dirty="0">
              <a:latin typeface="League Spartan" panose="00000800000000000000" pitchFamily="50" charset="0"/>
              <a:cs typeface="Times New Roman" panose="02020603050405020304" pitchFamily="18" charset="0"/>
            </a:endParaRPr>
          </a:p>
          <a:p>
            <a:pPr algn="r"/>
            <a:r>
              <a:rPr lang="en-US" sz="3000" b="1" dirty="0">
                <a:latin typeface="League Spartan" panose="00000800000000000000" pitchFamily="50" charset="0"/>
                <a:cs typeface="Times New Roman" panose="02020603050405020304" pitchFamily="18" charset="0"/>
              </a:rPr>
              <a:t>John 3:16, The Bible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League Spartan" panose="000008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33CF2-DBE3-249D-3CAA-0189DC4868AE}"/>
              </a:ext>
            </a:extLst>
          </p:cNvPr>
          <p:cNvSpPr/>
          <p:nvPr/>
        </p:nvSpPr>
        <p:spPr>
          <a:xfrm>
            <a:off x="0" y="3428999"/>
            <a:ext cx="12192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70C62-4239-6BCB-D2E3-53A1F0FE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18472" y="-3186546"/>
            <a:ext cx="11781858" cy="88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170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Black</vt:lpstr>
      <vt:lpstr>Aptos Light</vt:lpstr>
      <vt:lpstr>Arial</vt:lpstr>
      <vt:lpstr>Bodoni MT Black</vt:lpstr>
      <vt:lpstr>Calibri</vt:lpstr>
      <vt:lpstr>Calibri Light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Lemuel &amp; Maye Lara</dc:creator>
  <cp:lastModifiedBy>Lemuel &amp; Maye Lara</cp:lastModifiedBy>
  <cp:revision>2</cp:revision>
  <dcterms:created xsi:type="dcterms:W3CDTF">2024-01-19T00:47:12Z</dcterms:created>
  <dcterms:modified xsi:type="dcterms:W3CDTF">2024-02-29T14:08:35Z</dcterms:modified>
</cp:coreProperties>
</file>