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53" r:id="rId4"/>
    <p:sldId id="452" r:id="rId5"/>
    <p:sldId id="454" r:id="rId6"/>
    <p:sldId id="450" r:id="rId7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MAYO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2">
            <a:extLst>
              <a:ext uri="{FF2B5EF4-FFF2-40B4-BE49-F238E27FC236}">
                <a16:creationId xmlns:a16="http://schemas.microsoft.com/office/drawing/2014/main" id="{4C02EB2A-F504-0A5A-E573-79695A0A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13168" b="11919"/>
          <a:stretch>
            <a:fillRect/>
          </a:stretch>
        </p:blipFill>
        <p:spPr bwMode="auto">
          <a:xfrm>
            <a:off x="4660877" y="3880995"/>
            <a:ext cx="4296894" cy="287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735" y="46045"/>
            <a:ext cx="7704667" cy="4782671"/>
          </a:xfrm>
        </p:spPr>
        <p:txBody>
          <a:bodyPr>
            <a:noAutofit/>
          </a:bodyPr>
          <a:lstStyle/>
          <a:p>
            <a:r>
              <a:rPr lang="es-ES" sz="1600" b="1" dirty="0"/>
              <a:t>Proceso: </a:t>
            </a:r>
            <a:r>
              <a:rPr lang="es-ES" sz="1800" b="1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VIDEOGRABACIÓN DE POZO PROFUNDO, UBICADO EN LA COMUNIDAD DE SAN JOSÉ DE LOS GUAJES DEL MUNICIPIO DE MATEHUALA, S.L.P.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04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263617-B56E-4D51-407A-78712DDF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184D3AA-9E11-8489-3CB0-3BA74F854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959BF67-FE94-DCA3-A892-FB96044F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B5B2194-7446-ED7B-D866-B995EF5F78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028808" y="-2112936"/>
            <a:ext cx="7824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FC07CE-7743-C5E5-1C8F-1211FF41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0F282-E85A-A8F0-CBF6-6D994CD5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E3514-17F7-D8EA-3469-FA3E925B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2F66FF9-CB94-ED95-51CF-C9DC22D3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0" name="Imagen 3">
            <a:extLst>
              <a:ext uri="{FF2B5EF4-FFF2-40B4-BE49-F238E27FC236}">
                <a16:creationId xmlns:a16="http://schemas.microsoft.com/office/drawing/2014/main" id="{3A56DDD2-7B00-BA19-6D30-EABEE59B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8" y="897849"/>
            <a:ext cx="4296893" cy="27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4">
            <a:extLst>
              <a:ext uri="{FF2B5EF4-FFF2-40B4-BE49-F238E27FC236}">
                <a16:creationId xmlns:a16="http://schemas.microsoft.com/office/drawing/2014/main" id="{A1E8B4BC-A582-97C9-5399-FC18F702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/>
          <a:stretch>
            <a:fillRect/>
          </a:stretch>
        </p:blipFill>
        <p:spPr bwMode="auto">
          <a:xfrm>
            <a:off x="111113" y="3860125"/>
            <a:ext cx="4438650" cy="287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8591023-743E-AF11-2B00-49CC5872D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E5BF8C-828C-2097-2E09-C0548B96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ES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F0466-8292-5F79-6FA2-BF254B2D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60470"/>
            <a:ext cx="3129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0D6C1EB-119C-D017-AB96-C8AFE10BC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2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52BC5B-6DA8-0C43-3B0E-DB0AC2A12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3" y="897848"/>
            <a:ext cx="4438650" cy="264544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963DC45-FF3F-BAB8-0E52-1808AC570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292" y="1959526"/>
            <a:ext cx="3030433" cy="18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1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7">
            <a:extLst>
              <a:ext uri="{FF2B5EF4-FFF2-40B4-BE49-F238E27FC236}">
                <a16:creationId xmlns:a16="http://schemas.microsoft.com/office/drawing/2014/main" id="{82033DFA-CA6A-AF23-7153-ED7A7877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92" y="4164696"/>
            <a:ext cx="4238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735" y="46045"/>
            <a:ext cx="7704667" cy="4782671"/>
          </a:xfrm>
        </p:spPr>
        <p:txBody>
          <a:bodyPr>
            <a:noAutofit/>
          </a:bodyPr>
          <a:lstStyle/>
          <a:p>
            <a:r>
              <a:rPr lang="es-ES" sz="1600" b="1" dirty="0"/>
              <a:t>Proceso: </a:t>
            </a: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VIDEOGRABACIÓN DE POZO PROFUNDO, UBICADO EN LA COMUNIDAD DE SAN ANTONIO DE LAS BARRANCAS DEL MUNICIPIO DE MATEHUALA, S.L.P</a:t>
            </a: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263617-B56E-4D51-407A-78712DDF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184D3AA-9E11-8489-3CB0-3BA74F854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959BF67-FE94-DCA3-A892-FB96044F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B5B2194-7446-ED7B-D866-B995EF5F78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028808" y="-2112936"/>
            <a:ext cx="7824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28" name="Imagen 5">
            <a:extLst>
              <a:ext uri="{FF2B5EF4-FFF2-40B4-BE49-F238E27FC236}">
                <a16:creationId xmlns:a16="http://schemas.microsoft.com/office/drawing/2014/main" id="{9FABB34D-56E5-6BEF-CA3B-E64B811D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" y="1465943"/>
            <a:ext cx="4223432" cy="25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4">
            <a:extLst>
              <a:ext uri="{FF2B5EF4-FFF2-40B4-BE49-F238E27FC236}">
                <a16:creationId xmlns:a16="http://schemas.microsoft.com/office/drawing/2014/main" id="{E7688E46-2446-C9AC-BD33-FC51A363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" y="4164695"/>
            <a:ext cx="4223432" cy="23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6">
            <a:extLst>
              <a:ext uri="{FF2B5EF4-FFF2-40B4-BE49-F238E27FC236}">
                <a16:creationId xmlns:a16="http://schemas.microsoft.com/office/drawing/2014/main" id="{C246C3A8-0487-196F-14E3-DC510B2A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91" y="1465943"/>
            <a:ext cx="4223432" cy="25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AFC07CE-7743-C5E5-1C8F-1211FF41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0F282-E85A-A8F0-CBF6-6D994CD5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E3514-17F7-D8EA-3469-FA3E925B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2F66FF9-CB94-ED95-51CF-C9DC22D3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3AAA73-5AB9-2C14-77BD-4E83F8775B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90" t="7468" r="13102" b="30985"/>
          <a:stretch/>
        </p:blipFill>
        <p:spPr bwMode="auto">
          <a:xfrm>
            <a:off x="3167738" y="938579"/>
            <a:ext cx="2483848" cy="183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19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CBF6F368-574B-6578-FC2D-5271540C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0" t="16744" r="13612" b="14467"/>
          <a:stretch/>
        </p:blipFill>
        <p:spPr bwMode="auto">
          <a:xfrm>
            <a:off x="4671413" y="3925436"/>
            <a:ext cx="4284575" cy="250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6735" y="46045"/>
            <a:ext cx="7704667" cy="4782671"/>
          </a:xfrm>
        </p:spPr>
        <p:txBody>
          <a:bodyPr>
            <a:noAutofit/>
          </a:bodyPr>
          <a:lstStyle/>
          <a:p>
            <a:r>
              <a:rPr lang="es-ES" sz="1600" b="1" dirty="0"/>
              <a:t>Proceso: </a:t>
            </a:r>
            <a:r>
              <a:rPr lang="es-ES" sz="1800" b="1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VIDEOGRABACIÓN DE POZO No. 22, UBICADO EN EL PREDIO LOS METATES EN EL EJIDO SAN JUAN DE VANEGAS, MUNICIPIO DE SISTEMA VANEGAS, S.L.P.  PROPIEDAD DEL ORGANISMO OPERADOR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06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263617-B56E-4D51-407A-78712DDF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184D3AA-9E11-8489-3CB0-3BA74F854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959BF67-FE94-DCA3-A892-FB96044F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0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B5B2194-7446-ED7B-D866-B995EF5F78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028808" y="-2112936"/>
            <a:ext cx="7824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FC07CE-7743-C5E5-1C8F-1211FF41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0F282-E85A-A8F0-CBF6-6D994CD5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E3514-17F7-D8EA-3469-FA3E925B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2F66FF9-CB94-ED95-51CF-C9DC22D3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074" name="Imagen 1">
            <a:extLst>
              <a:ext uri="{FF2B5EF4-FFF2-40B4-BE49-F238E27FC236}">
                <a16:creationId xmlns:a16="http://schemas.microsoft.com/office/drawing/2014/main" id="{12A43217-2A87-A451-1B7A-F862ABA8F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22273" r="9908" b="26196"/>
          <a:stretch>
            <a:fillRect/>
          </a:stretch>
        </p:blipFill>
        <p:spPr bwMode="auto">
          <a:xfrm>
            <a:off x="199932" y="1071677"/>
            <a:ext cx="4284576" cy="24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3">
            <a:extLst>
              <a:ext uri="{FF2B5EF4-FFF2-40B4-BE49-F238E27FC236}">
                <a16:creationId xmlns:a16="http://schemas.microsoft.com/office/drawing/2014/main" id="{7AC56FF1-F922-1FE8-BB72-E54F7E9E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94" y="1071678"/>
            <a:ext cx="4284576" cy="24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B9C41F1-DD7B-40B7-1222-619033BED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626" y="-419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2BE59-EC3D-DA76-5136-DE3F9AA2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626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3DBEA-0769-01C3-7263-99C75AF8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626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F7ACD81-F458-322B-C960-A8CC04EE5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r="9369" b="34657"/>
          <a:stretch/>
        </p:blipFill>
        <p:spPr bwMode="auto">
          <a:xfrm>
            <a:off x="186230" y="3939916"/>
            <a:ext cx="4270875" cy="2454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33A7B90-C315-4949-185D-08CB1C4411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41" t="12778" r="16032" b="24018"/>
          <a:stretch/>
        </p:blipFill>
        <p:spPr>
          <a:xfrm>
            <a:off x="2752885" y="1917656"/>
            <a:ext cx="3408439" cy="23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2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MAYO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Elaboro.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Joel Blas Muñoz Loredo.</a:t>
            </a:r>
          </a:p>
          <a:p>
            <a:pPr algn="ctr"/>
            <a:r>
              <a:rPr lang="es-MX" sz="1400" dirty="0"/>
              <a:t>Coordinador de Supervisión.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Lic. Marcela Magdalena Cervantes Morales</a:t>
            </a:r>
            <a:r>
              <a:rPr lang="es-MX" sz="1400" dirty="0"/>
              <a:t>.</a:t>
            </a:r>
          </a:p>
          <a:p>
            <a:pPr algn="ctr"/>
            <a:r>
              <a:rPr lang="es-MX" sz="1400" dirty="0"/>
              <a:t>Coordinadora de Seguimiento a Planes y Programas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Fecha: 09-JUNIO-2023.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/>
              <a:t>Vo</a:t>
            </a:r>
            <a:r>
              <a:rPr lang="es-MX" sz="1400" b="1" dirty="0"/>
              <a:t>. Bo.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Mario Antonio Moran Cruz.</a:t>
            </a:r>
          </a:p>
          <a:p>
            <a:pPr algn="ctr"/>
            <a:r>
              <a:rPr lang="es-MX" sz="1400" dirty="0"/>
              <a:t>Gerente Técnico.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Alonso Tobías García.</a:t>
            </a:r>
          </a:p>
          <a:p>
            <a:pPr algn="ctr"/>
            <a:r>
              <a:rPr lang="es-MX" sz="1400" dirty="0"/>
              <a:t>Gerente de Proyectos.</a:t>
            </a:r>
          </a:p>
        </p:txBody>
      </p:sp>
    </p:spTree>
    <p:extLst>
      <p:ext uri="{BB962C8B-B14F-4D97-AF65-F5344CB8AC3E}">
        <p14:creationId xmlns:p14="http://schemas.microsoft.com/office/powerpoint/2010/main" val="42156776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20571</TotalTime>
  <Words>214</Words>
  <Application>Microsoft Office PowerPoint</Application>
  <PresentationFormat>Presentación en pantalla (4:3)</PresentationFormat>
  <Paragraphs>75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6" baseType="lpstr">
      <vt:lpstr>Arial</vt:lpstr>
      <vt:lpstr>Bahnschrift SemiBold</vt:lpstr>
      <vt:lpstr>Calibri</vt:lpstr>
      <vt:lpstr>Calibri Light</vt:lpstr>
      <vt:lpstr>Century Gothic</vt:lpstr>
      <vt:lpstr>Matura MT Script Capitals</vt:lpstr>
      <vt:lpstr>Verdana</vt:lpstr>
      <vt:lpstr>Wingdings 2</vt:lpstr>
      <vt:lpstr>Wingdings 3</vt:lpstr>
      <vt:lpstr>HDOfficeLightV0</vt:lpstr>
      <vt:lpstr>Espiral</vt:lpstr>
      <vt:lpstr>Presentación de PowerPoint</vt:lpstr>
      <vt:lpstr>Proceso: VIDEOGRABACIÓN DE POZO PROFUNDO, UBICADO EN LA COMUNIDAD DE SAN JOSÉ DE LOS GUAJES DEL MUNICIPIO DE MATEHUALA, S.L.P. </vt:lpstr>
      <vt:lpstr>Proceso: VIDEOGRABACIÓN DE POZO PROFUNDO, UBICADO EN LA COMUNIDAD DE SAN ANTONIO DE LAS BARRANCAS DEL MUNICIPIO DE MATEHUALA, S.L.P</vt:lpstr>
      <vt:lpstr>Proceso: VIDEOGRABACIÓN DE POZO No. 22, UBICADO EN EL PREDIO LOS METATES EN EL EJIDO SAN JUAN DE VANEGAS, MUNICIPIO DE SISTEMA VANEGAS, S.L.P.  PROPIEDAD DEL ORGANISMO OPERADOR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proyectos.sapsam@gmail.com</cp:lastModifiedBy>
  <cp:revision>775</cp:revision>
  <cp:lastPrinted>2021-04-10T18:17:27Z</cp:lastPrinted>
  <dcterms:created xsi:type="dcterms:W3CDTF">2015-09-10T15:29:04Z</dcterms:created>
  <dcterms:modified xsi:type="dcterms:W3CDTF">2023-08-30T23:39:39Z</dcterms:modified>
</cp:coreProperties>
</file>