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3" r:id="rId2"/>
  </p:sldMasterIdLst>
  <p:sldIdLst>
    <p:sldId id="296" r:id="rId3"/>
    <p:sldId id="452" r:id="rId4"/>
    <p:sldId id="450" r:id="rId5"/>
  </p:sldIdLst>
  <p:sldSz cx="9144000" cy="6858000" type="screen4x3"/>
  <p:notesSz cx="6881813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22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790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28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4844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958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9408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3793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6992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8975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3633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7692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909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0878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832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3170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9143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8780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0602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7272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0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984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931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979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9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5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38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475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009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397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2E79B-0B1D-4EE3-A3ED-1D888C6129CC}" type="datetimeFigureOut">
              <a:rPr lang="es-MX" smtClean="0"/>
              <a:t>30/08/2023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A070A59-C8DB-4A9B-AF00-88BB705082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066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57442" y="1010263"/>
            <a:ext cx="66197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INFORME: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 DE COORDINACIÓN DE SUPERVISIÓN.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MES: FEBRERO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32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32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AÑO: 2023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01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58290" y="326572"/>
            <a:ext cx="6619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MX" altLang="es-MX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GERENCIA TECNICA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36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3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026" y="98610"/>
            <a:ext cx="7704667" cy="4782671"/>
          </a:xfrm>
        </p:spPr>
        <p:txBody>
          <a:bodyPr>
            <a:noAutofit/>
          </a:bodyPr>
          <a:lstStyle/>
          <a:p>
            <a:r>
              <a:rPr lang="es-ES" sz="1600" b="1" dirty="0"/>
              <a:t>Procesos: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HINCADO DE CÁMARA SOBRE DE REDES DE ALCANTARILLADO SANITARIO EN LA AVENIDA LAS TORRES (TRAMO POZO INTERMEDIO DE SIMON BOLIVAR A CALLE RIO VERDE, SOBRE CUERPO DE CIRCULACIÓN DE LADO ORIENTE) 200MTS; y EN LA CALLE SAN AGUSTIN FRENTE A LA GLORIETA DE CARRETERA A LA PAZ.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" sz="1600" b="1" dirty="0"/>
            </a:br>
            <a:endParaRPr lang="es-MX" sz="1600" dirty="0"/>
          </a:p>
        </p:txBody>
      </p:sp>
      <p:sp>
        <p:nvSpPr>
          <p:cNvPr id="13" name="Rectángulo 12"/>
          <p:cNvSpPr/>
          <p:nvPr/>
        </p:nvSpPr>
        <p:spPr>
          <a:xfrm>
            <a:off x="8262555" y="6173336"/>
            <a:ext cx="69521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04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458F11C-3D4E-E8B5-4E82-3B2ED5CD36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76" y="4496885"/>
            <a:ext cx="2355925" cy="2262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A67D746-BD1D-B152-A845-7796802F6E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62" t="14150" r="4162" b="17693"/>
          <a:stretch/>
        </p:blipFill>
        <p:spPr bwMode="auto">
          <a:xfrm>
            <a:off x="5827177" y="4494345"/>
            <a:ext cx="2567940" cy="22650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CC487F4-9953-9986-4FA2-8C16A609D6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30" y="1648887"/>
            <a:ext cx="2484120" cy="257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6449C9D-CFB6-3826-9B77-EE0C60D27D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687" y="1663419"/>
            <a:ext cx="2367915" cy="254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FA7C670-FB2E-78DD-5FC5-2BD0FE4465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422" y="1663419"/>
            <a:ext cx="2567940" cy="254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93FACB0-F175-7F16-6185-CEEB750FB5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636" t="20606" r="25303" b="26667"/>
          <a:stretch/>
        </p:blipFill>
        <p:spPr>
          <a:xfrm>
            <a:off x="270531" y="4494344"/>
            <a:ext cx="2484120" cy="226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9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10 CuadroTexto"/>
          <p:cNvSpPr txBox="1">
            <a:spLocks noChangeArrowheads="1"/>
          </p:cNvSpPr>
          <p:nvPr/>
        </p:nvSpPr>
        <p:spPr bwMode="auto">
          <a:xfrm>
            <a:off x="905814" y="697230"/>
            <a:ext cx="776166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MX" altLang="es-MX" sz="18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INFORME: 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18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ÁREA DE COORDINACIÓN DE SUPERVISIÓN.</a:t>
            </a:r>
          </a:p>
          <a:p>
            <a:pPr algn="ctr">
              <a:spcBef>
                <a:spcPct val="0"/>
              </a:spcBef>
              <a:buNone/>
            </a:pPr>
            <a:endParaRPr lang="es-MX" altLang="es-MX" sz="14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s-MX" altLang="es-MX" sz="14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s-MX" altLang="es-MX" sz="20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MES: FEBRERO</a:t>
            </a:r>
          </a:p>
          <a:p>
            <a:pPr algn="ctr">
              <a:spcBef>
                <a:spcPct val="0"/>
              </a:spcBef>
              <a:buNone/>
            </a:pPr>
            <a:r>
              <a:rPr lang="es-MX" altLang="es-MX" sz="2000" b="1" i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AÑO: 2023</a:t>
            </a:r>
            <a:endParaRPr lang="es-MX" altLang="es-MX" sz="1800" b="1" i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337176" y="6392952"/>
            <a:ext cx="6364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tura MT Script Capitals" panose="03020802060602070202" pitchFamily="66" charset="0"/>
              </a:rPr>
              <a:t>05</a:t>
            </a:r>
            <a:endParaRPr lang="es-E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tura MT Script Capitals" panose="03020802060602070202" pitchFamily="66" charset="0"/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s-MX" altLang="es-MX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3848100" y="380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3848100" y="837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3848100" y="3933400"/>
            <a:ext cx="481938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6" name="CuadroTexto 25"/>
          <p:cNvSpPr txBox="1"/>
          <p:nvPr/>
        </p:nvSpPr>
        <p:spPr>
          <a:xfrm>
            <a:off x="616609" y="2129341"/>
            <a:ext cx="30130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Elaboro.</a:t>
            </a:r>
          </a:p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r>
              <a:rPr lang="es-MX" sz="1400" dirty="0"/>
              <a:t>_____________________________</a:t>
            </a:r>
          </a:p>
          <a:p>
            <a:pPr algn="ctr"/>
            <a:endParaRPr lang="es-MX" sz="1400" dirty="0"/>
          </a:p>
          <a:p>
            <a:pPr algn="ctr"/>
            <a:r>
              <a:rPr lang="es-MX" sz="1400" b="1" dirty="0"/>
              <a:t>Ing. Joel Blas Muñoz Loredo.</a:t>
            </a:r>
          </a:p>
          <a:p>
            <a:pPr algn="ctr"/>
            <a:r>
              <a:rPr lang="es-MX" sz="1400" dirty="0"/>
              <a:t>Coordinador de Supervisión.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5505056" y="4451897"/>
            <a:ext cx="3468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Recibido.</a:t>
            </a:r>
          </a:p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r>
              <a:rPr lang="es-MX" sz="1400" dirty="0"/>
              <a:t>_____________________________</a:t>
            </a:r>
          </a:p>
          <a:p>
            <a:pPr algn="ctr"/>
            <a:endParaRPr lang="es-MX" sz="1400" dirty="0"/>
          </a:p>
          <a:p>
            <a:pPr algn="ctr"/>
            <a:r>
              <a:rPr lang="es-MX" sz="1400" b="1" dirty="0"/>
              <a:t>Lic. Marcela Magdalena Cervantes Morales</a:t>
            </a:r>
            <a:r>
              <a:rPr lang="es-MX" sz="1400" dirty="0"/>
              <a:t>.</a:t>
            </a:r>
          </a:p>
          <a:p>
            <a:pPr algn="ctr"/>
            <a:r>
              <a:rPr lang="es-MX" sz="1400" dirty="0"/>
              <a:t>Coordinadora de Seguimiento a Planes y Programas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67105" y="6457168"/>
            <a:ext cx="3468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Fecha: 10-MARZO-2023.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79517" y="4451897"/>
            <a:ext cx="34685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err="1"/>
              <a:t>Vo</a:t>
            </a:r>
            <a:r>
              <a:rPr lang="es-MX" sz="1400" b="1" dirty="0"/>
              <a:t>. Bo.</a:t>
            </a:r>
          </a:p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r>
              <a:rPr lang="es-MX" sz="1400" dirty="0"/>
              <a:t>_____________________________</a:t>
            </a:r>
          </a:p>
          <a:p>
            <a:pPr algn="ctr"/>
            <a:endParaRPr lang="es-MX" sz="1400" dirty="0"/>
          </a:p>
          <a:p>
            <a:pPr algn="ctr"/>
            <a:r>
              <a:rPr lang="es-MX" sz="1400" b="1" dirty="0"/>
              <a:t>Ing. Mario Antonio Moran Cruz.</a:t>
            </a:r>
          </a:p>
          <a:p>
            <a:pPr algn="ctr"/>
            <a:r>
              <a:rPr lang="es-MX" sz="1400" dirty="0"/>
              <a:t>Gerente Técnico.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302700" y="2117518"/>
            <a:ext cx="34685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Revisión.</a:t>
            </a:r>
          </a:p>
          <a:p>
            <a:pPr algn="ctr"/>
            <a:endParaRPr lang="es-MX" sz="1400" dirty="0"/>
          </a:p>
          <a:p>
            <a:pPr algn="ctr"/>
            <a:endParaRPr lang="es-ES" sz="1400" dirty="0"/>
          </a:p>
          <a:p>
            <a:pPr algn="ctr"/>
            <a:endParaRPr lang="es-MX" sz="1400" dirty="0"/>
          </a:p>
          <a:p>
            <a:pPr algn="ctr"/>
            <a:r>
              <a:rPr lang="es-MX" sz="1400" dirty="0"/>
              <a:t>_____________________________</a:t>
            </a:r>
          </a:p>
          <a:p>
            <a:pPr algn="ctr"/>
            <a:endParaRPr lang="es-MX" sz="1400" dirty="0"/>
          </a:p>
          <a:p>
            <a:pPr algn="ctr"/>
            <a:r>
              <a:rPr lang="es-MX" sz="1400" b="1" dirty="0"/>
              <a:t>Ing. Alonso Tobías García.</a:t>
            </a:r>
          </a:p>
          <a:p>
            <a:pPr algn="ctr"/>
            <a:r>
              <a:rPr lang="es-MX" sz="1400" dirty="0"/>
              <a:t>Gerente de Proyectos.</a:t>
            </a:r>
          </a:p>
        </p:txBody>
      </p:sp>
    </p:spTree>
    <p:extLst>
      <p:ext uri="{BB962C8B-B14F-4D97-AF65-F5344CB8AC3E}">
        <p14:creationId xmlns:p14="http://schemas.microsoft.com/office/powerpoint/2010/main" val="421567767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20312</TotalTime>
  <Words>158</Words>
  <Application>Microsoft Office PowerPoint</Application>
  <PresentationFormat>Presentación en pantalla (4:3)</PresentationFormat>
  <Paragraphs>54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Matura MT Script Capitals</vt:lpstr>
      <vt:lpstr>Verdana</vt:lpstr>
      <vt:lpstr>Wingdings 2</vt:lpstr>
      <vt:lpstr>Wingdings 3</vt:lpstr>
      <vt:lpstr>HDOfficeLightV0</vt:lpstr>
      <vt:lpstr>Espiral</vt:lpstr>
      <vt:lpstr>Presentación de PowerPoint</vt:lpstr>
      <vt:lpstr>Procesos: I HINCADO DE CÁMARA SOBRE DE REDES DE ALCANTARILLADO SANITARIO EN LA AVENIDA LAS TORRES (TRAMO POZO INTERMEDIO DE SIMON BOLIVAR A CALLE RIO VERDE, SOBRE CUERPO DE CIRCULACIÓN DE LADO ORIENTE) 200MTS; y EN LA CALLE SAN AGUSTIN FRENTE A LA GLORIETA DE CARRETERA A LA PAZ.   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Informe de la Dirección General Julio 2015</dc:title>
  <dc:creator>Dirección General</dc:creator>
  <cp:lastModifiedBy>proyectos.sapsam@gmail.com</cp:lastModifiedBy>
  <cp:revision>771</cp:revision>
  <cp:lastPrinted>2021-04-10T18:17:27Z</cp:lastPrinted>
  <dcterms:created xsi:type="dcterms:W3CDTF">2015-09-10T15:29:04Z</dcterms:created>
  <dcterms:modified xsi:type="dcterms:W3CDTF">2023-08-30T21:48:20Z</dcterms:modified>
</cp:coreProperties>
</file>