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</p:sldMasterIdLst>
  <p:sldIdLst>
    <p:sldId id="296" r:id="rId3"/>
    <p:sldId id="449" r:id="rId4"/>
    <p:sldId id="455" r:id="rId5"/>
    <p:sldId id="457" r:id="rId6"/>
    <p:sldId id="456" r:id="rId7"/>
    <p:sldId id="450" r:id="rId8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90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28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84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95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40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79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992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89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363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769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0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878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3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31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143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78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060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7272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84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931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79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38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75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09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397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6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f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57442" y="1010263"/>
            <a:ext cx="66197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SEPTIEMBRE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58290" y="326572"/>
            <a:ext cx="6619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MX" altLang="es-MX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GERENCIA TECNICA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6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3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78906B1-9247-667B-557E-FE4A51942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37" y="3656143"/>
            <a:ext cx="2351733" cy="28968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5BDBAF-99B6-F5D2-5674-FD04631A3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98" y="3662008"/>
            <a:ext cx="2452261" cy="28717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02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663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"PERFORACIÓN DE POZO PROFUNDO PARA AGUA POTABLE EN EL RANCHO SANTA MARTHA,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MUNICIPIO DE CEDRAL, S.L.P.(250.0 METROS DE PROFUNDIDAD)."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7" y="1023694"/>
            <a:ext cx="754702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SERVICIOS DE INGENIERIA Y MINERALES NERI, S.A. DE C.V.”</a:t>
            </a:r>
            <a:r>
              <a:rPr lang="sv-SE" sz="1400" b="1" dirty="0">
                <a:solidFill>
                  <a:srgbClr val="002060"/>
                </a:solidFill>
              </a:rPr>
              <a:t> </a:t>
            </a:r>
            <a:endParaRPr lang="pt-BR" altLang="es-MX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SAPSAM-PRODDER-IO-83-G67-824020999-N-01-2023.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$ 2´741,553.01 INCLUYE IVA.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Ejecutado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$ 2´741,552.99 INCLUYE IVA.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91.15% (Correspondiente al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pago de Anticipo Y Estimación N° 1_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2º Y 3ER CONVENIO DE MODIFICACIONES EN TIEMPO.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Proceso de Estimación N° 2 y Finiquito.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B913C5D-8935-E7AD-2BFC-049C9BED0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63" t="20000" r="38485" b="25298"/>
          <a:stretch/>
        </p:blipFill>
        <p:spPr>
          <a:xfrm>
            <a:off x="280457" y="3255818"/>
            <a:ext cx="1700743" cy="3369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72B7DD-8617-EF88-E735-2ED7242E5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42" t="21818" r="39243" b="28824"/>
          <a:stretch/>
        </p:blipFill>
        <p:spPr>
          <a:xfrm>
            <a:off x="2131730" y="3255818"/>
            <a:ext cx="1700743" cy="3318799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59036E1-0E34-6D78-2BFD-BC3AD7B6A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992132"/>
              </p:ext>
            </p:extLst>
          </p:nvPr>
        </p:nvGraphicFramePr>
        <p:xfrm>
          <a:off x="4752108" y="1499831"/>
          <a:ext cx="4087091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267319" imgH="1914674" progId="Excel.Sheet.12">
                  <p:embed/>
                </p:oleObj>
              </mc:Choice>
              <mc:Fallback>
                <p:oleObj name="Worksheet" r:id="rId6" imgW="4267319" imgH="191467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52108" y="1499831"/>
                        <a:ext cx="4087091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17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11E9116-9BC2-0C7B-0147-4D32633A1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05" y="3324500"/>
            <a:ext cx="2878865" cy="29966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24636" y="8154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03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32" y="383311"/>
            <a:ext cx="8863543" cy="7817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“REHABILITACIÓN DE RED DE ALCANTARILLADO SANITARIO EN COL. AMPLIACIÓN ANTORCHISTA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1,391.90 METROS CON TUBO DE PVC SANITARIO SERIE 20 DE 250MM DE DIAMETRO, Y CONSTRUCCIÓN DE 28 POZOS DE VISITA”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85" y="1185083"/>
            <a:ext cx="838130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“CONSTRUCCIONES Y PROYECTOS MIRANDA DEL POTOSI, S.A. DE C.V.” 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SAPSAM-PROSANEAR-IO-83-G67-824020999-N-02-2023.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$ 2´500,000.00 INCLUYE IVA.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81.34% (Correspondiente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 pago de Anticipo Y Estimación No 1.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Tramite Estimación 2 y Finiquito.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Monto a la Baja. No se ha recibido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documentación completa para pago de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Estimación 2 y Finiquito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0884D5-B52D-5CA5-1446-328982FF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39" y="1672631"/>
            <a:ext cx="4486275" cy="14307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DB2AB5-CC72-1CA3-C300-8FC632D96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" y="3343728"/>
            <a:ext cx="2915266" cy="29966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BE721F4-06CA-C555-6206-EC714AB98F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36" y="3343728"/>
            <a:ext cx="2915266" cy="29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FCEA4BE-4FA4-9A57-DFC6-03AD8A4D5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13361" r="27795"/>
          <a:stretch/>
        </p:blipFill>
        <p:spPr>
          <a:xfrm rot="5400000">
            <a:off x="6287843" y="4188075"/>
            <a:ext cx="1801092" cy="35387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04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“INSTALACIÓN DE TOMAS DE AGUA POTABLE E INSTALACIÓN DE DESCARGAS DE AGUA RESIDUAL."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ING. FRANCISCO WENCESLAO CADENA YAÑEZ.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SAPSAM-AD-OB-001-2023.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$ 1’448,083.29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32.00 %.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30.00%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(Correspondiente al pago de Anticipo)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EN TRAMITE ESTIMACION </a:t>
            </a:r>
            <a:r>
              <a:rPr lang="es-MX" altLang="es-MX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08726C-1C6E-B56A-CB11-22C3F65F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85" y="1391137"/>
            <a:ext cx="3759126" cy="16097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2CF9D1-F4CD-CC2F-006C-1823406D7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7843" y="2224918"/>
            <a:ext cx="1801093" cy="35387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04765B-40EA-4B40-9BAA-A0BA994F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32929" r="20550"/>
          <a:stretch/>
        </p:blipFill>
        <p:spPr>
          <a:xfrm>
            <a:off x="267542" y="2770908"/>
            <a:ext cx="2281694" cy="39884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7515760-177E-911C-7F6E-B7744AB34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12438" b="15034"/>
          <a:stretch/>
        </p:blipFill>
        <p:spPr>
          <a:xfrm rot="16200000">
            <a:off x="2002994" y="3543449"/>
            <a:ext cx="3988482" cy="23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“CONSTRUCCION DE ESPACIO PARA CULTURA DEL AGUA UBICADO EN JUAREZ </a:t>
            </a:r>
            <a:r>
              <a:rPr lang="es-MX" altLang="es-MX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1200, COL. COLINAS DE LA PAZ."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GISEGA CONSTRUCCIONES, S.A. DE C.V.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SAPSAM-AD-OB-002-2023.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$ 639,506.25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77.51% (Correspondiente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 pago de Anticipo Y Estimación No 1.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Tramite Estimación 2 y Finiquito.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en Tiempo. No se ha recibido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documentación completa para pago de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Estimación 2 y Finiquito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F5CDBD-CA18-0116-4388-84F1DD80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71" y="1346139"/>
            <a:ext cx="4486275" cy="20002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45598F-BAF6-AEA1-7253-F9AA3BCDF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81043"/>
            <a:ext cx="6858000" cy="31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10 CuadroTexto"/>
          <p:cNvSpPr txBox="1">
            <a:spLocks noChangeArrowheads="1"/>
          </p:cNvSpPr>
          <p:nvPr/>
        </p:nvSpPr>
        <p:spPr bwMode="auto">
          <a:xfrm>
            <a:off x="905814" y="697230"/>
            <a:ext cx="77616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SEPTIEMBRE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  <a:endParaRPr lang="es-MX" altLang="es-MX" sz="18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337176" y="6392952"/>
            <a:ext cx="636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s-MX" altLang="es-MX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848100" y="38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3848100" y="837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848100" y="3933400"/>
            <a:ext cx="48193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616609" y="2129341"/>
            <a:ext cx="301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Elaboro.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Joel Blas Muñoz Loredo.</a:t>
            </a:r>
          </a:p>
          <a:p>
            <a:pPr algn="ctr"/>
            <a:r>
              <a:rPr lang="es-MX" sz="1400" dirty="0"/>
              <a:t>Coordinador de Supervisión.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505056" y="4451897"/>
            <a:ext cx="3468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Recibido.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Lic. Marcela Magdalena Cervantes Morales</a:t>
            </a:r>
            <a:r>
              <a:rPr lang="es-MX" sz="1400" dirty="0"/>
              <a:t>.</a:t>
            </a:r>
          </a:p>
          <a:p>
            <a:pPr algn="ctr"/>
            <a:r>
              <a:rPr lang="es-MX" sz="1400" dirty="0"/>
              <a:t>Coordinadora de Seguimiento a Planes y Programas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7105" y="6457168"/>
            <a:ext cx="346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Fecha: 09-OCTUBRE-2023.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9517" y="4451897"/>
            <a:ext cx="34685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/>
              <a:t>Vo</a:t>
            </a:r>
            <a:r>
              <a:rPr lang="es-MX" sz="1400" b="1" dirty="0"/>
              <a:t>. Bo.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Mario Antonio Moran Cruz.</a:t>
            </a:r>
          </a:p>
          <a:p>
            <a:pPr algn="ctr"/>
            <a:r>
              <a:rPr lang="es-MX" sz="1400" dirty="0"/>
              <a:t>Gerente Técnico.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02700" y="2117518"/>
            <a:ext cx="3468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Revisión.</a:t>
            </a:r>
          </a:p>
          <a:p>
            <a:pPr algn="ctr"/>
            <a:endParaRPr lang="es-MX" sz="1400" dirty="0"/>
          </a:p>
          <a:p>
            <a:pPr algn="ctr"/>
            <a:endParaRPr lang="es-ES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Alonso Tobías García.</a:t>
            </a:r>
          </a:p>
          <a:p>
            <a:pPr algn="ctr"/>
            <a:r>
              <a:rPr lang="es-MX" sz="1400" dirty="0"/>
              <a:t>Gerente de Proyectos.</a:t>
            </a:r>
          </a:p>
        </p:txBody>
      </p:sp>
    </p:spTree>
    <p:extLst>
      <p:ext uri="{BB962C8B-B14F-4D97-AF65-F5344CB8AC3E}">
        <p14:creationId xmlns:p14="http://schemas.microsoft.com/office/powerpoint/2010/main" val="421567767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21384</TotalTime>
  <Words>495</Words>
  <Application>Microsoft Office PowerPoint</Application>
  <PresentationFormat>Presentación en pantalla (4:3)</PresentationFormat>
  <Paragraphs>107</Paragraphs>
  <Slides>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Matura MT Script Capitals</vt:lpstr>
      <vt:lpstr>Times New Roman</vt:lpstr>
      <vt:lpstr>Verdana</vt:lpstr>
      <vt:lpstr>Wingdings 2</vt:lpstr>
      <vt:lpstr>Wingdings 3</vt:lpstr>
      <vt:lpstr>HDOfficeLightV0</vt:lpstr>
      <vt:lpstr>Espiral</vt:lpstr>
      <vt:lpstr>Worksheet</vt:lpstr>
      <vt:lpstr>Presentación de PowerPoint</vt:lpstr>
      <vt:lpstr>  </vt:lpstr>
      <vt:lpstr>  </vt:lpstr>
      <vt:lpstr>  </vt:lpstr>
      <vt:lpstr>  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Informe de la Dirección General Julio 2015</dc:title>
  <dc:creator>Dirección General</dc:creator>
  <cp:lastModifiedBy>proyectos.sapsam@gmail.com</cp:lastModifiedBy>
  <cp:revision>801</cp:revision>
  <cp:lastPrinted>2023-12-04T23:09:49Z</cp:lastPrinted>
  <dcterms:created xsi:type="dcterms:W3CDTF">2015-09-10T15:29:04Z</dcterms:created>
  <dcterms:modified xsi:type="dcterms:W3CDTF">2024-01-03T19:11:48Z</dcterms:modified>
</cp:coreProperties>
</file>