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59" r:id="rId4"/>
    <p:sldId id="262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0D0"/>
    <a:srgbClr val="EEE5D0"/>
    <a:srgbClr val="EEE2C9"/>
    <a:srgbClr val="384050"/>
    <a:srgbClr val="EAEDF0"/>
    <a:srgbClr val="EBEBEB"/>
    <a:srgbClr val="2D8537"/>
    <a:srgbClr val="71757D"/>
    <a:srgbClr val="DAAE88"/>
    <a:srgbClr val="C5B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1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27581" y="6237712"/>
            <a:ext cx="2859704" cy="257224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27581" y="6237712"/>
            <a:ext cx="2859704" cy="257224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8245" y="632346"/>
            <a:ext cx="6602486" cy="210067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1" y="482300"/>
            <a:ext cx="8205907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1" y="482300"/>
            <a:ext cx="8205907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1" y="482300"/>
            <a:ext cx="8205907" cy="40084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60999" y="4896249"/>
            <a:ext cx="2657168" cy="84669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2" y="482298"/>
            <a:ext cx="8222669" cy="4619335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190" y="5514221"/>
            <a:ext cx="8222670" cy="87354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2" y="482299"/>
            <a:ext cx="8222669" cy="590546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0D0D0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0D0D0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0D0D0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0D0D0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0D0D0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0D0D0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child with her hands up in the air&#10;&#10;AI-generated content may be incorrect.">
            <a:extLst>
              <a:ext uri="{FF2B5EF4-FFF2-40B4-BE49-F238E27FC236}">
                <a16:creationId xmlns:a16="http://schemas.microsoft.com/office/drawing/2014/main" id="{275F98BC-3B5B-31B1-B122-C8426D934E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6CC5A4-15F1-1CC4-7BEC-97EB71B03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0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51587" y="6237712"/>
            <a:ext cx="4503174" cy="257224"/>
          </a:xfrm>
        </p:spPr>
        <p:txBody>
          <a:bodyPr/>
          <a:lstStyle/>
          <a:p>
            <a:r>
              <a:rPr lang="en-US" sz="3200" b="1" dirty="0"/>
              <a:t>Ephesians 1:17-23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4 Things We Should Pray for on a Daily Basis: 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34713-009F-3AE7-B7D7-E63D57E20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3039F-0981-AF28-D8E7-1E068C4F6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/>
              <a:t>4 Things We Should Pray for on a Daily Basis:</a:t>
            </a:r>
            <a:r>
              <a:rPr lang="en-US" sz="5400" b="1" dirty="0"/>
              <a:t>  </a:t>
            </a:r>
          </a:p>
          <a:p>
            <a:endParaRPr lang="en-US" sz="2400" b="1" dirty="0"/>
          </a:p>
          <a:p>
            <a:r>
              <a:rPr lang="en-US" sz="5400" b="1" dirty="0"/>
              <a:t>1.  Pray That We Know The Lord Intimately</a:t>
            </a:r>
          </a:p>
        </p:txBody>
      </p:sp>
    </p:spTree>
    <p:extLst>
      <p:ext uri="{BB962C8B-B14F-4D97-AF65-F5344CB8AC3E}">
        <p14:creationId xmlns:p14="http://schemas.microsoft.com/office/powerpoint/2010/main" val="163688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02160-9D35-B56E-6D00-1D0A0C9AD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FF3A4-E312-C8E1-8B7F-B9332C688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/>
              <a:t>4 Things We Should Pray for on a Daily Basis:</a:t>
            </a:r>
            <a:r>
              <a:rPr lang="en-US" sz="5400" b="1" dirty="0"/>
              <a:t>  </a:t>
            </a:r>
          </a:p>
          <a:p>
            <a:endParaRPr lang="en-US" sz="2400" b="1" dirty="0"/>
          </a:p>
          <a:p>
            <a:r>
              <a:rPr lang="en-US" sz="5400" b="1" dirty="0"/>
              <a:t>2.  Pray That We Know The Lord Confidently</a:t>
            </a:r>
          </a:p>
        </p:txBody>
      </p:sp>
    </p:spTree>
    <p:extLst>
      <p:ext uri="{BB962C8B-B14F-4D97-AF65-F5344CB8AC3E}">
        <p14:creationId xmlns:p14="http://schemas.microsoft.com/office/powerpoint/2010/main" val="338810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6E601-DFE4-EAE4-8273-FB3764489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5CDFB-528D-AD8B-3C4C-FCC7D1611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/>
              <a:t>4 Things We Should Pray for on a Daily Basis:</a:t>
            </a:r>
            <a:r>
              <a:rPr lang="en-US" sz="5400" b="1" dirty="0"/>
              <a:t>  </a:t>
            </a:r>
          </a:p>
          <a:p>
            <a:endParaRPr lang="en-US" sz="2400" b="1" dirty="0"/>
          </a:p>
          <a:p>
            <a:r>
              <a:rPr lang="en-US" sz="5400" b="1" dirty="0"/>
              <a:t>3.  Pray That We Know The Lord Joyfully</a:t>
            </a:r>
          </a:p>
        </p:txBody>
      </p:sp>
    </p:spTree>
    <p:extLst>
      <p:ext uri="{BB962C8B-B14F-4D97-AF65-F5344CB8AC3E}">
        <p14:creationId xmlns:p14="http://schemas.microsoft.com/office/powerpoint/2010/main" val="407688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90FC8-1D0A-F682-F058-6B74550D6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65AD3-18A6-79B2-08F7-13895DCB5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rmAutofit/>
          </a:bodyPr>
          <a:lstStyle/>
          <a:p>
            <a:r>
              <a:rPr lang="en-US" sz="3600" b="1" dirty="0"/>
              <a:t>4 Things We Should Pray For On A Daily Basis:</a:t>
            </a:r>
            <a:r>
              <a:rPr lang="en-US" sz="5400" b="1" dirty="0"/>
              <a:t>  </a:t>
            </a:r>
          </a:p>
          <a:p>
            <a:endParaRPr lang="en-US" sz="2400" b="1" dirty="0"/>
          </a:p>
          <a:p>
            <a:r>
              <a:rPr lang="en-US" sz="5400" b="1" dirty="0"/>
              <a:t>4.  Pray We Know The Lord Fully </a:t>
            </a:r>
          </a:p>
        </p:txBody>
      </p:sp>
    </p:spTree>
    <p:extLst>
      <p:ext uri="{BB962C8B-B14F-4D97-AF65-F5344CB8AC3E}">
        <p14:creationId xmlns:p14="http://schemas.microsoft.com/office/powerpoint/2010/main" val="242870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D2DB2-AE66-0CF7-210E-2C4F2B7D6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3C545-A173-5906-C274-B443A985E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51587" y="6237712"/>
            <a:ext cx="4503174" cy="257224"/>
          </a:xfrm>
        </p:spPr>
        <p:txBody>
          <a:bodyPr/>
          <a:lstStyle/>
          <a:p>
            <a:r>
              <a:rPr lang="en-US" sz="3200" b="1" dirty="0"/>
              <a:t>Ephesians 1:17-23</a:t>
            </a:r>
          </a:p>
        </p:txBody>
      </p:sp>
    </p:spTree>
    <p:extLst>
      <p:ext uri="{BB962C8B-B14F-4D97-AF65-F5344CB8AC3E}">
        <p14:creationId xmlns:p14="http://schemas.microsoft.com/office/powerpoint/2010/main" val="10712109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119</TotalTime>
  <Words>94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Chad King</cp:lastModifiedBy>
  <cp:revision>50</cp:revision>
  <dcterms:created xsi:type="dcterms:W3CDTF">2014-03-26T14:03:34Z</dcterms:created>
  <dcterms:modified xsi:type="dcterms:W3CDTF">2025-05-29T18:07:50Z</dcterms:modified>
</cp:coreProperties>
</file>