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3" r:id="rId2"/>
  </p:sldMasterIdLst>
  <p:sldIdLst>
    <p:sldId id="296" r:id="rId3"/>
    <p:sldId id="449" r:id="rId4"/>
    <p:sldId id="455" r:id="rId5"/>
    <p:sldId id="457" r:id="rId6"/>
    <p:sldId id="456" r:id="rId7"/>
    <p:sldId id="450" r:id="rId8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790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28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4844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95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40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379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6992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897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3633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7692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90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0878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832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31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9143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78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060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7272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84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931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979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9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5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338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475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09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397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2E79B-0B1D-4EE3-A3ED-1D888C6129CC}" type="datetimeFigureOut">
              <a:rPr lang="es-MX" smtClean="0"/>
              <a:t>03/01/2024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066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f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57442" y="1010263"/>
            <a:ext cx="66197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INFORME: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DE COORDINACIÓN DE SUPERVISIÓN.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MES: AGOSTO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AÑO: 2023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01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58290" y="326572"/>
            <a:ext cx="6619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MX" altLang="es-MX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GERENCIA TECNICA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6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3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938C2D0-A218-EA0F-1330-9606285EB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4" y="3587538"/>
            <a:ext cx="4152614" cy="3080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02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663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"PERFORACIÓN DE POZO PROFUNDO PARA AGUA POTABLE EN EL RANCHO SANTA MARTHA,</a:t>
            </a:r>
          </a:p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MUNICIPIO DE CEDRAL, S.L.P.(250.0 METROS DE PROFUNDIDAD)."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27" y="1023694"/>
            <a:ext cx="754702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</a:t>
            </a: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SERVICIOS DE INGENIERIA Y MINERALES NERI, S.A. DE C.V.”</a:t>
            </a:r>
            <a:r>
              <a:rPr lang="sv-SE" sz="1400" b="1" dirty="0">
                <a:solidFill>
                  <a:srgbClr val="002060"/>
                </a:solidFill>
              </a:rPr>
              <a:t> </a:t>
            </a:r>
            <a:endParaRPr lang="pt-BR" altLang="es-MX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SAPSAM-PRODDER-IO-83-G67-824020999-N-01-2023.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$ 2´741,553.01 INCLUYE IVA.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95.00 %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91.15% (Correspondiente al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pago de Anticipo Y Estimación </a:t>
            </a:r>
            <a:r>
              <a:rPr lang="es-MX" altLang="es-MX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1_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2º Y 3ER CONVENIO DE MODIFICACIONES EN TIEMPO.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E7EDCB-B829-1C4A-7216-221E43224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28824"/>
          <a:stretch/>
        </p:blipFill>
        <p:spPr>
          <a:xfrm>
            <a:off x="296292" y="2978828"/>
            <a:ext cx="2369126" cy="196094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FBDC823-F001-FC8F-4EC8-2AEF22582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96" t="20000" r="39242" b="25463"/>
          <a:stretch/>
        </p:blipFill>
        <p:spPr>
          <a:xfrm>
            <a:off x="2733307" y="2982419"/>
            <a:ext cx="1807022" cy="374012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6F26C3C-33F2-E01F-2E44-F5D8E6B52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51" t="22020" r="40087" b="25298"/>
          <a:stretch/>
        </p:blipFill>
        <p:spPr>
          <a:xfrm>
            <a:off x="296292" y="4998266"/>
            <a:ext cx="2355053" cy="1724273"/>
          </a:xfrm>
          <a:prstGeom prst="rect">
            <a:avLst/>
          </a:prstGeom>
        </p:spPr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0F79A53D-0468-51CC-B064-2E11BDE1B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953267"/>
              </p:ext>
            </p:extLst>
          </p:nvPr>
        </p:nvGraphicFramePr>
        <p:xfrm>
          <a:off x="4841755" y="1500569"/>
          <a:ext cx="4087091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267319" imgH="1914674" progId="Excel.Sheet.12">
                  <p:embed/>
                </p:oleObj>
              </mc:Choice>
              <mc:Fallback>
                <p:oleObj name="Worksheet" r:id="rId6" imgW="4267319" imgH="1914674" progId="Excel.Shee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E59036E1-0E34-6D78-2BFD-BC3AD7B6AB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1755" y="1500569"/>
                        <a:ext cx="4087091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17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464922E-0D1F-F35A-97F0-59FE853970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21545" b="23642"/>
          <a:stretch/>
        </p:blipFill>
        <p:spPr>
          <a:xfrm>
            <a:off x="6012873" y="3418581"/>
            <a:ext cx="2944897" cy="32779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03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32" y="383311"/>
            <a:ext cx="8863543" cy="7817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“REHABILITACIÓN DE RED DE ALCANTARILLADO SANITARIO EN COL. AMPLIACIÓN ANTORCHISTA</a:t>
            </a:r>
          </a:p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1,391.90 METROS CON TUBO DE PVC SANITARIO SERIE 20 DE 250MM DE DIAMETRO, Y CONSTRUCCIÓN DE 28 POZOS DE VISITA”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85" y="1185083"/>
            <a:ext cx="83813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“CONSTRUCCIONES Y PROYECTOS MIRANDA DEL POTOSI, S.A. DE C.V.” 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SAPSAM-PROSANEAR-IO-83-G67-824020999-N-02-2023.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$ 2´500,000.00 INCLUYE IVA.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81.34% (Correspondiente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 pago de Anticipo Y Estimación </a:t>
            </a:r>
            <a:r>
              <a:rPr lang="es-MX" altLang="es-MX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0884D5-B52D-5CA5-1446-328982FF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39" y="1672631"/>
            <a:ext cx="4486275" cy="14307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4156521-609B-A86C-62E3-2B1B04A2E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 r="31414" b="9983"/>
          <a:stretch/>
        </p:blipFill>
        <p:spPr>
          <a:xfrm>
            <a:off x="371619" y="2778435"/>
            <a:ext cx="2156659" cy="391812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950701C-F65C-112C-B7DB-845C419B91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99" y="3429000"/>
            <a:ext cx="2944897" cy="32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1FCEA4BE-4FA4-9A57-DFC6-03AD8A4D5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13361" r="27795"/>
          <a:stretch/>
        </p:blipFill>
        <p:spPr>
          <a:xfrm rot="5400000">
            <a:off x="6287843" y="4188075"/>
            <a:ext cx="1801092" cy="35387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04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“INSTALACIÓN DE TOMAS DE AGUA POTABLE E INSTALACIÓN DE DESCARGAS DE AGUA RESIDUAL."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0" y="1024300"/>
            <a:ext cx="838130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 ING. FRANCISCO WENCESLAO CADENA YAÑEZ.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SAPSAM-AD-OB-001-2023.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$ 1’448,083.29 INCLUYE IVA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28.00 %.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30.00%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(Correspondiente al pago de Anticipo)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EN TRAMITE ESTIMACION </a:t>
            </a:r>
            <a:r>
              <a:rPr lang="es-MX" altLang="es-MX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08726C-1C6E-B56A-CB11-22C3F65F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85" y="1391137"/>
            <a:ext cx="3759126" cy="16097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2CF9D1-F4CD-CC2F-006C-1823406D7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7843" y="2224918"/>
            <a:ext cx="1801093" cy="35387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04765B-40EA-4B40-9BAA-A0BA994F43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t="32929" r="20550"/>
          <a:stretch/>
        </p:blipFill>
        <p:spPr>
          <a:xfrm>
            <a:off x="267542" y="2770908"/>
            <a:ext cx="2281694" cy="398848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7515760-177E-911C-7F6E-B7744AB34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 t="12438" b="15034"/>
          <a:stretch/>
        </p:blipFill>
        <p:spPr>
          <a:xfrm rot="16200000">
            <a:off x="2002994" y="3543449"/>
            <a:ext cx="3988482" cy="23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EE16A273-DCE1-80CB-B825-9C26E1A37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60" y="3042014"/>
            <a:ext cx="2600573" cy="36626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05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“CONSTRUCCION DE ESPACIO PARA CULTURA DEL AGUA UBICADO EN JUAREZ </a:t>
            </a:r>
            <a:r>
              <a:rPr lang="es-MX" altLang="es-MX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1200, COL. COLINAS DE LA PAZ."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0" y="1024300"/>
            <a:ext cx="83813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 GISEGA CONSTRUCCIONES, S.A. DE C.V.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SAPSAM-AD-OB-002-2023.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$ 639,506.25 INCLUYE IVA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77.51%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DE MODIFICACION EN TIEMPO.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0F2D8-BEEE-6905-3B47-C2559A348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4" y="2433576"/>
            <a:ext cx="3717549" cy="21698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D3CB679-F8A4-E77F-2B68-AC944449A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84" y="3158836"/>
            <a:ext cx="1882434" cy="35458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5090B96-8AC2-C200-DD6F-FC5C59FE7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3" y="4765590"/>
            <a:ext cx="3717550" cy="193911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33047DA-29A6-CD27-47B4-F37FDD44E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384" y="1301893"/>
            <a:ext cx="4486275" cy="18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10 CuadroTexto"/>
          <p:cNvSpPr txBox="1">
            <a:spLocks noChangeArrowheads="1"/>
          </p:cNvSpPr>
          <p:nvPr/>
        </p:nvSpPr>
        <p:spPr bwMode="auto">
          <a:xfrm>
            <a:off x="905814" y="697230"/>
            <a:ext cx="77616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MX" altLang="es-MX" sz="18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INFORME: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18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DE COORDINACIÓN DE SUPERVISIÓN.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14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s-MX" altLang="es-MX" sz="14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20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MES: AGOSTO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20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AÑO: 2023</a:t>
            </a:r>
            <a:endParaRPr lang="es-MX" altLang="es-MX" sz="18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337176" y="6392952"/>
            <a:ext cx="636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05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s-MX" altLang="es-MX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848100" y="38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3848100" y="837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848100" y="3933400"/>
            <a:ext cx="48193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616609" y="2129341"/>
            <a:ext cx="3013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Elaboro.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Joel Blas Muñoz Loredo.</a:t>
            </a:r>
          </a:p>
          <a:p>
            <a:pPr algn="ctr"/>
            <a:r>
              <a:rPr lang="es-MX" sz="1400" dirty="0"/>
              <a:t>Coordinador de Supervisión.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505056" y="4451897"/>
            <a:ext cx="34685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Recibido.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Lic. Marcela Magdalena Cervantes Morales</a:t>
            </a:r>
            <a:r>
              <a:rPr lang="es-MX" sz="1400" dirty="0"/>
              <a:t>.</a:t>
            </a:r>
          </a:p>
          <a:p>
            <a:pPr algn="ctr"/>
            <a:r>
              <a:rPr lang="es-MX" sz="1400" dirty="0"/>
              <a:t>Coordinadora de Seguimiento a Planes y Programas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67105" y="6457168"/>
            <a:ext cx="346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Fecha: 08-SEPTIEMBRE-2023.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79517" y="4451897"/>
            <a:ext cx="34685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/>
              <a:t>Vo</a:t>
            </a:r>
            <a:r>
              <a:rPr lang="es-MX" sz="1400" b="1" dirty="0"/>
              <a:t>. Bo.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Mario Antonio Moran Cruz.</a:t>
            </a:r>
          </a:p>
          <a:p>
            <a:pPr algn="ctr"/>
            <a:r>
              <a:rPr lang="es-MX" sz="1400" dirty="0"/>
              <a:t>Gerente Técnico.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302700" y="2117518"/>
            <a:ext cx="3468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Revisión.</a:t>
            </a:r>
          </a:p>
          <a:p>
            <a:pPr algn="ctr"/>
            <a:endParaRPr lang="es-MX" sz="1400" dirty="0"/>
          </a:p>
          <a:p>
            <a:pPr algn="ctr"/>
            <a:endParaRPr lang="es-ES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Alonso Tobías García.</a:t>
            </a:r>
          </a:p>
          <a:p>
            <a:pPr algn="ctr"/>
            <a:r>
              <a:rPr lang="es-MX" sz="1400" dirty="0"/>
              <a:t>Gerente de Proyectos.</a:t>
            </a:r>
          </a:p>
        </p:txBody>
      </p:sp>
    </p:spTree>
    <p:extLst>
      <p:ext uri="{BB962C8B-B14F-4D97-AF65-F5344CB8AC3E}">
        <p14:creationId xmlns:p14="http://schemas.microsoft.com/office/powerpoint/2010/main" val="421567767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21498</TotalTime>
  <Words>422</Words>
  <Application>Microsoft Office PowerPoint</Application>
  <PresentationFormat>Presentación en pantalla (4:3)</PresentationFormat>
  <Paragraphs>97</Paragraphs>
  <Slides>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Matura MT Script Capitals</vt:lpstr>
      <vt:lpstr>Times New Roman</vt:lpstr>
      <vt:lpstr>Verdana</vt:lpstr>
      <vt:lpstr>Wingdings 2</vt:lpstr>
      <vt:lpstr>Wingdings 3</vt:lpstr>
      <vt:lpstr>HDOfficeLightV0</vt:lpstr>
      <vt:lpstr>Espiral</vt:lpstr>
      <vt:lpstr>Worksheet</vt:lpstr>
      <vt:lpstr>Presentación de PowerPoint</vt:lpstr>
      <vt:lpstr>  </vt:lpstr>
      <vt:lpstr>  </vt:lpstr>
      <vt:lpstr>  </vt:lpstr>
      <vt:lpstr>  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Informe de la Dirección General Julio 2015</dc:title>
  <dc:creator>Dirección General</dc:creator>
  <cp:lastModifiedBy>proyectos.sapsam@gmail.com</cp:lastModifiedBy>
  <cp:revision>797</cp:revision>
  <cp:lastPrinted>2023-12-04T23:05:16Z</cp:lastPrinted>
  <dcterms:created xsi:type="dcterms:W3CDTF">2015-09-10T15:29:04Z</dcterms:created>
  <dcterms:modified xsi:type="dcterms:W3CDTF">2024-01-03T19:10:43Z</dcterms:modified>
</cp:coreProperties>
</file>