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3" r:id="rId4"/>
    <p:sldId id="260" r:id="rId5"/>
    <p:sldId id="257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1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3688" y="5390319"/>
            <a:ext cx="4735880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3688" y="5390319"/>
            <a:ext cx="4735880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04419" y="894835"/>
            <a:ext cx="5946064" cy="420476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16722" y="487452"/>
            <a:ext cx="6563415" cy="46179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16722" y="487452"/>
            <a:ext cx="6563415" cy="46179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16722" y="487452"/>
            <a:ext cx="6563415" cy="46179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8898" y="5234142"/>
            <a:ext cx="5994173" cy="1395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91284" y="561830"/>
            <a:ext cx="6430968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91565" y="5361518"/>
            <a:ext cx="643072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91250" y="561829"/>
            <a:ext cx="6431036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D6C6A-0034-152F-9824-8ADFF61C60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Paul has come </a:t>
            </a:r>
          </a:p>
          <a:p>
            <a:r>
              <a:rPr lang="en-US" sz="5400" b="1" dirty="0"/>
              <a:t>to the end of </a:t>
            </a:r>
          </a:p>
          <a:p>
            <a:r>
              <a:rPr lang="en-US" sz="5400" b="1" dirty="0"/>
              <a:t>life’s journey and he takes 3 last looks: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1.  A Pending Departure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2.  A Powerful Devotion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78DD7-CA1E-0E1F-D8C6-73F0DF149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01034-A477-65BB-D470-B04C68DBD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3.  A Prospective Delight</a:t>
            </a:r>
          </a:p>
        </p:txBody>
      </p:sp>
    </p:spTree>
    <p:extLst>
      <p:ext uri="{BB962C8B-B14F-4D97-AF65-F5344CB8AC3E}">
        <p14:creationId xmlns:p14="http://schemas.microsoft.com/office/powerpoint/2010/main" val="393547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19EE-393C-B29F-B126-FF3B5A96D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4889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80</TotalTime>
  <Words>31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Chad King</cp:lastModifiedBy>
  <cp:revision>24</cp:revision>
  <dcterms:created xsi:type="dcterms:W3CDTF">2014-03-26T14:03:34Z</dcterms:created>
  <dcterms:modified xsi:type="dcterms:W3CDTF">2026-02-19T22:42:02Z</dcterms:modified>
</cp:coreProperties>
</file>