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6"/>
  </p:notesMasterIdLst>
  <p:handoutMasterIdLst>
    <p:handoutMasterId r:id="rId87"/>
  </p:handoutMasterIdLst>
  <p:sldIdLst>
    <p:sldId id="318" r:id="rId2"/>
    <p:sldId id="319" r:id="rId3"/>
    <p:sldId id="321" r:id="rId4"/>
    <p:sldId id="322" r:id="rId5"/>
    <p:sldId id="323" r:id="rId6"/>
    <p:sldId id="324" r:id="rId7"/>
    <p:sldId id="325" r:id="rId8"/>
    <p:sldId id="326" r:id="rId9"/>
    <p:sldId id="366" r:id="rId10"/>
    <p:sldId id="269" r:id="rId11"/>
    <p:sldId id="271" r:id="rId12"/>
    <p:sldId id="272" r:id="rId13"/>
    <p:sldId id="374" r:id="rId14"/>
    <p:sldId id="274" r:id="rId15"/>
    <p:sldId id="375" r:id="rId16"/>
    <p:sldId id="301" r:id="rId17"/>
    <p:sldId id="275" r:id="rId18"/>
    <p:sldId id="276" r:id="rId19"/>
    <p:sldId id="377" r:id="rId20"/>
    <p:sldId id="302" r:id="rId21"/>
    <p:sldId id="376" r:id="rId22"/>
    <p:sldId id="277" r:id="rId23"/>
    <p:sldId id="304" r:id="rId24"/>
    <p:sldId id="361" r:id="rId25"/>
    <p:sldId id="363" r:id="rId26"/>
    <p:sldId id="307" r:id="rId27"/>
    <p:sldId id="317" r:id="rId28"/>
    <p:sldId id="379" r:id="rId29"/>
    <p:sldId id="278" r:id="rId30"/>
    <p:sldId id="279" r:id="rId31"/>
    <p:sldId id="280" r:id="rId32"/>
    <p:sldId id="380" r:id="rId33"/>
    <p:sldId id="381" r:id="rId34"/>
    <p:sldId id="382" r:id="rId35"/>
    <p:sldId id="383" r:id="rId36"/>
    <p:sldId id="384" r:id="rId37"/>
    <p:sldId id="385" r:id="rId38"/>
    <p:sldId id="281" r:id="rId39"/>
    <p:sldId id="282" r:id="rId40"/>
    <p:sldId id="364" r:id="rId41"/>
    <p:sldId id="365" r:id="rId42"/>
    <p:sldId id="308" r:id="rId43"/>
    <p:sldId id="309" r:id="rId44"/>
    <p:sldId id="310" r:id="rId45"/>
    <p:sldId id="311" r:id="rId46"/>
    <p:sldId id="312"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8" r:id="rId81"/>
    <p:sldId id="372" r:id="rId82"/>
    <p:sldId id="369" r:id="rId83"/>
    <p:sldId id="370" r:id="rId84"/>
    <p:sldId id="371" r:id="rId85"/>
  </p:sldIdLst>
  <p:sldSz cx="9144000" cy="6858000" type="screen4x3"/>
  <p:notesSz cx="7099300" cy="102346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50" autoAdjust="0"/>
  </p:normalViewPr>
  <p:slideViewPr>
    <p:cSldViewPr>
      <p:cViewPr>
        <p:scale>
          <a:sx n="70" d="100"/>
          <a:sy n="70" d="100"/>
        </p:scale>
        <p:origin x="-1386" y="-84"/>
      </p:cViewPr>
      <p:guideLst>
        <p:guide orient="horz" pos="2160"/>
        <p:guide pos="2880"/>
      </p:guideLst>
    </p:cSldViewPr>
  </p:slideViewPr>
  <p:outlineViewPr>
    <p:cViewPr>
      <p:scale>
        <a:sx n="33" d="100"/>
        <a:sy n="33" d="100"/>
      </p:scale>
      <p:origin x="0" y="3342"/>
    </p:cViewPr>
  </p:outlineViewPr>
  <p:notesTextViewPr>
    <p:cViewPr>
      <p:scale>
        <a:sx n="1" d="1"/>
        <a:sy n="1" d="1"/>
      </p:scale>
      <p:origin x="0" y="0"/>
    </p:cViewPr>
  </p:notesTextViewPr>
  <p:notesViewPr>
    <p:cSldViewPr>
      <p:cViewPr varScale="1">
        <p:scale>
          <a:sx n="53" d="100"/>
          <a:sy n="53" d="100"/>
        </p:scale>
        <p:origin x="-2868"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Vulnerabilidad</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Informar</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r>
            <a:rPr lang="es-MX" sz="1800" b="1" dirty="0" smtClean="0">
              <a:latin typeface="Calibri" panose="020F0502020204030204" pitchFamily="34" charset="0"/>
              <a:sym typeface="Wingdings" pitchFamily="2" charset="2"/>
            </a:rPr>
            <a:t>Cuando sea igual o superior a 645 SMGDF $ 41,770 aprox</a:t>
          </a:r>
          <a:r>
            <a:rPr lang="es-MX" sz="1800" dirty="0" smtClean="0">
              <a:latin typeface="Calibri" panose="020F0502020204030204" pitchFamily="34" charset="0"/>
              <a:sym typeface="Wingdings" pitchFamily="2" charset="2"/>
            </a:rPr>
            <a:t>. </a:t>
          </a:r>
          <a:endParaRPr lang="es-MX" sz="1800"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Prohibición</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r>
            <a:rPr lang="es-MX" sz="1800" b="1" dirty="0" smtClean="0">
              <a:latin typeface="Calibri" panose="020F0502020204030204" pitchFamily="34" charset="0"/>
            </a:rPr>
            <a:t>Por pagos en efectivo 3,210 SMGDF  $ 207,880</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latin typeface="Calibri" panose="020F0502020204030204" pitchFamily="34" charset="0"/>
            </a:rPr>
            <a:t>Venta de boletos, fichas o cualquier otro comprobante similar para la práctica de dichos juegos 325 SMGDF $ 21,047</a:t>
          </a:r>
          <a:endParaRPr lang="es-MX" sz="18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6">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3"/>
      <dgm:spPr/>
    </dgm:pt>
    <dgm:pt modelId="{3B6B729A-B53B-467B-82B5-61145116690A}" type="pres">
      <dgm:prSet presAssocID="{F86083ED-9910-4962-9BAD-643B288F3582}" presName="Child" presStyleLbl="revTx" presStyleIdx="3" presStyleCnt="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3"/>
      <dgm:spPr/>
    </dgm:pt>
    <dgm:pt modelId="{3A9057A8-5242-438B-8FFA-61459AC97D8A}" type="pres">
      <dgm:prSet presAssocID="{3384C414-805A-4542-AD9F-156E854E16E0}" presName="Child" presStyleLbl="revTx" presStyleIdx="5" presStyleCnt="6">
        <dgm:presLayoutVars>
          <dgm:chMax val="0"/>
          <dgm:chPref val="0"/>
          <dgm:bulletEnabled val="1"/>
        </dgm:presLayoutVars>
      </dgm:prSet>
      <dgm:spPr/>
      <dgm:t>
        <a:bodyPr/>
        <a:lstStyle/>
        <a:p>
          <a:endParaRPr lang="es-MX"/>
        </a:p>
      </dgm:t>
    </dgm:pt>
  </dgm:ptLst>
  <dgm:cxnL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F86083ED-9910-4962-9BAD-643B288F3582}" destId="{014C95B9-9284-44EB-90BE-9DE775D2201B}" srcOrd="1" destOrd="0" parTransId="{47B7FD19-5DCB-4C6A-BF91-4F3BAE10C195}" sibTransId="{06858707-0AE4-4017-AC44-1915DBA6752A}"/>
    <dgm:cxn modelId="{C5FE2C32-F4DA-4D79-9292-0335B2757D46}" type="presOf" srcId="{014C95B9-9284-44EB-90BE-9DE775D2201B}" destId="{3B6B729A-B53B-467B-82B5-61145116690A}" srcOrd="0" destOrd="0" presId="urn:microsoft.com/office/officeart/2011/layout/TabList"/>
    <dgm:cxn modelId="{39BB74CB-9DC8-456F-A5A4-E52D6CF89B10}" srcId="{B48FC044-3C56-40E2-A5E1-04FB365DA1A8}" destId="{7D41E34B-5296-4E3E-8685-F55C2AE98D50}" srcOrd="0" destOrd="0" parTransId="{8F88FD28-B2BB-4792-B03E-A59CC6ED0279}" sibTransId="{3F7BD3DE-68D8-4E7D-948C-2F8E9667B88A}"/>
    <dgm:cxn modelId="{16C1B0C0-3BC6-4641-A2C3-F70C1442F3B5}" srcId="{3384C414-805A-4542-AD9F-156E854E16E0}" destId="{21B09D79-79CB-4B21-AB66-5283AD4B0F6B}" srcOrd="1" destOrd="0" parTransId="{851B328F-EF6C-4B03-8F5A-82C8D9220C77}" sibTransId="{2F859E04-DB3B-4E47-892A-CDF86B3ED469}"/>
    <dgm:cxn modelId="{8598404B-E467-4844-A1AE-E0CC72EDCC0B}" type="presOf" srcId="{3384C414-805A-4542-AD9F-156E854E16E0}" destId="{3E0595D3-1AC9-4CCF-B57B-E70E40790102}"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291DB64D-493C-4119-80E8-1EF5DE6220DF}" type="presOf" srcId="{F86083ED-9910-4962-9BAD-643B288F3582}" destId="{78F3FCC6-3EC1-4015-A504-A28665F6BA01}" srcOrd="0" destOrd="0" presId="urn:microsoft.com/office/officeart/2011/layout/TabList"/>
    <dgm:cxn modelId="{10257D77-C9EA-4BFC-BFE4-A551A0A0ECAC}" type="presOf" srcId="{21B09D79-79CB-4B21-AB66-5283AD4B0F6B}" destId="{3A9057A8-5242-438B-8FFA-61459AC97D8A}" srcOrd="0" destOrd="0" presId="urn:microsoft.com/office/officeart/2011/layout/TabList"/>
    <dgm:cxn modelId="{277DCD9E-B5B6-449A-86B1-C58B169F3BE7}" type="presOf" srcId="{4E86A853-2F75-42AC-83F0-1D72C41D5394}" destId="{57116F7E-05C0-40D4-B886-2E20D97D3DF1}" srcOrd="0" destOrd="0" presId="urn:microsoft.com/office/officeart/2011/layout/TabList"/>
    <dgm:cxn modelId="{0EB6E2A0-1C7D-4435-93AB-A211B5FAF5D0}" type="presOf" srcId="{3587389C-5A1C-4827-BC6E-D7A95FEFEDF4}" destId="{C43BCF37-6F53-439E-BF3A-B58F46B454D7}" srcOrd="0" destOrd="0" presId="urn:microsoft.com/office/officeart/2011/layout/TabList"/>
    <dgm:cxn modelId="{8EB82E58-89B7-4AFC-88E9-397A155D3EE4}" type="presOf" srcId="{3DD3AB45-63BC-44D1-82EE-470CD91CDDC9}" destId="{180A328F-11C1-43AD-AA8D-7E3AD13EA838}" srcOrd="0" destOrd="0" presId="urn:microsoft.com/office/officeart/2011/layout/TabList"/>
    <dgm:cxn modelId="{8CA25920-C573-4D25-AF9B-ED5E71BD3C7E}" type="presOf" srcId="{7D41E34B-5296-4E3E-8685-F55C2AE98D50}" destId="{EC43A7A2-257F-434E-A7A1-AAF4C15B6E86}" srcOrd="0" destOrd="0" presId="urn:microsoft.com/office/officeart/2011/layout/TabList"/>
    <dgm:cxn modelId="{1FA70BE8-C9FC-4588-B040-EE1E3CD47731}" type="presOf" srcId="{B48FC044-3C56-40E2-A5E1-04FB365DA1A8}" destId="{E2F21741-E082-47B4-9E28-5C82B24DADCE}" srcOrd="0" destOrd="0" presId="urn:microsoft.com/office/officeart/2011/layout/TabList"/>
    <dgm:cxn modelId="{27AF45FB-87B5-455A-B03A-E38AD7663A3B}" srcId="{4E86A853-2F75-42AC-83F0-1D72C41D5394}" destId="{3384C414-805A-4542-AD9F-156E854E16E0}" srcOrd="2" destOrd="0" parTransId="{F6ED487A-963B-4419-8859-7DC27F23FFB2}" sibTransId="{00209D46-96D6-449E-B697-E21D1EAA1F23}"/>
    <dgm:cxn modelId="{84C29ABB-D232-47E1-876F-1926C643E45E}" srcId="{F86083ED-9910-4962-9BAD-643B288F3582}" destId="{3DD3AB45-63BC-44D1-82EE-470CD91CDDC9}" srcOrd="0" destOrd="0" parTransId="{86D80ED3-D8DE-4169-8BD0-EE24BD465F6E}" sibTransId="{83A984BA-60A9-43EC-955B-3F6A1AF0CDC8}"/>
    <dgm:cxn modelId="{10B0CD26-B467-4DF3-BFEE-D5821CF9D812}" srcId="{B48FC044-3C56-40E2-A5E1-04FB365DA1A8}" destId="{7D589EE3-4371-4EF5-AE13-E2E0B725EE0D}" srcOrd="1" destOrd="0" parTransId="{99CDEE0D-6537-44F2-A1AE-FF37B52C3281}" sibTransId="{FA36E23C-9C9F-432F-B65C-677EB1ABC176}"/>
    <dgm:cxn modelId="{040E4B74-BCED-4CB7-BD09-31FC8B277DDB}" srcId="{4E86A853-2F75-42AC-83F0-1D72C41D5394}" destId="{F86083ED-9910-4962-9BAD-643B288F3582}" srcOrd="1" destOrd="0" parTransId="{F383E074-A013-4164-9C01-27A23ED731AA}" sibTransId="{AC76D116-798B-4228-9C5B-4D6895CAD5F5}"/>
    <dgm:cxn modelId="{BC03A712-3725-40A8-A8C1-015051658E5B}" type="presOf" srcId="{7D589EE3-4371-4EF5-AE13-E2E0B725EE0D}" destId="{3BF687A6-A566-46D3-A5DB-F4C3BE28B1C0}" srcOrd="0" destOrd="0" presId="urn:microsoft.com/office/officeart/2011/layout/TabList"/>
    <dgm:cxn modelId="{1842855F-3C40-4F1F-8255-94F5706A0130}" type="presParOf" srcId="{57116F7E-05C0-40D4-B886-2E20D97D3DF1}" destId="{FCB2D98F-B26C-4DB9-86F3-24167EB5821A}" srcOrd="0" destOrd="0" presId="urn:microsoft.com/office/officeart/2011/layout/TabList"/>
    <dgm:cxn modelId="{3124FD0F-280C-43E0-BA4C-478BCC2BD5D1}" type="presParOf" srcId="{FCB2D98F-B26C-4DB9-86F3-24167EB5821A}" destId="{EC43A7A2-257F-434E-A7A1-AAF4C15B6E86}" srcOrd="0" destOrd="0" presId="urn:microsoft.com/office/officeart/2011/layout/TabList"/>
    <dgm:cxn modelId="{519E6B44-D954-4FE1-BEBA-818D8B50ACBE}" type="presParOf" srcId="{FCB2D98F-B26C-4DB9-86F3-24167EB5821A}" destId="{E2F21741-E082-47B4-9E28-5C82B24DADCE}" srcOrd="1" destOrd="0" presId="urn:microsoft.com/office/officeart/2011/layout/TabList"/>
    <dgm:cxn modelId="{0E3033A0-C947-4D30-AE28-B36F5A17AEA6}" type="presParOf" srcId="{FCB2D98F-B26C-4DB9-86F3-24167EB5821A}" destId="{28D87D90-6C97-4A67-B0FC-72BA209EC678}" srcOrd="2" destOrd="0" presId="urn:microsoft.com/office/officeart/2011/layout/TabList"/>
    <dgm:cxn modelId="{6C552E56-CF82-4CBB-BE5F-9D06DA2626C1}" type="presParOf" srcId="{57116F7E-05C0-40D4-B886-2E20D97D3DF1}" destId="{3BF687A6-A566-46D3-A5DB-F4C3BE28B1C0}" srcOrd="1" destOrd="0" presId="urn:microsoft.com/office/officeart/2011/layout/TabList"/>
    <dgm:cxn modelId="{BEA2216A-BB95-4E0E-9A28-F81EAF1E36BC}" type="presParOf" srcId="{57116F7E-05C0-40D4-B886-2E20D97D3DF1}" destId="{CF120F95-E1C4-4A5E-9D52-862551B8FD4E}" srcOrd="2" destOrd="0" presId="urn:microsoft.com/office/officeart/2011/layout/TabList"/>
    <dgm:cxn modelId="{CDC67589-5543-42E2-A83F-3F062330882E}" type="presParOf" srcId="{57116F7E-05C0-40D4-B886-2E20D97D3DF1}" destId="{D3F34C47-94DE-4177-9B49-B4CF3E45A7DB}" srcOrd="3" destOrd="0" presId="urn:microsoft.com/office/officeart/2011/layout/TabList"/>
    <dgm:cxn modelId="{7A903CB3-6A46-4802-8AA2-30EA495C0F76}" type="presParOf" srcId="{D3F34C47-94DE-4177-9B49-B4CF3E45A7DB}" destId="{180A328F-11C1-43AD-AA8D-7E3AD13EA838}" srcOrd="0" destOrd="0" presId="urn:microsoft.com/office/officeart/2011/layout/TabList"/>
    <dgm:cxn modelId="{BD28607C-B60C-4256-B545-DE1E51023FFF}" type="presParOf" srcId="{D3F34C47-94DE-4177-9B49-B4CF3E45A7DB}" destId="{78F3FCC6-3EC1-4015-A504-A28665F6BA01}" srcOrd="1" destOrd="0" presId="urn:microsoft.com/office/officeart/2011/layout/TabList"/>
    <dgm:cxn modelId="{349FC474-5015-4184-8528-A3CC1EA32AEB}" type="presParOf" srcId="{D3F34C47-94DE-4177-9B49-B4CF3E45A7DB}" destId="{E76AB7F4-0720-42E3-9D01-A3ADE75E55CC}" srcOrd="2" destOrd="0" presId="urn:microsoft.com/office/officeart/2011/layout/TabList"/>
    <dgm:cxn modelId="{69E6C3F2-D742-4669-94BE-C156783CB079}" type="presParOf" srcId="{57116F7E-05C0-40D4-B886-2E20D97D3DF1}" destId="{3B6B729A-B53B-467B-82B5-61145116690A}" srcOrd="4" destOrd="0" presId="urn:microsoft.com/office/officeart/2011/layout/TabList"/>
    <dgm:cxn modelId="{845C88BD-7E30-49F2-B67D-32D4095BCB39}" type="presParOf" srcId="{57116F7E-05C0-40D4-B886-2E20D97D3DF1}" destId="{B0A33234-31D5-42E5-A68F-0CEEF9992C4F}" srcOrd="5" destOrd="0" presId="urn:microsoft.com/office/officeart/2011/layout/TabList"/>
    <dgm:cxn modelId="{128C268B-86AA-474E-AA49-1102F33E5B5D}" type="presParOf" srcId="{57116F7E-05C0-40D4-B886-2E20D97D3DF1}" destId="{32E16AF0-99D7-4684-BB99-27003D656046}" srcOrd="6" destOrd="0" presId="urn:microsoft.com/office/officeart/2011/layout/TabList"/>
    <dgm:cxn modelId="{34C193B1-0859-4083-8C5F-B7595674CB2B}" type="presParOf" srcId="{32E16AF0-99D7-4684-BB99-27003D656046}" destId="{C43BCF37-6F53-439E-BF3A-B58F46B454D7}" srcOrd="0" destOrd="0" presId="urn:microsoft.com/office/officeart/2011/layout/TabList"/>
    <dgm:cxn modelId="{A8C05473-2D43-414B-9EA3-597FE03E7AD5}" type="presParOf" srcId="{32E16AF0-99D7-4684-BB99-27003D656046}" destId="{3E0595D3-1AC9-4CCF-B57B-E70E40790102}" srcOrd="1" destOrd="0" presId="urn:microsoft.com/office/officeart/2011/layout/TabList"/>
    <dgm:cxn modelId="{9B8D0D27-4414-495D-A0C5-3E49C85B62FD}" type="presParOf" srcId="{32E16AF0-99D7-4684-BB99-27003D656046}" destId="{D7CC4908-55BF-4BE5-8F8D-1B66320408CA}" srcOrd="2" destOrd="0" presId="urn:microsoft.com/office/officeart/2011/layout/TabList"/>
    <dgm:cxn modelId="{95CADBAA-F497-4471-89B8-0200B3DA8D96}" type="presParOf" srcId="{57116F7E-05C0-40D4-B886-2E20D97D3DF1}" destId="{3A9057A8-5242-438B-8FFA-61459AC97D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latin typeface="Calibri" panose="020F0502020204030204" pitchFamily="34" charset="0"/>
            </a:rPr>
            <a:t>Las operaciones previstas en este inciso, siempre serán objeto de Aviso</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solidFill>
                <a:schemeClr val="tx1"/>
              </a:solidFill>
              <a:latin typeface="Calibri" panose="020F0502020204030204" pitchFamily="34" charset="0"/>
            </a:rPr>
            <a:t>El otorgamiento de contratos de mutuo o crédito, con o sin garantía, en los que el acreedor no forme parte del sistema financiero o no sea un organismo público de vivienda.</a:t>
          </a:r>
          <a:endParaRPr lang="es-MX" sz="18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8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BF3248D5-DBFD-4892-BA9A-2CF46B3BE70A}">
      <dgm:prSet phldrT="[Texto]" custT="1"/>
      <dgm:spPr/>
      <dgm:t>
        <a:bodyPr/>
        <a:lstStyle/>
        <a:p>
          <a:pPr algn="just"/>
          <a:endParaRPr lang="es-MX" sz="1600" b="1" dirty="0">
            <a:solidFill>
              <a:schemeClr val="tx1"/>
            </a:solidFill>
            <a:latin typeface="Calibri" panose="020F0502020204030204" pitchFamily="34" charset="0"/>
          </a:endParaRPr>
        </a:p>
      </dgm:t>
    </dgm:pt>
    <dgm:pt modelId="{C5244399-F8BB-4DDE-8F2F-8E751CF0F4CD}" type="parTrans" cxnId="{AD863981-12DC-4B84-97D1-C3CA126CF5FC}">
      <dgm:prSet/>
      <dgm:spPr/>
      <dgm:t>
        <a:bodyPr/>
        <a:lstStyle/>
        <a:p>
          <a:endParaRPr lang="es-MX"/>
        </a:p>
      </dgm:t>
    </dgm:pt>
    <dgm:pt modelId="{0432ECDF-B839-4BF7-AE7F-087C64E3B250}" type="sibTrans" cxnId="{AD863981-12DC-4B84-97D1-C3CA126CF5FC}">
      <dgm:prSet/>
      <dgm:spPr/>
      <dgm:t>
        <a:bodyPr/>
        <a:lstStyle/>
        <a:p>
          <a:endParaRPr lang="es-MX"/>
        </a:p>
      </dgm:t>
    </dgm:pt>
    <dgm:pt modelId="{5AE3B356-42C0-4718-881E-86327A61B0F5}">
      <dgm:prSet phldrT="[Texto]" custT="1"/>
      <dgm:spPr/>
      <dgm:t>
        <a:bodyPr/>
        <a:lstStyle/>
        <a:p>
          <a:pPr algn="just"/>
          <a:endParaRPr lang="es-MX" sz="1600" b="1" dirty="0">
            <a:solidFill>
              <a:schemeClr val="tx1"/>
            </a:solidFill>
            <a:latin typeface="Calibri" panose="020F0502020204030204" pitchFamily="34" charset="0"/>
          </a:endParaRPr>
        </a:p>
      </dgm:t>
    </dgm:pt>
    <dgm:pt modelId="{965AA87A-0337-498B-B5A6-CFE8970B5001}" type="parTrans" cxnId="{C03C305F-A3A7-44E5-B5A5-16C2DEC92C27}">
      <dgm:prSet/>
      <dgm:spPr/>
      <dgm:t>
        <a:bodyPr/>
        <a:lstStyle/>
        <a:p>
          <a:endParaRPr lang="es-MX"/>
        </a:p>
      </dgm:t>
    </dgm:pt>
    <dgm:pt modelId="{B578E363-2E1B-4466-BF37-2F821AD1B8B8}" type="sibTrans" cxnId="{C03C305F-A3A7-44E5-B5A5-16C2DEC92C27}">
      <dgm:prSet/>
      <dgm:spPr/>
      <dgm:t>
        <a:bodyPr/>
        <a:lstStyle/>
        <a:p>
          <a:endParaRPr lang="es-MX"/>
        </a:p>
      </dgm:t>
    </dgm:pt>
    <dgm:pt modelId="{DEA656FF-02E9-4533-9C1E-3D436BC78055}">
      <dgm:prSet custT="1"/>
      <dgm:spPr/>
      <dgm:t>
        <a:bodyPr/>
        <a:lstStyle/>
        <a:p>
          <a:endParaRPr lang="es-MX" sz="1800" b="1" dirty="0" smtClean="0">
            <a:solidFill>
              <a:schemeClr val="tx1"/>
            </a:solidFill>
            <a:latin typeface="Calibri" panose="020F0502020204030204" pitchFamily="34" charset="0"/>
          </a:endParaRPr>
        </a:p>
      </dgm:t>
    </dgm:pt>
    <dgm:pt modelId="{959AAAB2-FE76-4BD2-BFDA-8A7B2BC51740}" type="parTrans" cxnId="{F598E9C9-5A8D-4C81-9A10-B70740670661}">
      <dgm:prSet/>
      <dgm:spPr/>
      <dgm:t>
        <a:bodyPr/>
        <a:lstStyle/>
        <a:p>
          <a:endParaRPr lang="es-MX"/>
        </a:p>
      </dgm:t>
    </dgm:pt>
    <dgm:pt modelId="{2573B156-F6D9-4220-B977-A0B181C363C1}" type="sibTrans" cxnId="{F598E9C9-5A8D-4C81-9A10-B70740670661}">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118748"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79488">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E4F1BE29-D005-4D5C-A703-95CAB4149AB9}" type="presOf" srcId="{014C95B9-9284-44EB-90BE-9DE775D2201B}" destId="{3B6B729A-B53B-467B-82B5-61145116690A}"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7566E076-512D-450E-B652-8AA6B47D35CD}" type="presOf" srcId="{3DD3AB45-63BC-44D1-82EE-470CD91CDDC9}" destId="{180A328F-11C1-43AD-AA8D-7E3AD13EA838}" srcOrd="0" destOrd="0" presId="urn:microsoft.com/office/officeart/2011/layout/TabList"/>
    <dgm:cxn modelId="{BD4DE84B-3050-4363-8855-8925E8542EE3}" type="presOf" srcId="{5AE3B356-42C0-4718-881E-86327A61B0F5}" destId="{3BF687A6-A566-46D3-A5DB-F4C3BE28B1C0}" srcOrd="0" destOrd="2" presId="urn:microsoft.com/office/officeart/2011/layout/TabList"/>
    <dgm:cxn modelId="{07640A9E-0FB8-455C-9566-5C206BB01871}" type="presOf" srcId="{4E86A853-2F75-42AC-83F0-1D72C41D5394}" destId="{57116F7E-05C0-40D4-B886-2E20D97D3DF1}" srcOrd="0" destOrd="0" presId="urn:microsoft.com/office/officeart/2011/layout/TabList"/>
    <dgm:cxn modelId="{F6EA0947-D372-47F1-BB1F-7042649FA11A}" type="presOf" srcId="{21B09D79-79CB-4B21-AB66-5283AD4B0F6B}" destId="{3A9057A8-5242-438B-8FFA-61459AC97D8A}" srcOrd="0" destOrd="0" presId="urn:microsoft.com/office/officeart/2011/layout/TabList"/>
    <dgm:cxn modelId="{AD863981-12DC-4B84-97D1-C3CA126CF5FC}" srcId="{5AE3B356-42C0-4718-881E-86327A61B0F5}" destId="{BF3248D5-DBFD-4892-BA9A-2CF46B3BE70A}" srcOrd="0" destOrd="0" parTransId="{C5244399-F8BB-4DDE-8F2F-8E751CF0F4CD}" sibTransId="{0432ECDF-B839-4BF7-AE7F-087C64E3B250}"/>
    <dgm:cxn modelId="{2B00272A-DD94-4F85-9EAC-FA4473CA5588}" type="presOf" srcId="{3384C414-805A-4542-AD9F-156E854E16E0}" destId="{3E0595D3-1AC9-4CCF-B57B-E70E40790102}"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0AE68856-F015-4F62-B0EB-FEBF624D113F}" type="presOf" srcId="{BF3248D5-DBFD-4892-BA9A-2CF46B3BE70A}" destId="{3BF687A6-A566-46D3-A5DB-F4C3BE28B1C0}" srcOrd="0" destOrd="3" presId="urn:microsoft.com/office/officeart/2011/layout/TabList"/>
    <dgm:cxn modelId="{F598E9C9-5A8D-4C81-9A10-B70740670661}" srcId="{B48FC044-3C56-40E2-A5E1-04FB365DA1A8}" destId="{DEA656FF-02E9-4533-9C1E-3D436BC78055}" srcOrd="2" destOrd="0" parTransId="{959AAAB2-FE76-4BD2-BFDA-8A7B2BC51740}" sibTransId="{2573B156-F6D9-4220-B977-A0B181C363C1}"/>
    <dgm:cxn modelId="{D556AD07-ACE8-4E3C-BBED-0957667A5B7B}" type="presOf" srcId="{DEA656FF-02E9-4533-9C1E-3D436BC78055}" destId="{3BF687A6-A566-46D3-A5DB-F4C3BE28B1C0}" srcOrd="0" destOrd="1" presId="urn:microsoft.com/office/officeart/2011/layout/TabList"/>
    <dgm:cxn modelId="{BA3B01F8-180F-426E-B759-36AB547BB88C}" type="presOf" srcId="{018BE40B-BD1F-46E2-A3D1-47A732C10381}" destId="{7A487716-E75B-4BD7-828B-9F1C9E2256B6}" srcOrd="0" destOrd="0"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39BB74CB-9DC8-456F-A5A4-E52D6CF89B10}" srcId="{B48FC044-3C56-40E2-A5E1-04FB365DA1A8}" destId="{7D41E34B-5296-4E3E-8685-F55C2AE98D50}" srcOrd="0" destOrd="0" parTransId="{8F88FD28-B2BB-4792-B03E-A59CC6ED0279}" sibTransId="{3F7BD3DE-68D8-4E7D-948C-2F8E9667B88A}"/>
    <dgm:cxn modelId="{27AF45FB-87B5-455A-B03A-E38AD7663A3B}" srcId="{4E86A853-2F75-42AC-83F0-1D72C41D5394}" destId="{3384C414-805A-4542-AD9F-156E854E16E0}" srcOrd="2" destOrd="0" parTransId="{F6ED487A-963B-4419-8859-7DC27F23FFB2}" sibTransId="{00209D46-96D6-449E-B697-E21D1EAA1F23}"/>
    <dgm:cxn modelId="{B0E762BF-01DA-4279-9278-CF07D62ECBD3}" type="presOf" srcId="{0D643B3D-58B0-42BC-B969-3F119D84AC4D}" destId="{DC328E67-B11E-4123-9812-7686EDB3C973}" srcOrd="0" destOrd="0" presId="urn:microsoft.com/office/officeart/2011/layout/TabList"/>
    <dgm:cxn modelId="{18C5CC07-BB9D-4ABD-AFF6-E337DDA1381D}" type="presOf" srcId="{3587389C-5A1C-4827-BC6E-D7A95FEFEDF4}" destId="{C43BCF37-6F53-439E-BF3A-B58F46B454D7}"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CF4F2FC8-56A6-48EB-8260-72E6AAAC1889}" type="presOf" srcId="{7D41E34B-5296-4E3E-8685-F55C2AE98D50}" destId="{EC43A7A2-257F-434E-A7A1-AAF4C15B6E86}"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C03C305F-A3A7-44E5-B5A5-16C2DEC92C27}" srcId="{B48FC044-3C56-40E2-A5E1-04FB365DA1A8}" destId="{5AE3B356-42C0-4718-881E-86327A61B0F5}" srcOrd="3" destOrd="0" parTransId="{965AA87A-0337-498B-B5A6-CFE8970B5001}" sibTransId="{B578E363-2E1B-4466-BF37-2F821AD1B8B8}"/>
    <dgm:cxn modelId="{74BA833C-5ACD-4E6D-BFEE-152BC59C627F}" type="presOf" srcId="{B48FC044-3C56-40E2-A5E1-04FB365DA1A8}" destId="{E2F21741-E082-47B4-9E28-5C82B24DADCE}" srcOrd="0" destOrd="0" presId="urn:microsoft.com/office/officeart/2011/layout/TabList"/>
    <dgm:cxn modelId="{F3E42D1F-8067-45B6-951F-C78217E445DE}" type="presOf" srcId="{3680359D-7051-441F-ABA7-F6B5801933E2}" destId="{04365354-B093-4306-BB3C-EF45E710CDBC}" srcOrd="0" destOrd="0" presId="urn:microsoft.com/office/officeart/2011/layout/TabList"/>
    <dgm:cxn modelId="{D9F571C6-2D90-41E6-A4E3-F4734E0494DD}" type="presOf" srcId="{7D589EE3-4371-4EF5-AE13-E2E0B725EE0D}" destId="{3BF687A6-A566-46D3-A5DB-F4C3BE28B1C0}"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A34CB278-7A5C-4C0F-BDE6-D883CF05FF3C}" srcId="{4E86A853-2F75-42AC-83F0-1D72C41D5394}" destId="{B48FC044-3C56-40E2-A5E1-04FB365DA1A8}" srcOrd="0" destOrd="0" parTransId="{8BC2A0AC-4CE1-4D50-9CDE-BB7BB389150D}" sibTransId="{E712FA66-B1E5-49D0-B2CE-1E19504D9541}"/>
    <dgm:cxn modelId="{040E4B74-BCED-4CB7-BD09-31FC8B277DDB}" srcId="{4E86A853-2F75-42AC-83F0-1D72C41D5394}" destId="{F86083ED-9910-4962-9BAD-643B288F3582}" srcOrd="1" destOrd="0" parTransId="{F383E074-A013-4164-9C01-27A23ED731AA}" sibTransId="{AC76D116-798B-4228-9C5B-4D6895CAD5F5}"/>
    <dgm:cxn modelId="{F6CE8B06-63F6-45CD-A2D9-4A079A6402C7}" type="presOf" srcId="{F86083ED-9910-4962-9BAD-643B288F3582}" destId="{78F3FCC6-3EC1-4015-A504-A28665F6BA01}" srcOrd="0" destOrd="0" presId="urn:microsoft.com/office/officeart/2011/layout/TabList"/>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801F0C24-561B-475F-9B40-871140D51804}" type="presParOf" srcId="{57116F7E-05C0-40D4-B886-2E20D97D3DF1}" destId="{FCB2D98F-B26C-4DB9-86F3-24167EB5821A}" srcOrd="0" destOrd="0" presId="urn:microsoft.com/office/officeart/2011/layout/TabList"/>
    <dgm:cxn modelId="{F0DECA9A-1E76-40CA-A50A-9F1F3FE1C2F9}" type="presParOf" srcId="{FCB2D98F-B26C-4DB9-86F3-24167EB5821A}" destId="{EC43A7A2-257F-434E-A7A1-AAF4C15B6E86}" srcOrd="0" destOrd="0" presId="urn:microsoft.com/office/officeart/2011/layout/TabList"/>
    <dgm:cxn modelId="{87C305A7-A5B8-4EF7-8E0F-B14E876DE2A0}" type="presParOf" srcId="{FCB2D98F-B26C-4DB9-86F3-24167EB5821A}" destId="{E2F21741-E082-47B4-9E28-5C82B24DADCE}" srcOrd="1" destOrd="0" presId="urn:microsoft.com/office/officeart/2011/layout/TabList"/>
    <dgm:cxn modelId="{A9583ED3-9A93-46ED-9371-1873563CB8BD}" type="presParOf" srcId="{FCB2D98F-B26C-4DB9-86F3-24167EB5821A}" destId="{28D87D90-6C97-4A67-B0FC-72BA209EC678}" srcOrd="2" destOrd="0" presId="urn:microsoft.com/office/officeart/2011/layout/TabList"/>
    <dgm:cxn modelId="{85190B53-9059-46FB-A741-F86E738A21C8}" type="presParOf" srcId="{57116F7E-05C0-40D4-B886-2E20D97D3DF1}" destId="{3BF687A6-A566-46D3-A5DB-F4C3BE28B1C0}" srcOrd="1" destOrd="0" presId="urn:microsoft.com/office/officeart/2011/layout/TabList"/>
    <dgm:cxn modelId="{A1FC5B70-BB30-4AAD-831D-D2F6F4EFA4A9}" type="presParOf" srcId="{57116F7E-05C0-40D4-B886-2E20D97D3DF1}" destId="{CF120F95-E1C4-4A5E-9D52-862551B8FD4E}" srcOrd="2" destOrd="0" presId="urn:microsoft.com/office/officeart/2011/layout/TabList"/>
    <dgm:cxn modelId="{41B68D3A-240A-43EB-97E4-E26B14830E91}" type="presParOf" srcId="{57116F7E-05C0-40D4-B886-2E20D97D3DF1}" destId="{D3F34C47-94DE-4177-9B49-B4CF3E45A7DB}" srcOrd="3" destOrd="0" presId="urn:microsoft.com/office/officeart/2011/layout/TabList"/>
    <dgm:cxn modelId="{286526BC-CE49-4E90-AA29-F8C3FE8D2EF4}" type="presParOf" srcId="{D3F34C47-94DE-4177-9B49-B4CF3E45A7DB}" destId="{180A328F-11C1-43AD-AA8D-7E3AD13EA838}" srcOrd="0" destOrd="0" presId="urn:microsoft.com/office/officeart/2011/layout/TabList"/>
    <dgm:cxn modelId="{D0EB7B1D-19A6-46EA-88A3-FBB9C48B862F}" type="presParOf" srcId="{D3F34C47-94DE-4177-9B49-B4CF3E45A7DB}" destId="{78F3FCC6-3EC1-4015-A504-A28665F6BA01}" srcOrd="1" destOrd="0" presId="urn:microsoft.com/office/officeart/2011/layout/TabList"/>
    <dgm:cxn modelId="{28B64C40-5362-4EAA-BEED-34457958845A}" type="presParOf" srcId="{D3F34C47-94DE-4177-9B49-B4CF3E45A7DB}" destId="{E76AB7F4-0720-42E3-9D01-A3ADE75E55CC}" srcOrd="2" destOrd="0" presId="urn:microsoft.com/office/officeart/2011/layout/TabList"/>
    <dgm:cxn modelId="{5F6102A1-AC63-443F-AC6A-665099EE6BAC}" type="presParOf" srcId="{57116F7E-05C0-40D4-B886-2E20D97D3DF1}" destId="{3B6B729A-B53B-467B-82B5-61145116690A}" srcOrd="4" destOrd="0" presId="urn:microsoft.com/office/officeart/2011/layout/TabList"/>
    <dgm:cxn modelId="{108D5B20-84BF-4DD0-B469-C8DAAA44FCB0}" type="presParOf" srcId="{57116F7E-05C0-40D4-B886-2E20D97D3DF1}" destId="{B0A33234-31D5-42E5-A68F-0CEEF9992C4F}" srcOrd="5" destOrd="0" presId="urn:microsoft.com/office/officeart/2011/layout/TabList"/>
    <dgm:cxn modelId="{8ADA6B69-CC4F-4DB4-BE7E-C0723D9A4938}" type="presParOf" srcId="{57116F7E-05C0-40D4-B886-2E20D97D3DF1}" destId="{32E16AF0-99D7-4684-BB99-27003D656046}" srcOrd="6" destOrd="0" presId="urn:microsoft.com/office/officeart/2011/layout/TabList"/>
    <dgm:cxn modelId="{0D011F83-97C3-41C1-8F88-38C5D4C515C7}" type="presParOf" srcId="{32E16AF0-99D7-4684-BB99-27003D656046}" destId="{C43BCF37-6F53-439E-BF3A-B58F46B454D7}" srcOrd="0" destOrd="0" presId="urn:microsoft.com/office/officeart/2011/layout/TabList"/>
    <dgm:cxn modelId="{B390D684-AD72-4A00-9E53-28AB693B9182}" type="presParOf" srcId="{32E16AF0-99D7-4684-BB99-27003D656046}" destId="{3E0595D3-1AC9-4CCF-B57B-E70E40790102}" srcOrd="1" destOrd="0" presId="urn:microsoft.com/office/officeart/2011/layout/TabList"/>
    <dgm:cxn modelId="{002EDE94-E471-4664-B5F7-93DE7E28177F}" type="presParOf" srcId="{32E16AF0-99D7-4684-BB99-27003D656046}" destId="{D7CC4908-55BF-4BE5-8F8D-1B66320408CA}" srcOrd="2" destOrd="0" presId="urn:microsoft.com/office/officeart/2011/layout/TabList"/>
    <dgm:cxn modelId="{2E3BFCB6-232D-4022-BB7E-7A8CB4257035}" type="presParOf" srcId="{57116F7E-05C0-40D4-B886-2E20D97D3DF1}" destId="{3A9057A8-5242-438B-8FFA-61459AC97D8A}" srcOrd="7" destOrd="0" presId="urn:microsoft.com/office/officeart/2011/layout/TabList"/>
    <dgm:cxn modelId="{2FCDFAEE-EFFA-40B9-BB29-286B0A208DBB}" type="presParOf" srcId="{57116F7E-05C0-40D4-B886-2E20D97D3DF1}" destId="{563917CB-307C-48D7-8CA9-50B872BD78E9}" srcOrd="8" destOrd="0" presId="urn:microsoft.com/office/officeart/2011/layout/TabList"/>
    <dgm:cxn modelId="{77F740D6-22E3-4B93-B0A3-509FEEB30AD7}" type="presParOf" srcId="{57116F7E-05C0-40D4-B886-2E20D97D3DF1}" destId="{F2D24289-A0F1-4B55-91D9-1BF7AF05BC4F}" srcOrd="9" destOrd="0" presId="urn:microsoft.com/office/officeart/2011/layout/TabList"/>
    <dgm:cxn modelId="{15C47732-9A43-4FC0-BB33-103632C995E2}" type="presParOf" srcId="{F2D24289-A0F1-4B55-91D9-1BF7AF05BC4F}" destId="{04365354-B093-4306-BB3C-EF45E710CDBC}" srcOrd="0" destOrd="0" presId="urn:microsoft.com/office/officeart/2011/layout/TabList"/>
    <dgm:cxn modelId="{4BE6AD4D-1A9D-49F9-97C5-C03C1AF93B55}" type="presParOf" srcId="{F2D24289-A0F1-4B55-91D9-1BF7AF05BC4F}" destId="{7A487716-E75B-4BD7-828B-9F1C9E2256B6}" srcOrd="1" destOrd="0" presId="urn:microsoft.com/office/officeart/2011/layout/TabList"/>
    <dgm:cxn modelId="{228E7A96-E241-450D-91CB-27FB7F621E84}" type="presParOf" srcId="{F2D24289-A0F1-4B55-91D9-1BF7AF05BC4F}" destId="{1A892C6A-98DF-4B55-A18F-4395D4A07B42}" srcOrd="2" destOrd="0" presId="urn:microsoft.com/office/officeart/2011/layout/TabList"/>
    <dgm:cxn modelId="{7E141C87-9D5F-4EFC-B457-D45AE8ED87F5}"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600" b="1" dirty="0" smtClean="0">
              <a:latin typeface="Calibri" panose="020F0502020204030204" pitchFamily="34" charset="0"/>
            </a:rPr>
            <a:t>Cuando se realicen.</a:t>
          </a:r>
          <a:endParaRPr lang="es-MX" sz="16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600" b="1" dirty="0" smtClean="0">
              <a:latin typeface="Calibri" panose="020F0502020204030204" pitchFamily="34" charset="0"/>
            </a:rPr>
            <a:t>Para el caso de realización de avalúos  cuando sea mayor a 8,025 SMGDF                             $ 519,699.</a:t>
          </a:r>
          <a:endParaRPr lang="es-MX" sz="16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600" b="1" dirty="0" smtClean="0">
              <a:solidFill>
                <a:schemeClr val="tx1"/>
              </a:solidFill>
              <a:latin typeface="Calibri" panose="020F0502020204030204" pitchFamily="34" charset="0"/>
            </a:rPr>
            <a:t>Tratándose de los corredores públicos:</a:t>
          </a:r>
          <a:endParaRPr lang="es-MX" sz="16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r>
            <a:rPr lang="es-MX" sz="1600" b="1" dirty="0" smtClean="0">
              <a:latin typeface="Calibri" panose="020F0502020204030204" pitchFamily="34" charset="0"/>
            </a:rPr>
            <a:t>Para el caso de aumento  o disminución de capital cuando se realicen en efectivo 3,210 SMGDF $ 207,880.</a:t>
          </a:r>
          <a:endParaRPr lang="es-MX" sz="16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BF3248D5-DBFD-4892-BA9A-2CF46B3BE70A}">
      <dgm:prSet phldrT="[Texto]" custT="1"/>
      <dgm:spPr/>
      <dgm:t>
        <a:bodyPr/>
        <a:lstStyle/>
        <a:p>
          <a:pPr algn="just"/>
          <a:endParaRPr lang="es-MX" sz="1600" b="1" dirty="0">
            <a:solidFill>
              <a:schemeClr val="tx1"/>
            </a:solidFill>
            <a:latin typeface="Calibri" panose="020F0502020204030204" pitchFamily="34" charset="0"/>
          </a:endParaRPr>
        </a:p>
      </dgm:t>
    </dgm:pt>
    <dgm:pt modelId="{C5244399-F8BB-4DDE-8F2F-8E751CF0F4CD}" type="parTrans" cxnId="{AD863981-12DC-4B84-97D1-C3CA126CF5FC}">
      <dgm:prSet/>
      <dgm:spPr/>
      <dgm:t>
        <a:bodyPr/>
        <a:lstStyle/>
        <a:p>
          <a:endParaRPr lang="es-MX"/>
        </a:p>
      </dgm:t>
    </dgm:pt>
    <dgm:pt modelId="{0432ECDF-B839-4BF7-AE7F-087C64E3B250}" type="sibTrans" cxnId="{AD863981-12DC-4B84-97D1-C3CA126CF5FC}">
      <dgm:prSet/>
      <dgm:spPr/>
      <dgm:t>
        <a:bodyPr/>
        <a:lstStyle/>
        <a:p>
          <a:endParaRPr lang="es-MX"/>
        </a:p>
      </dgm:t>
    </dgm:pt>
    <dgm:pt modelId="{5AE3B356-42C0-4718-881E-86327A61B0F5}">
      <dgm:prSet phldrT="[Texto]" custT="1"/>
      <dgm:spPr/>
      <dgm:t>
        <a:bodyPr/>
        <a:lstStyle/>
        <a:p>
          <a:pPr algn="just"/>
          <a:endParaRPr lang="es-MX" sz="1600" b="1" dirty="0">
            <a:solidFill>
              <a:schemeClr val="tx1"/>
            </a:solidFill>
            <a:latin typeface="Calibri" panose="020F0502020204030204" pitchFamily="34" charset="0"/>
          </a:endParaRPr>
        </a:p>
      </dgm:t>
    </dgm:pt>
    <dgm:pt modelId="{965AA87A-0337-498B-B5A6-CFE8970B5001}" type="parTrans" cxnId="{C03C305F-A3A7-44E5-B5A5-16C2DEC92C27}">
      <dgm:prSet/>
      <dgm:spPr/>
      <dgm:t>
        <a:bodyPr/>
        <a:lstStyle/>
        <a:p>
          <a:endParaRPr lang="es-MX"/>
        </a:p>
      </dgm:t>
    </dgm:pt>
    <dgm:pt modelId="{B578E363-2E1B-4466-BF37-2F821AD1B8B8}" type="sibTrans" cxnId="{C03C305F-A3A7-44E5-B5A5-16C2DEC92C27}">
      <dgm:prSet/>
      <dgm:spPr/>
      <dgm:t>
        <a:bodyPr/>
        <a:lstStyle/>
        <a:p>
          <a:endParaRPr lang="es-MX"/>
        </a:p>
      </dgm:t>
    </dgm:pt>
    <dgm:pt modelId="{DEA656FF-02E9-4533-9C1E-3D436BC78055}">
      <dgm:prSet custT="1"/>
      <dgm:spPr/>
      <dgm:t>
        <a:bodyPr/>
        <a:lstStyle/>
        <a:p>
          <a:endParaRPr lang="es-MX" sz="1600" b="1" dirty="0" smtClean="0">
            <a:solidFill>
              <a:schemeClr val="tx1"/>
            </a:solidFill>
            <a:latin typeface="Calibri" panose="020F0502020204030204" pitchFamily="34" charset="0"/>
          </a:endParaRPr>
        </a:p>
      </dgm:t>
    </dgm:pt>
    <dgm:pt modelId="{959AAAB2-FE76-4BD2-BFDA-8A7B2BC51740}" type="parTrans" cxnId="{F598E9C9-5A8D-4C81-9A10-B70740670661}">
      <dgm:prSet/>
      <dgm:spPr/>
      <dgm:t>
        <a:bodyPr/>
        <a:lstStyle/>
        <a:p>
          <a:endParaRPr lang="es-MX"/>
        </a:p>
      </dgm:t>
    </dgm:pt>
    <dgm:pt modelId="{2573B156-F6D9-4220-B977-A0B181C363C1}" type="sibTrans" cxnId="{F598E9C9-5A8D-4C81-9A10-B70740670661}">
      <dgm:prSet/>
      <dgm:spPr/>
      <dgm:t>
        <a:bodyPr/>
        <a:lstStyle/>
        <a:p>
          <a:endParaRPr lang="es-MX"/>
        </a:p>
      </dgm:t>
    </dgm:pt>
    <dgm:pt modelId="{A56542BB-BBB2-40D3-96FB-92C4AC4199B4}">
      <dgm:prSet phldrT="[Texto]" custT="1"/>
      <dgm:spPr/>
      <dgm:t>
        <a:bodyPr/>
        <a:lstStyle/>
        <a:p>
          <a:pPr algn="just"/>
          <a:r>
            <a:rPr lang="es-MX" sz="1600" b="1" dirty="0" smtClean="0">
              <a:solidFill>
                <a:schemeClr val="tx1"/>
              </a:solidFill>
              <a:latin typeface="Calibri" panose="020F0502020204030204" pitchFamily="34" charset="0"/>
            </a:rPr>
            <a:t>La realización de avalúos sobre bienes.</a:t>
          </a:r>
          <a:endParaRPr lang="es-MX" sz="1600" b="1" dirty="0">
            <a:solidFill>
              <a:schemeClr val="tx1"/>
            </a:solidFill>
            <a:latin typeface="Calibri" panose="020F0502020204030204" pitchFamily="34" charset="0"/>
          </a:endParaRPr>
        </a:p>
      </dgm:t>
    </dgm:pt>
    <dgm:pt modelId="{064741AD-0B42-4577-8049-201E4D6CE4F8}" type="parTrans" cxnId="{E82EB277-6908-4CF8-9882-25A146B31BC5}">
      <dgm:prSet/>
      <dgm:spPr/>
      <dgm:t>
        <a:bodyPr/>
        <a:lstStyle/>
        <a:p>
          <a:endParaRPr lang="es-MX"/>
        </a:p>
      </dgm:t>
    </dgm:pt>
    <dgm:pt modelId="{342EE23E-C103-4304-9A37-56D583A59C3C}" type="sibTrans" cxnId="{E82EB277-6908-4CF8-9882-25A146B31BC5}">
      <dgm:prSet/>
      <dgm:spPr/>
      <dgm:t>
        <a:bodyPr/>
        <a:lstStyle/>
        <a:p>
          <a:endParaRPr lang="es-MX"/>
        </a:p>
      </dgm:t>
    </dgm:pt>
    <dgm:pt modelId="{E4BCAD63-B3C4-40CF-8F84-BC447A8708F7}">
      <dgm:prSet phldrT="[Texto]" custT="1"/>
      <dgm:spPr/>
      <dgm:t>
        <a:bodyPr/>
        <a:lstStyle/>
        <a:p>
          <a:pPr algn="just"/>
          <a:r>
            <a:rPr lang="es-MX" sz="1600" b="1" dirty="0" smtClean="0">
              <a:solidFill>
                <a:schemeClr val="tx1"/>
              </a:solidFill>
              <a:latin typeface="Calibri" panose="020F0502020204030204" pitchFamily="34" charset="0"/>
            </a:rPr>
            <a:t>La constitución de PM mercantiles, su modificación patrimonial derivada de aumento o disminución de capital social, fusión o escisión, así como la compraventa de acciones y partes sociales.</a:t>
          </a:r>
          <a:endParaRPr lang="es-MX" sz="1600" b="1" dirty="0">
            <a:solidFill>
              <a:schemeClr val="tx1"/>
            </a:solidFill>
            <a:latin typeface="Calibri" panose="020F0502020204030204" pitchFamily="34" charset="0"/>
          </a:endParaRPr>
        </a:p>
      </dgm:t>
    </dgm:pt>
    <dgm:pt modelId="{AD022D28-3FA3-4414-A254-BE53D10DF84E}" type="parTrans" cxnId="{42AECC81-8B83-46D7-B74A-99C53F294BAF}">
      <dgm:prSet/>
      <dgm:spPr/>
      <dgm:t>
        <a:bodyPr/>
        <a:lstStyle/>
        <a:p>
          <a:endParaRPr lang="es-MX"/>
        </a:p>
      </dgm:t>
    </dgm:pt>
    <dgm:pt modelId="{9FC1AC9F-D247-4D32-8C5E-85DFF6DAA1DE}" type="sibTrans" cxnId="{42AECC81-8B83-46D7-B74A-99C53F294BAF}">
      <dgm:prSet/>
      <dgm:spPr/>
      <dgm:t>
        <a:bodyPr/>
        <a:lstStyle/>
        <a:p>
          <a:endParaRPr lang="es-MX"/>
        </a:p>
      </dgm:t>
    </dgm:pt>
    <dgm:pt modelId="{88B08D53-9816-4A5B-B14A-498C3EDA479A}">
      <dgm:prSet phldrT="[Texto]" custT="1"/>
      <dgm:spPr/>
      <dgm:t>
        <a:bodyPr/>
        <a:lstStyle/>
        <a:p>
          <a:pPr algn="just"/>
          <a:r>
            <a:rPr lang="es-MX" sz="1600" b="1" dirty="0" smtClean="0">
              <a:solidFill>
                <a:schemeClr val="tx1"/>
              </a:solidFill>
              <a:latin typeface="Calibri" panose="020F0502020204030204" pitchFamily="34" charset="0"/>
            </a:rPr>
            <a:t>La constitución, modificación o cesión de derechos de fideicomiso, en los que de acuerdo con la legislación aplicable puedan actuar.</a:t>
          </a:r>
          <a:endParaRPr lang="es-MX" sz="1600" b="1" dirty="0">
            <a:solidFill>
              <a:schemeClr val="tx1"/>
            </a:solidFill>
            <a:latin typeface="Calibri" panose="020F0502020204030204" pitchFamily="34" charset="0"/>
          </a:endParaRPr>
        </a:p>
      </dgm:t>
    </dgm:pt>
    <dgm:pt modelId="{1C614897-4F59-4B40-8F7C-95DF4D0B7731}" type="parTrans" cxnId="{4A013178-9DC6-49A3-895D-3C8636606CB4}">
      <dgm:prSet/>
      <dgm:spPr/>
      <dgm:t>
        <a:bodyPr/>
        <a:lstStyle/>
        <a:p>
          <a:endParaRPr lang="es-MX"/>
        </a:p>
      </dgm:t>
    </dgm:pt>
    <dgm:pt modelId="{2119D3B1-3B6F-4290-BB28-EE691185C5F9}" type="sibTrans" cxnId="{4A013178-9DC6-49A3-895D-3C8636606CB4}">
      <dgm:prSet/>
      <dgm:spPr/>
      <dgm:t>
        <a:bodyPr/>
        <a:lstStyle/>
        <a:p>
          <a:endParaRPr lang="es-MX"/>
        </a:p>
      </dgm:t>
    </dgm:pt>
    <dgm:pt modelId="{C1D0EEDC-891C-4DA3-9D77-C6C0ABE0312F}">
      <dgm:prSet phldrT="[Texto]" custT="1"/>
      <dgm:spPr/>
      <dgm:t>
        <a:bodyPr/>
        <a:lstStyle/>
        <a:p>
          <a:pPr algn="just"/>
          <a:r>
            <a:rPr lang="es-MX" sz="1600" b="1" dirty="0" smtClean="0">
              <a:latin typeface="Calibri" panose="020F0502020204030204" pitchFamily="34" charset="0"/>
            </a:rPr>
            <a:t>Para los dos siguientes casos cuando 8,025 SMG DF $ 519,699.</a:t>
          </a:r>
          <a:endParaRPr lang="es-MX" sz="1600" b="1" dirty="0">
            <a:latin typeface="Calibri" panose="020F0502020204030204" pitchFamily="34" charset="0"/>
          </a:endParaRPr>
        </a:p>
      </dgm:t>
    </dgm:pt>
    <dgm:pt modelId="{568E4985-1286-4F9A-A6FE-638A74AB685C}" type="parTrans" cxnId="{944EF1D5-F405-4C93-924B-739278E88D6B}">
      <dgm:prSet/>
      <dgm:spPr/>
      <dgm:t>
        <a:bodyPr/>
        <a:lstStyle/>
        <a:p>
          <a:endParaRPr lang="es-MX"/>
        </a:p>
      </dgm:t>
    </dgm:pt>
    <dgm:pt modelId="{8FC0A411-A86A-410E-8823-809672E2072C}" type="sibTrans" cxnId="{944EF1D5-F405-4C93-924B-739278E88D6B}">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253790"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55654">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124369">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22DDC765-588B-4AB5-8DF7-78094D5E6B8E}" type="presOf" srcId="{5AE3B356-42C0-4718-881E-86327A61B0F5}" destId="{3BF687A6-A566-46D3-A5DB-F4C3BE28B1C0}" srcOrd="0" destOrd="5" presId="urn:microsoft.com/office/officeart/2011/layout/TabList"/>
    <dgm:cxn modelId="{AD863981-12DC-4B84-97D1-C3CA126CF5FC}" srcId="{5AE3B356-42C0-4718-881E-86327A61B0F5}" destId="{BF3248D5-DBFD-4892-BA9A-2CF46B3BE70A}" srcOrd="0" destOrd="0" parTransId="{C5244399-F8BB-4DDE-8F2F-8E751CF0F4CD}" sibTransId="{0432ECDF-B839-4BF7-AE7F-087C64E3B250}"/>
    <dgm:cxn modelId="{9D031BD2-5228-457C-A546-F0C37340A530}" type="presOf" srcId="{3384C414-805A-4542-AD9F-156E854E16E0}" destId="{3E0595D3-1AC9-4CCF-B57B-E70E40790102}" srcOrd="0" destOrd="0" presId="urn:microsoft.com/office/officeart/2011/layout/TabList"/>
    <dgm:cxn modelId="{C0566278-5904-4EEC-99CD-589740BE12DB}" type="presOf" srcId="{21B09D79-79CB-4B21-AB66-5283AD4B0F6B}" destId="{3A9057A8-5242-438B-8FFA-61459AC97D8A}" srcOrd="0" destOrd="0" presId="urn:microsoft.com/office/officeart/2011/layout/TabList"/>
    <dgm:cxn modelId="{39534791-C626-4CFE-8B45-55D7A7A15643}" type="presOf" srcId="{F86083ED-9910-4962-9BAD-643B288F3582}" destId="{78F3FCC6-3EC1-4015-A504-A28665F6BA01}" srcOrd="0" destOrd="0" presId="urn:microsoft.com/office/officeart/2011/layout/TabList"/>
    <dgm:cxn modelId="{5E437889-EDF6-4686-B5C6-EC72A17EE489}" type="presOf" srcId="{7D589EE3-4371-4EF5-AE13-E2E0B725EE0D}" destId="{3BF687A6-A566-46D3-A5DB-F4C3BE28B1C0}" srcOrd="0" destOrd="0" presId="urn:microsoft.com/office/officeart/2011/layout/TabList"/>
    <dgm:cxn modelId="{42AECC81-8B83-46D7-B74A-99C53F294BAF}" srcId="{7D589EE3-4371-4EF5-AE13-E2E0B725EE0D}" destId="{E4BCAD63-B3C4-40CF-8F84-BC447A8708F7}" srcOrd="1" destOrd="0" parTransId="{AD022D28-3FA3-4414-A254-BE53D10DF84E}" sibTransId="{9FC1AC9F-D247-4D32-8C5E-85DFF6DAA1DE}"/>
    <dgm:cxn modelId="{44A8A592-1B0B-4906-986A-F3E851F25166}" type="presOf" srcId="{4E86A853-2F75-42AC-83F0-1D72C41D5394}" destId="{57116F7E-05C0-40D4-B886-2E20D97D3DF1}"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10B0CD26-B467-4DF3-BFEE-D5821CF9D812}" srcId="{B48FC044-3C56-40E2-A5E1-04FB365DA1A8}" destId="{7D589EE3-4371-4EF5-AE13-E2E0B725EE0D}" srcOrd="1" destOrd="0" parTransId="{99CDEE0D-6537-44F2-A1AE-FF37B52C3281}" sibTransId="{FA36E23C-9C9F-432F-B65C-677EB1ABC176}"/>
    <dgm:cxn modelId="{B6AA0398-5ED3-440E-A12F-5129AAA61B9F}" type="presOf" srcId="{88B08D53-9816-4A5B-B14A-498C3EDA479A}" destId="{3BF687A6-A566-46D3-A5DB-F4C3BE28B1C0}" srcOrd="0" destOrd="3"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6DA84830-A5DF-4CC6-BC5A-A3C806140548}" type="presOf" srcId="{C1D0EEDC-891C-4DA3-9D77-C6C0ABE0312F}" destId="{3A9057A8-5242-438B-8FFA-61459AC97D8A}" srcOrd="0" destOrd="1"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673C1D73-71D1-41C7-BB93-2683D3AE390B}" type="presOf" srcId="{E4BCAD63-B3C4-40CF-8F84-BC447A8708F7}" destId="{3BF687A6-A566-46D3-A5DB-F4C3BE28B1C0}" srcOrd="0" destOrd="2" presId="urn:microsoft.com/office/officeart/2011/layout/TabList"/>
    <dgm:cxn modelId="{E5D03713-7583-4224-9055-31A3A2FB5BE9}" type="presOf" srcId="{3680359D-7051-441F-ABA7-F6B5801933E2}" destId="{04365354-B093-4306-BB3C-EF45E710CDBC}" srcOrd="0" destOrd="0" presId="urn:microsoft.com/office/officeart/2011/layout/TabList"/>
    <dgm:cxn modelId="{75A8E47C-D5CA-4B3D-87FD-93303F58B874}" type="presOf" srcId="{BF3248D5-DBFD-4892-BA9A-2CF46B3BE70A}" destId="{3BF687A6-A566-46D3-A5DB-F4C3BE28B1C0}" srcOrd="0" destOrd="6" presId="urn:microsoft.com/office/officeart/2011/layout/TabList"/>
    <dgm:cxn modelId="{E82EB277-6908-4CF8-9882-25A146B31BC5}" srcId="{7D589EE3-4371-4EF5-AE13-E2E0B725EE0D}" destId="{A56542BB-BBB2-40D3-96FB-92C4AC4199B4}" srcOrd="0" destOrd="0" parTransId="{064741AD-0B42-4577-8049-201E4D6CE4F8}" sibTransId="{342EE23E-C103-4304-9A37-56D583A59C3C}"/>
    <dgm:cxn modelId="{EFB19644-CE84-4D0D-821B-1331B2745E62}" type="presOf" srcId="{B48FC044-3C56-40E2-A5E1-04FB365DA1A8}" destId="{E2F21741-E082-47B4-9E28-5C82B24DADCE}" srcOrd="0" destOrd="0" presId="urn:microsoft.com/office/officeart/2011/layout/TabList"/>
    <dgm:cxn modelId="{5503AE98-75FF-4EB7-A793-F6F1C467F9C7}" type="presOf" srcId="{014C95B9-9284-44EB-90BE-9DE775D2201B}" destId="{3B6B729A-B53B-467B-82B5-61145116690A}" srcOrd="0" destOrd="0" presId="urn:microsoft.com/office/officeart/2011/layout/TabList"/>
    <dgm:cxn modelId="{B7A35EC3-0346-45D9-8A5E-4BFC3753929F}" type="presOf" srcId="{018BE40B-BD1F-46E2-A3D1-47A732C10381}" destId="{7A487716-E75B-4BD7-828B-9F1C9E2256B6}"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27AF45FB-87B5-455A-B03A-E38AD7663A3B}" srcId="{4E86A853-2F75-42AC-83F0-1D72C41D5394}" destId="{3384C414-805A-4542-AD9F-156E854E16E0}" srcOrd="2" destOrd="0" parTransId="{F6ED487A-963B-4419-8859-7DC27F23FFB2}" sibTransId="{00209D46-96D6-449E-B697-E21D1EAA1F23}"/>
    <dgm:cxn modelId="{5D659093-788C-4501-AF6A-0BC4F63D9444}" type="presOf" srcId="{3DD3AB45-63BC-44D1-82EE-470CD91CDDC9}" destId="{180A328F-11C1-43AD-AA8D-7E3AD13EA838}" srcOrd="0" destOrd="0" presId="urn:microsoft.com/office/officeart/2011/layout/TabList"/>
    <dgm:cxn modelId="{ADFD70FF-2636-499E-9317-7869822F1790}" type="presOf" srcId="{0D643B3D-58B0-42BC-B969-3F119D84AC4D}" destId="{DC328E67-B11E-4123-9812-7686EDB3C973}" srcOrd="0" destOrd="0" presId="urn:microsoft.com/office/officeart/2011/layout/TabList"/>
    <dgm:cxn modelId="{26EDDFDF-FDF0-457E-8B61-CDC00314C741}" type="presOf" srcId="{A56542BB-BBB2-40D3-96FB-92C4AC4199B4}" destId="{3BF687A6-A566-46D3-A5DB-F4C3BE28B1C0}" srcOrd="0" destOrd="1"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F598E9C9-5A8D-4C81-9A10-B70740670661}" srcId="{B48FC044-3C56-40E2-A5E1-04FB365DA1A8}" destId="{DEA656FF-02E9-4533-9C1E-3D436BC78055}" srcOrd="2" destOrd="0" parTransId="{959AAAB2-FE76-4BD2-BFDA-8A7B2BC51740}" sibTransId="{2573B156-F6D9-4220-B977-A0B181C363C1}"/>
    <dgm:cxn modelId="{4A013178-9DC6-49A3-895D-3C8636606CB4}" srcId="{7D589EE3-4371-4EF5-AE13-E2E0B725EE0D}" destId="{88B08D53-9816-4A5B-B14A-498C3EDA479A}" srcOrd="2" destOrd="0" parTransId="{1C614897-4F59-4B40-8F7C-95DF4D0B7731}" sibTransId="{2119D3B1-3B6F-4290-BB28-EE691185C5F9}"/>
    <dgm:cxn modelId="{040E4B74-BCED-4CB7-BD09-31FC8B277DDB}" srcId="{4E86A853-2F75-42AC-83F0-1D72C41D5394}" destId="{F86083ED-9910-4962-9BAD-643B288F3582}" srcOrd="1" destOrd="0" parTransId="{F383E074-A013-4164-9C01-27A23ED731AA}" sibTransId="{AC76D116-798B-4228-9C5B-4D6895CAD5F5}"/>
    <dgm:cxn modelId="{16C1B0C0-3BC6-4641-A2C3-F70C1442F3B5}" srcId="{3384C414-805A-4542-AD9F-156E854E16E0}" destId="{21B09D79-79CB-4B21-AB66-5283AD4B0F6B}" srcOrd="1" destOrd="0" parTransId="{851B328F-EF6C-4B03-8F5A-82C8D9220C77}" sibTransId="{2F859E04-DB3B-4E47-892A-CDF86B3ED469}"/>
    <dgm:cxn modelId="{BB548F88-091B-4594-B55D-924A1DA163A0}" type="presOf" srcId="{7D41E34B-5296-4E3E-8685-F55C2AE98D50}" destId="{EC43A7A2-257F-434E-A7A1-AAF4C15B6E86}" srcOrd="0" destOrd="0" presId="urn:microsoft.com/office/officeart/2011/layout/TabList"/>
    <dgm:cxn modelId="{1C823ADD-4F49-4181-8D57-E1B5A5E1BE04}" type="presOf" srcId="{DEA656FF-02E9-4533-9C1E-3D436BC78055}" destId="{3BF687A6-A566-46D3-A5DB-F4C3BE28B1C0}" srcOrd="0" destOrd="4" presId="urn:microsoft.com/office/officeart/2011/layout/TabList"/>
    <dgm:cxn modelId="{944EF1D5-F405-4C93-924B-739278E88D6B}" srcId="{3384C414-805A-4542-AD9F-156E854E16E0}" destId="{C1D0EEDC-891C-4DA3-9D77-C6C0ABE0312F}" srcOrd="2" destOrd="0" parTransId="{568E4985-1286-4F9A-A6FE-638A74AB685C}" sibTransId="{8FC0A411-A86A-410E-8823-809672E2072C}"/>
    <dgm:cxn modelId="{39BB74CB-9DC8-456F-A5A4-E52D6CF89B10}" srcId="{B48FC044-3C56-40E2-A5E1-04FB365DA1A8}" destId="{7D41E34B-5296-4E3E-8685-F55C2AE98D50}" srcOrd="0" destOrd="0" parTransId="{8F88FD28-B2BB-4792-B03E-A59CC6ED0279}" sibTransId="{3F7BD3DE-68D8-4E7D-948C-2F8E9667B88A}"/>
    <dgm:cxn modelId="{C03C305F-A3A7-44E5-B5A5-16C2DEC92C27}" srcId="{B48FC044-3C56-40E2-A5E1-04FB365DA1A8}" destId="{5AE3B356-42C0-4718-881E-86327A61B0F5}" srcOrd="3" destOrd="0" parTransId="{965AA87A-0337-498B-B5A6-CFE8970B5001}" sibTransId="{B578E363-2E1B-4466-BF37-2F821AD1B8B8}"/>
    <dgm:cxn modelId="{404EF8B0-C726-4852-AF21-5C9A5AFC804F}" type="presOf" srcId="{3587389C-5A1C-4827-BC6E-D7A95FEFEDF4}" destId="{C43BCF37-6F53-439E-BF3A-B58F46B454D7}" srcOrd="0" destOrd="0" presId="urn:microsoft.com/office/officeart/2011/layout/TabList"/>
    <dgm:cxn modelId="{C38CD020-0879-4AEB-B7E0-A9988F5CA7CB}" type="presParOf" srcId="{57116F7E-05C0-40D4-B886-2E20D97D3DF1}" destId="{FCB2D98F-B26C-4DB9-86F3-24167EB5821A}" srcOrd="0" destOrd="0" presId="urn:microsoft.com/office/officeart/2011/layout/TabList"/>
    <dgm:cxn modelId="{FF6510E3-56C4-4E0D-B543-6A2DD30DD23A}" type="presParOf" srcId="{FCB2D98F-B26C-4DB9-86F3-24167EB5821A}" destId="{EC43A7A2-257F-434E-A7A1-AAF4C15B6E86}" srcOrd="0" destOrd="0" presId="urn:microsoft.com/office/officeart/2011/layout/TabList"/>
    <dgm:cxn modelId="{4F3F70C3-50DB-4302-A5D0-78CA0A682B70}" type="presParOf" srcId="{FCB2D98F-B26C-4DB9-86F3-24167EB5821A}" destId="{E2F21741-E082-47B4-9E28-5C82B24DADCE}" srcOrd="1" destOrd="0" presId="urn:microsoft.com/office/officeart/2011/layout/TabList"/>
    <dgm:cxn modelId="{61A70EFA-A104-46AF-92A7-7B4CA493692D}" type="presParOf" srcId="{FCB2D98F-B26C-4DB9-86F3-24167EB5821A}" destId="{28D87D90-6C97-4A67-B0FC-72BA209EC678}" srcOrd="2" destOrd="0" presId="urn:microsoft.com/office/officeart/2011/layout/TabList"/>
    <dgm:cxn modelId="{C433C776-CAB9-4895-B593-831951C82890}" type="presParOf" srcId="{57116F7E-05C0-40D4-B886-2E20D97D3DF1}" destId="{3BF687A6-A566-46D3-A5DB-F4C3BE28B1C0}" srcOrd="1" destOrd="0" presId="urn:microsoft.com/office/officeart/2011/layout/TabList"/>
    <dgm:cxn modelId="{8853297A-A622-47EA-943C-E8C219E0C0C3}" type="presParOf" srcId="{57116F7E-05C0-40D4-B886-2E20D97D3DF1}" destId="{CF120F95-E1C4-4A5E-9D52-862551B8FD4E}" srcOrd="2" destOrd="0" presId="urn:microsoft.com/office/officeart/2011/layout/TabList"/>
    <dgm:cxn modelId="{DF64723A-B705-4109-89D1-99C694F7C89D}" type="presParOf" srcId="{57116F7E-05C0-40D4-B886-2E20D97D3DF1}" destId="{D3F34C47-94DE-4177-9B49-B4CF3E45A7DB}" srcOrd="3" destOrd="0" presId="urn:microsoft.com/office/officeart/2011/layout/TabList"/>
    <dgm:cxn modelId="{CD212F8F-96E6-4537-97F4-ABC5CBA4BDCC}" type="presParOf" srcId="{D3F34C47-94DE-4177-9B49-B4CF3E45A7DB}" destId="{180A328F-11C1-43AD-AA8D-7E3AD13EA838}" srcOrd="0" destOrd="0" presId="urn:microsoft.com/office/officeart/2011/layout/TabList"/>
    <dgm:cxn modelId="{722EEE54-99DA-4A0F-911F-8C7A34A4F547}" type="presParOf" srcId="{D3F34C47-94DE-4177-9B49-B4CF3E45A7DB}" destId="{78F3FCC6-3EC1-4015-A504-A28665F6BA01}" srcOrd="1" destOrd="0" presId="urn:microsoft.com/office/officeart/2011/layout/TabList"/>
    <dgm:cxn modelId="{EF91D4CE-FA5A-4F35-8E9C-DB4813AB506D}" type="presParOf" srcId="{D3F34C47-94DE-4177-9B49-B4CF3E45A7DB}" destId="{E76AB7F4-0720-42E3-9D01-A3ADE75E55CC}" srcOrd="2" destOrd="0" presId="urn:microsoft.com/office/officeart/2011/layout/TabList"/>
    <dgm:cxn modelId="{7AE5432A-E5DF-45F6-811E-C37E4BEDD75E}" type="presParOf" srcId="{57116F7E-05C0-40D4-B886-2E20D97D3DF1}" destId="{3B6B729A-B53B-467B-82B5-61145116690A}" srcOrd="4" destOrd="0" presId="urn:microsoft.com/office/officeart/2011/layout/TabList"/>
    <dgm:cxn modelId="{901AE68F-C877-4680-9F57-A174E7631E6C}" type="presParOf" srcId="{57116F7E-05C0-40D4-B886-2E20D97D3DF1}" destId="{B0A33234-31D5-42E5-A68F-0CEEF9992C4F}" srcOrd="5" destOrd="0" presId="urn:microsoft.com/office/officeart/2011/layout/TabList"/>
    <dgm:cxn modelId="{70ED419E-F8EB-43A0-8C05-09946FE31A8E}" type="presParOf" srcId="{57116F7E-05C0-40D4-B886-2E20D97D3DF1}" destId="{32E16AF0-99D7-4684-BB99-27003D656046}" srcOrd="6" destOrd="0" presId="urn:microsoft.com/office/officeart/2011/layout/TabList"/>
    <dgm:cxn modelId="{3F1BEAC6-A046-4B0C-A532-5A505C958F96}" type="presParOf" srcId="{32E16AF0-99D7-4684-BB99-27003D656046}" destId="{C43BCF37-6F53-439E-BF3A-B58F46B454D7}" srcOrd="0" destOrd="0" presId="urn:microsoft.com/office/officeart/2011/layout/TabList"/>
    <dgm:cxn modelId="{7604A98C-7BA6-4B92-8105-EFA166AA3E5E}" type="presParOf" srcId="{32E16AF0-99D7-4684-BB99-27003D656046}" destId="{3E0595D3-1AC9-4CCF-B57B-E70E40790102}" srcOrd="1" destOrd="0" presId="urn:microsoft.com/office/officeart/2011/layout/TabList"/>
    <dgm:cxn modelId="{FE84F72E-766F-4E67-A8D1-0500C2AE44FD}" type="presParOf" srcId="{32E16AF0-99D7-4684-BB99-27003D656046}" destId="{D7CC4908-55BF-4BE5-8F8D-1B66320408CA}" srcOrd="2" destOrd="0" presId="urn:microsoft.com/office/officeart/2011/layout/TabList"/>
    <dgm:cxn modelId="{19BB7D07-8513-47CD-AA5B-5685E72B47C5}" type="presParOf" srcId="{57116F7E-05C0-40D4-B886-2E20D97D3DF1}" destId="{3A9057A8-5242-438B-8FFA-61459AC97D8A}" srcOrd="7" destOrd="0" presId="urn:microsoft.com/office/officeart/2011/layout/TabList"/>
    <dgm:cxn modelId="{66664CEE-D993-4CE1-ADF3-DF8B34D77A4E}" type="presParOf" srcId="{57116F7E-05C0-40D4-B886-2E20D97D3DF1}" destId="{563917CB-307C-48D7-8CA9-50B872BD78E9}" srcOrd="8" destOrd="0" presId="urn:microsoft.com/office/officeart/2011/layout/TabList"/>
    <dgm:cxn modelId="{D6E5A48D-6765-4DC3-A9E6-73179B84A455}" type="presParOf" srcId="{57116F7E-05C0-40D4-B886-2E20D97D3DF1}" destId="{F2D24289-A0F1-4B55-91D9-1BF7AF05BC4F}" srcOrd="9" destOrd="0" presId="urn:microsoft.com/office/officeart/2011/layout/TabList"/>
    <dgm:cxn modelId="{A77F5AFF-704A-461B-869E-F14AF22225B6}" type="presParOf" srcId="{F2D24289-A0F1-4B55-91D9-1BF7AF05BC4F}" destId="{04365354-B093-4306-BB3C-EF45E710CDBC}" srcOrd="0" destOrd="0" presId="urn:microsoft.com/office/officeart/2011/layout/TabList"/>
    <dgm:cxn modelId="{9095A760-D58F-4774-B118-B0BF39614C97}" type="presParOf" srcId="{F2D24289-A0F1-4B55-91D9-1BF7AF05BC4F}" destId="{7A487716-E75B-4BD7-828B-9F1C9E2256B6}" srcOrd="1" destOrd="0" presId="urn:microsoft.com/office/officeart/2011/layout/TabList"/>
    <dgm:cxn modelId="{9ECA02BD-C503-413B-9446-A3A077344219}" type="presParOf" srcId="{F2D24289-A0F1-4B55-91D9-1BF7AF05BC4F}" destId="{1A892C6A-98DF-4B55-A18F-4395D4A07B42}" srcOrd="2" destOrd="0" presId="urn:microsoft.com/office/officeart/2011/layout/TabList"/>
    <dgm:cxn modelId="{DEA3A41D-D0D1-4B34-8C09-DBA37DC07ADB}"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solidFill>
                <a:schemeClr val="tx1"/>
              </a:solidFill>
              <a:latin typeface="Calibri" panose="020F0502020204030204" pitchFamily="34" charset="0"/>
            </a:rPr>
            <a:t>Serán objeto de Aviso ante la Secretaría los actos u operaciones señalados.</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solidFill>
                <a:schemeClr val="tx1"/>
              </a:solidFill>
              <a:latin typeface="Calibri" panose="020F0502020204030204" pitchFamily="34" charset="0"/>
            </a:rPr>
            <a:t>Tratándose de los corredores públicos:</a:t>
          </a:r>
          <a:endParaRPr lang="es-MX" sz="18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8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BF3248D5-DBFD-4892-BA9A-2CF46B3BE70A}">
      <dgm:prSet phldrT="[Texto]" custT="1"/>
      <dgm:spPr/>
      <dgm:t>
        <a:bodyPr/>
        <a:lstStyle/>
        <a:p>
          <a:pPr algn="just"/>
          <a:endParaRPr lang="es-MX" sz="1600" b="1" dirty="0">
            <a:solidFill>
              <a:schemeClr val="tx1"/>
            </a:solidFill>
            <a:latin typeface="Calibri" panose="020F0502020204030204" pitchFamily="34" charset="0"/>
          </a:endParaRPr>
        </a:p>
      </dgm:t>
    </dgm:pt>
    <dgm:pt modelId="{C5244399-F8BB-4DDE-8F2F-8E751CF0F4CD}" type="parTrans" cxnId="{AD863981-12DC-4B84-97D1-C3CA126CF5FC}">
      <dgm:prSet/>
      <dgm:spPr/>
      <dgm:t>
        <a:bodyPr/>
        <a:lstStyle/>
        <a:p>
          <a:endParaRPr lang="es-MX"/>
        </a:p>
      </dgm:t>
    </dgm:pt>
    <dgm:pt modelId="{0432ECDF-B839-4BF7-AE7F-087C64E3B250}" type="sibTrans" cxnId="{AD863981-12DC-4B84-97D1-C3CA126CF5FC}">
      <dgm:prSet/>
      <dgm:spPr/>
      <dgm:t>
        <a:bodyPr/>
        <a:lstStyle/>
        <a:p>
          <a:endParaRPr lang="es-MX"/>
        </a:p>
      </dgm:t>
    </dgm:pt>
    <dgm:pt modelId="{5AE3B356-42C0-4718-881E-86327A61B0F5}">
      <dgm:prSet phldrT="[Texto]" custT="1"/>
      <dgm:spPr/>
      <dgm:t>
        <a:bodyPr/>
        <a:lstStyle/>
        <a:p>
          <a:pPr algn="just"/>
          <a:endParaRPr lang="es-MX" sz="1600" b="1" dirty="0">
            <a:solidFill>
              <a:schemeClr val="tx1"/>
            </a:solidFill>
            <a:latin typeface="Calibri" panose="020F0502020204030204" pitchFamily="34" charset="0"/>
          </a:endParaRPr>
        </a:p>
      </dgm:t>
    </dgm:pt>
    <dgm:pt modelId="{965AA87A-0337-498B-B5A6-CFE8970B5001}" type="parTrans" cxnId="{C03C305F-A3A7-44E5-B5A5-16C2DEC92C27}">
      <dgm:prSet/>
      <dgm:spPr/>
      <dgm:t>
        <a:bodyPr/>
        <a:lstStyle/>
        <a:p>
          <a:endParaRPr lang="es-MX"/>
        </a:p>
      </dgm:t>
    </dgm:pt>
    <dgm:pt modelId="{B578E363-2E1B-4466-BF37-2F821AD1B8B8}" type="sibTrans" cxnId="{C03C305F-A3A7-44E5-B5A5-16C2DEC92C27}">
      <dgm:prSet/>
      <dgm:spPr/>
      <dgm:t>
        <a:bodyPr/>
        <a:lstStyle/>
        <a:p>
          <a:endParaRPr lang="es-MX"/>
        </a:p>
      </dgm:t>
    </dgm:pt>
    <dgm:pt modelId="{DEA656FF-02E9-4533-9C1E-3D436BC78055}">
      <dgm:prSet custT="1"/>
      <dgm:spPr/>
      <dgm:t>
        <a:bodyPr/>
        <a:lstStyle/>
        <a:p>
          <a:endParaRPr lang="es-MX" sz="1800" b="1" dirty="0" smtClean="0">
            <a:solidFill>
              <a:schemeClr val="tx1"/>
            </a:solidFill>
            <a:latin typeface="Calibri" panose="020F0502020204030204" pitchFamily="34" charset="0"/>
          </a:endParaRPr>
        </a:p>
      </dgm:t>
    </dgm:pt>
    <dgm:pt modelId="{959AAAB2-FE76-4BD2-BFDA-8A7B2BC51740}" type="parTrans" cxnId="{F598E9C9-5A8D-4C81-9A10-B70740670661}">
      <dgm:prSet/>
      <dgm:spPr/>
      <dgm:t>
        <a:bodyPr/>
        <a:lstStyle/>
        <a:p>
          <a:endParaRPr lang="es-MX"/>
        </a:p>
      </dgm:t>
    </dgm:pt>
    <dgm:pt modelId="{2573B156-F6D9-4220-B977-A0B181C363C1}" type="sibTrans" cxnId="{F598E9C9-5A8D-4C81-9A10-B70740670661}">
      <dgm:prSet/>
      <dgm:spPr/>
      <dgm:t>
        <a:bodyPr/>
        <a:lstStyle/>
        <a:p>
          <a:endParaRPr lang="es-MX"/>
        </a:p>
      </dgm:t>
    </dgm:pt>
    <dgm:pt modelId="{351C71F3-DDAA-4850-9221-A80DAF0FE1EA}">
      <dgm:prSet phldrT="[Texto]" custT="1"/>
      <dgm:spPr/>
      <dgm:t>
        <a:bodyPr/>
        <a:lstStyle/>
        <a:p>
          <a:pPr algn="just"/>
          <a:r>
            <a:rPr lang="es-MX" sz="1800" b="1" dirty="0" smtClean="0">
              <a:solidFill>
                <a:schemeClr val="tx1"/>
              </a:solidFill>
              <a:latin typeface="Calibri" panose="020F0502020204030204" pitchFamily="34" charset="0"/>
            </a:rPr>
            <a:t>El otorgamiento de contratos de mutuo mercantil o créditos mercantiles en los que de acuerdo con la legislación aplicable puedan actuar y en los que el acreedor no forme parte del sistema financiero.</a:t>
          </a:r>
          <a:endParaRPr lang="es-MX" sz="1800" b="1" dirty="0">
            <a:solidFill>
              <a:schemeClr val="tx1"/>
            </a:solidFill>
            <a:latin typeface="Calibri" panose="020F0502020204030204" pitchFamily="34" charset="0"/>
          </a:endParaRPr>
        </a:p>
      </dgm:t>
    </dgm:pt>
    <dgm:pt modelId="{3F4F32E5-2989-49C7-96E9-BADDF3592E3E}" type="parTrans" cxnId="{DEF1905F-D84D-44C1-A008-4641625AFF40}">
      <dgm:prSet/>
      <dgm:spPr/>
      <dgm:t>
        <a:bodyPr/>
        <a:lstStyle/>
        <a:p>
          <a:endParaRPr lang="es-MX"/>
        </a:p>
      </dgm:t>
    </dgm:pt>
    <dgm:pt modelId="{5C4437FB-D792-4057-9FF9-6B1F251E120B}" type="sibTrans" cxnId="{DEF1905F-D84D-44C1-A008-4641625AFF40}">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137713"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79488">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DEF1905F-D84D-44C1-A008-4641625AFF40}" srcId="{7D589EE3-4371-4EF5-AE13-E2E0B725EE0D}" destId="{351C71F3-DDAA-4850-9221-A80DAF0FE1EA}" srcOrd="0" destOrd="0" parTransId="{3F4F32E5-2989-49C7-96E9-BADDF3592E3E}" sibTransId="{5C4437FB-D792-4057-9FF9-6B1F251E120B}"/>
    <dgm:cxn modelId="{10D4F5BF-2FB7-4672-8645-056BD63D2C64}" type="presOf" srcId="{BF3248D5-DBFD-4892-BA9A-2CF46B3BE70A}" destId="{3BF687A6-A566-46D3-A5DB-F4C3BE28B1C0}" srcOrd="0" destOrd="4" presId="urn:microsoft.com/office/officeart/2011/layout/TabList"/>
    <dgm:cxn modelId="{BFC9E427-9EAC-45D4-8A74-F91301ACDB8B}" type="presOf" srcId="{7D41E34B-5296-4E3E-8685-F55C2AE98D50}" destId="{EC43A7A2-257F-434E-A7A1-AAF4C15B6E86}" srcOrd="0" destOrd="0" presId="urn:microsoft.com/office/officeart/2011/layout/TabList"/>
    <dgm:cxn modelId="{1AF8E652-B8E3-469D-B4DB-855F0887AA5A}" type="presOf" srcId="{3DD3AB45-63BC-44D1-82EE-470CD91CDDC9}" destId="{180A328F-11C1-43AD-AA8D-7E3AD13EA838}"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15574D7F-1390-4DA9-8C3D-E9DC88EA2C6A}" type="presOf" srcId="{B48FC044-3C56-40E2-A5E1-04FB365DA1A8}" destId="{E2F21741-E082-47B4-9E28-5C82B24DADCE}" srcOrd="0" destOrd="0" presId="urn:microsoft.com/office/officeart/2011/layout/TabList"/>
    <dgm:cxn modelId="{6ECE74B1-9355-454D-8343-9A3CE09BDD71}" type="presOf" srcId="{3384C414-805A-4542-AD9F-156E854E16E0}" destId="{3E0595D3-1AC9-4CCF-B57B-E70E40790102}" srcOrd="0" destOrd="0" presId="urn:microsoft.com/office/officeart/2011/layout/TabList"/>
    <dgm:cxn modelId="{AD863981-12DC-4B84-97D1-C3CA126CF5FC}" srcId="{5AE3B356-42C0-4718-881E-86327A61B0F5}" destId="{BF3248D5-DBFD-4892-BA9A-2CF46B3BE70A}" srcOrd="0" destOrd="0" parTransId="{C5244399-F8BB-4DDE-8F2F-8E751CF0F4CD}" sibTransId="{0432ECDF-B839-4BF7-AE7F-087C64E3B250}"/>
    <dgm:cxn modelId="{E58380E3-FF18-4077-B521-8B83A45964EC}" type="presOf" srcId="{018BE40B-BD1F-46E2-A3D1-47A732C10381}" destId="{7A487716-E75B-4BD7-828B-9F1C9E2256B6}"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2F20038A-FBD3-4E48-81BD-01568B4698EF}" type="presOf" srcId="{21B09D79-79CB-4B21-AB66-5283AD4B0F6B}" destId="{3A9057A8-5242-438B-8FFA-61459AC97D8A}" srcOrd="0" destOrd="0" presId="urn:microsoft.com/office/officeart/2011/layout/TabList"/>
    <dgm:cxn modelId="{F598E9C9-5A8D-4C81-9A10-B70740670661}" srcId="{B48FC044-3C56-40E2-A5E1-04FB365DA1A8}" destId="{DEA656FF-02E9-4533-9C1E-3D436BC78055}" srcOrd="2" destOrd="0" parTransId="{959AAAB2-FE76-4BD2-BFDA-8A7B2BC51740}" sibTransId="{2573B156-F6D9-4220-B977-A0B181C363C1}"/>
    <dgm:cxn modelId="{A608EACC-A355-42CC-BF68-DB588D069CDD}" type="presOf" srcId="{3587389C-5A1C-4827-BC6E-D7A95FEFEDF4}" destId="{C43BCF37-6F53-439E-BF3A-B58F46B454D7}" srcOrd="0" destOrd="0"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39BB74CB-9DC8-456F-A5A4-E52D6CF89B10}" srcId="{B48FC044-3C56-40E2-A5E1-04FB365DA1A8}" destId="{7D41E34B-5296-4E3E-8685-F55C2AE98D50}" srcOrd="0" destOrd="0" parTransId="{8F88FD28-B2BB-4792-B03E-A59CC6ED0279}" sibTransId="{3F7BD3DE-68D8-4E7D-948C-2F8E9667B88A}"/>
    <dgm:cxn modelId="{27AF45FB-87B5-455A-B03A-E38AD7663A3B}" srcId="{4E86A853-2F75-42AC-83F0-1D72C41D5394}" destId="{3384C414-805A-4542-AD9F-156E854E16E0}" srcOrd="2" destOrd="0" parTransId="{F6ED487A-963B-4419-8859-7DC27F23FFB2}" sibTransId="{00209D46-96D6-449E-B697-E21D1EAA1F23}"/>
    <dgm:cxn modelId="{FE937548-97C9-4545-9427-C22ACBA7FE74}" type="presOf" srcId="{014C95B9-9284-44EB-90BE-9DE775D2201B}" destId="{3B6B729A-B53B-467B-82B5-61145116690A}" srcOrd="0" destOrd="0" presId="urn:microsoft.com/office/officeart/2011/layout/TabList"/>
    <dgm:cxn modelId="{5D9D9609-E3A3-44B2-9745-7E4AFDF02F38}" type="presOf" srcId="{0D643B3D-58B0-42BC-B969-3F119D84AC4D}" destId="{DC328E67-B11E-4123-9812-7686EDB3C973}" srcOrd="0" destOrd="0" presId="urn:microsoft.com/office/officeart/2011/layout/TabList"/>
    <dgm:cxn modelId="{F7CBDD1F-DF2D-4219-880A-36276C16A498}" type="presOf" srcId="{DEA656FF-02E9-4533-9C1E-3D436BC78055}" destId="{3BF687A6-A566-46D3-A5DB-F4C3BE28B1C0}" srcOrd="0" destOrd="2" presId="urn:microsoft.com/office/officeart/2011/layout/TabList"/>
    <dgm:cxn modelId="{514D0747-C1A3-443D-B026-48D4634C790C}" type="presOf" srcId="{4E86A853-2F75-42AC-83F0-1D72C41D5394}" destId="{57116F7E-05C0-40D4-B886-2E20D97D3DF1}" srcOrd="0" destOrd="0" presId="urn:microsoft.com/office/officeart/2011/layout/TabList"/>
    <dgm:cxn modelId="{5C08E06C-BCBE-46B6-8745-D94204EF47B0}" type="presOf" srcId="{3680359D-7051-441F-ABA7-F6B5801933E2}" destId="{04365354-B093-4306-BB3C-EF45E710CDBC}"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8A8C9538-4844-4503-9E90-A1E94D1E7782}" type="presOf" srcId="{351C71F3-DDAA-4850-9221-A80DAF0FE1EA}" destId="{3BF687A6-A566-46D3-A5DB-F4C3BE28B1C0}" srcOrd="0" destOrd="1"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796FB21E-E1D4-461B-9F7E-43C00239585A}" type="presOf" srcId="{7D589EE3-4371-4EF5-AE13-E2E0B725EE0D}" destId="{3BF687A6-A566-46D3-A5DB-F4C3BE28B1C0}" srcOrd="0" destOrd="0" presId="urn:microsoft.com/office/officeart/2011/layout/TabList"/>
    <dgm:cxn modelId="{C03C305F-A3A7-44E5-B5A5-16C2DEC92C27}" srcId="{B48FC044-3C56-40E2-A5E1-04FB365DA1A8}" destId="{5AE3B356-42C0-4718-881E-86327A61B0F5}" srcOrd="3" destOrd="0" parTransId="{965AA87A-0337-498B-B5A6-CFE8970B5001}" sibTransId="{B578E363-2E1B-4466-BF37-2F821AD1B8B8}"/>
    <dgm:cxn modelId="{5E9BD75D-7B8A-4286-B369-4EAEF8B0EB85}" srcId="{F86083ED-9910-4962-9BAD-643B288F3582}" destId="{014C95B9-9284-44EB-90BE-9DE775D2201B}" srcOrd="1" destOrd="0" parTransId="{47B7FD19-5DCB-4C6A-BF91-4F3BAE10C195}" sibTransId="{06858707-0AE4-4017-AC44-1915DBA6752A}"/>
    <dgm:cxn modelId="{A34CB278-7A5C-4C0F-BDE6-D883CF05FF3C}" srcId="{4E86A853-2F75-42AC-83F0-1D72C41D5394}" destId="{B48FC044-3C56-40E2-A5E1-04FB365DA1A8}" srcOrd="0" destOrd="0" parTransId="{8BC2A0AC-4CE1-4D50-9CDE-BB7BB389150D}" sibTransId="{E712FA66-B1E5-49D0-B2CE-1E19504D9541}"/>
    <dgm:cxn modelId="{040E4B74-BCED-4CB7-BD09-31FC8B277DDB}" srcId="{4E86A853-2F75-42AC-83F0-1D72C41D5394}" destId="{F86083ED-9910-4962-9BAD-643B288F3582}" srcOrd="1" destOrd="0" parTransId="{F383E074-A013-4164-9C01-27A23ED731AA}" sibTransId="{AC76D116-798B-4228-9C5B-4D6895CAD5F5}"/>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1BEC67B4-B1E6-4973-95C2-53829E105BF2}" type="presOf" srcId="{F86083ED-9910-4962-9BAD-643B288F3582}" destId="{78F3FCC6-3EC1-4015-A504-A28665F6BA01}" srcOrd="0" destOrd="0" presId="urn:microsoft.com/office/officeart/2011/layout/TabList"/>
    <dgm:cxn modelId="{8971B1D9-DBAF-4B62-A0E3-58F149DE54AC}" type="presOf" srcId="{5AE3B356-42C0-4718-881E-86327A61B0F5}" destId="{3BF687A6-A566-46D3-A5DB-F4C3BE28B1C0}" srcOrd="0" destOrd="3" presId="urn:microsoft.com/office/officeart/2011/layout/TabList"/>
    <dgm:cxn modelId="{E7702F28-370A-4E9B-9234-A427D89F7006}" type="presParOf" srcId="{57116F7E-05C0-40D4-B886-2E20D97D3DF1}" destId="{FCB2D98F-B26C-4DB9-86F3-24167EB5821A}" srcOrd="0" destOrd="0" presId="urn:microsoft.com/office/officeart/2011/layout/TabList"/>
    <dgm:cxn modelId="{8DF8E461-0032-4309-A361-CFCE274E9CDD}" type="presParOf" srcId="{FCB2D98F-B26C-4DB9-86F3-24167EB5821A}" destId="{EC43A7A2-257F-434E-A7A1-AAF4C15B6E86}" srcOrd="0" destOrd="0" presId="urn:microsoft.com/office/officeart/2011/layout/TabList"/>
    <dgm:cxn modelId="{A1A0087E-D28B-4A0E-83E7-52A6EE9B67C7}" type="presParOf" srcId="{FCB2D98F-B26C-4DB9-86F3-24167EB5821A}" destId="{E2F21741-E082-47B4-9E28-5C82B24DADCE}" srcOrd="1" destOrd="0" presId="urn:microsoft.com/office/officeart/2011/layout/TabList"/>
    <dgm:cxn modelId="{202F9718-1D45-415C-BE92-422DD8FDD55D}" type="presParOf" srcId="{FCB2D98F-B26C-4DB9-86F3-24167EB5821A}" destId="{28D87D90-6C97-4A67-B0FC-72BA209EC678}" srcOrd="2" destOrd="0" presId="urn:microsoft.com/office/officeart/2011/layout/TabList"/>
    <dgm:cxn modelId="{F1CA2243-59AF-4932-97B8-0BD78C7D4435}" type="presParOf" srcId="{57116F7E-05C0-40D4-B886-2E20D97D3DF1}" destId="{3BF687A6-A566-46D3-A5DB-F4C3BE28B1C0}" srcOrd="1" destOrd="0" presId="urn:microsoft.com/office/officeart/2011/layout/TabList"/>
    <dgm:cxn modelId="{409A2CF8-0749-4C72-B89F-4C3D57338F72}" type="presParOf" srcId="{57116F7E-05C0-40D4-B886-2E20D97D3DF1}" destId="{CF120F95-E1C4-4A5E-9D52-862551B8FD4E}" srcOrd="2" destOrd="0" presId="urn:microsoft.com/office/officeart/2011/layout/TabList"/>
    <dgm:cxn modelId="{E52837C6-3BF7-4AD8-BEC2-56A138E7A1D1}" type="presParOf" srcId="{57116F7E-05C0-40D4-B886-2E20D97D3DF1}" destId="{D3F34C47-94DE-4177-9B49-B4CF3E45A7DB}" srcOrd="3" destOrd="0" presId="urn:microsoft.com/office/officeart/2011/layout/TabList"/>
    <dgm:cxn modelId="{E35C9906-F3DB-4BF1-9A1A-5E84C5C3F61A}" type="presParOf" srcId="{D3F34C47-94DE-4177-9B49-B4CF3E45A7DB}" destId="{180A328F-11C1-43AD-AA8D-7E3AD13EA838}" srcOrd="0" destOrd="0" presId="urn:microsoft.com/office/officeart/2011/layout/TabList"/>
    <dgm:cxn modelId="{0B321173-5234-44B9-8072-007FE80CB016}" type="presParOf" srcId="{D3F34C47-94DE-4177-9B49-B4CF3E45A7DB}" destId="{78F3FCC6-3EC1-4015-A504-A28665F6BA01}" srcOrd="1" destOrd="0" presId="urn:microsoft.com/office/officeart/2011/layout/TabList"/>
    <dgm:cxn modelId="{D91035B4-BEF2-402C-A926-393554D18CBC}" type="presParOf" srcId="{D3F34C47-94DE-4177-9B49-B4CF3E45A7DB}" destId="{E76AB7F4-0720-42E3-9D01-A3ADE75E55CC}" srcOrd="2" destOrd="0" presId="urn:microsoft.com/office/officeart/2011/layout/TabList"/>
    <dgm:cxn modelId="{755CE5A6-61E4-4145-BC68-752384257438}" type="presParOf" srcId="{57116F7E-05C0-40D4-B886-2E20D97D3DF1}" destId="{3B6B729A-B53B-467B-82B5-61145116690A}" srcOrd="4" destOrd="0" presId="urn:microsoft.com/office/officeart/2011/layout/TabList"/>
    <dgm:cxn modelId="{C3BEDDCD-240A-42FB-8484-BD3C870D2620}" type="presParOf" srcId="{57116F7E-05C0-40D4-B886-2E20D97D3DF1}" destId="{B0A33234-31D5-42E5-A68F-0CEEF9992C4F}" srcOrd="5" destOrd="0" presId="urn:microsoft.com/office/officeart/2011/layout/TabList"/>
    <dgm:cxn modelId="{CE9D34C3-48F9-441F-902D-81BA48AB89E9}" type="presParOf" srcId="{57116F7E-05C0-40D4-B886-2E20D97D3DF1}" destId="{32E16AF0-99D7-4684-BB99-27003D656046}" srcOrd="6" destOrd="0" presId="urn:microsoft.com/office/officeart/2011/layout/TabList"/>
    <dgm:cxn modelId="{E4B2B262-388A-4C79-9945-961CFE9C76C5}" type="presParOf" srcId="{32E16AF0-99D7-4684-BB99-27003D656046}" destId="{C43BCF37-6F53-439E-BF3A-B58F46B454D7}" srcOrd="0" destOrd="0" presId="urn:microsoft.com/office/officeart/2011/layout/TabList"/>
    <dgm:cxn modelId="{FA404C5D-7C75-46CF-B3DB-C7958DE912D2}" type="presParOf" srcId="{32E16AF0-99D7-4684-BB99-27003D656046}" destId="{3E0595D3-1AC9-4CCF-B57B-E70E40790102}" srcOrd="1" destOrd="0" presId="urn:microsoft.com/office/officeart/2011/layout/TabList"/>
    <dgm:cxn modelId="{280E9B90-6148-462E-84D5-3F0E72931F68}" type="presParOf" srcId="{32E16AF0-99D7-4684-BB99-27003D656046}" destId="{D7CC4908-55BF-4BE5-8F8D-1B66320408CA}" srcOrd="2" destOrd="0" presId="urn:microsoft.com/office/officeart/2011/layout/TabList"/>
    <dgm:cxn modelId="{71A9ABF8-64E0-45B7-9E05-C69A9B056F10}" type="presParOf" srcId="{57116F7E-05C0-40D4-B886-2E20D97D3DF1}" destId="{3A9057A8-5242-438B-8FFA-61459AC97D8A}" srcOrd="7" destOrd="0" presId="urn:microsoft.com/office/officeart/2011/layout/TabList"/>
    <dgm:cxn modelId="{65EC975D-BF28-4ABF-87F0-C538C4CD9C57}" type="presParOf" srcId="{57116F7E-05C0-40D4-B886-2E20D97D3DF1}" destId="{563917CB-307C-48D7-8CA9-50B872BD78E9}" srcOrd="8" destOrd="0" presId="urn:microsoft.com/office/officeart/2011/layout/TabList"/>
    <dgm:cxn modelId="{F628463C-A17C-449E-A06D-A851080D5A19}" type="presParOf" srcId="{57116F7E-05C0-40D4-B886-2E20D97D3DF1}" destId="{F2D24289-A0F1-4B55-91D9-1BF7AF05BC4F}" srcOrd="9" destOrd="0" presId="urn:microsoft.com/office/officeart/2011/layout/TabList"/>
    <dgm:cxn modelId="{EC9E70E6-3D14-471B-BDC9-0BF9C919D131}" type="presParOf" srcId="{F2D24289-A0F1-4B55-91D9-1BF7AF05BC4F}" destId="{04365354-B093-4306-BB3C-EF45E710CDBC}" srcOrd="0" destOrd="0" presId="urn:microsoft.com/office/officeart/2011/layout/TabList"/>
    <dgm:cxn modelId="{503C9E48-2FB6-4B13-84E3-C901E129DE12}" type="presParOf" srcId="{F2D24289-A0F1-4B55-91D9-1BF7AF05BC4F}" destId="{7A487716-E75B-4BD7-828B-9F1C9E2256B6}" srcOrd="1" destOrd="0" presId="urn:microsoft.com/office/officeart/2011/layout/TabList"/>
    <dgm:cxn modelId="{EBD650C2-0632-4572-AD80-D01475BBD208}" type="presParOf" srcId="{F2D24289-A0F1-4B55-91D9-1BF7AF05BC4F}" destId="{1A892C6A-98DF-4B55-A18F-4395D4A07B42}" srcOrd="2" destOrd="0" presId="urn:microsoft.com/office/officeart/2011/layout/TabList"/>
    <dgm:cxn modelId="{E0BF8583-9550-493F-9DBD-0B10E19ECE7E}"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custT="1"/>
      <dgm:spPr/>
      <dgm:t>
        <a:bodyPr/>
        <a:lstStyle/>
        <a:p>
          <a:pPr algn="ctr"/>
          <a:r>
            <a:rPr lang="es-MX" sz="1800" b="1" dirty="0" smtClean="0">
              <a:latin typeface="+mn-lt"/>
              <a:cs typeface="Arial" panose="020B0604020202020204" pitchFamily="34" charset="0"/>
            </a:rPr>
            <a:t>Vulnerabilidad</a:t>
          </a:r>
          <a:endParaRPr lang="es-MX" sz="1800" b="1" dirty="0">
            <a:latin typeface="+mn-lt"/>
            <a:cs typeface="Arial" panose="020B0604020202020204" pitchFamily="34" charset="0"/>
          </a:endParaRPr>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En donativos cuando sean iguales a superiores a 1,705 SMG DF $110,416</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custT="1"/>
      <dgm:spPr/>
      <dgm:t>
        <a:bodyPr/>
        <a:lstStyle/>
        <a:p>
          <a:r>
            <a:rPr lang="es-MX" sz="1800" b="1" dirty="0" smtClean="0">
              <a:latin typeface="Georgia" panose="02040502050405020303" pitchFamily="18" charset="0"/>
            </a:rPr>
            <a:t>Informar</a:t>
          </a:r>
          <a:endParaRPr lang="es-MX" sz="1800" b="1" dirty="0">
            <a:latin typeface="Georgia" panose="02040502050405020303" pitchFamily="18" charset="0"/>
          </a:endParaRPr>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latin typeface="Calibri" panose="020F0502020204030204" pitchFamily="34" charset="0"/>
            </a:rPr>
            <a:t>Cuando sean donativos iguales o superiores a  3,210 SMGDF $ 207,880</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018BE40B-BD1F-46E2-A3D1-47A732C10381}">
      <dgm:prSet phldrT="[Texto]" custT="1"/>
      <dgm:spPr/>
      <dgm:t>
        <a:bodyPr/>
        <a:lstStyle/>
        <a:p>
          <a:r>
            <a:rPr lang="es-MX" sz="1800" b="1" dirty="0" smtClean="0">
              <a:latin typeface="Georgia" panose="02040502050405020303" pitchFamily="18" charset="0"/>
            </a:rPr>
            <a:t>Prohibición</a:t>
          </a:r>
          <a:endParaRPr lang="es-MX" sz="1800" b="1" dirty="0">
            <a:latin typeface="Georgia" panose="02040502050405020303" pitchFamily="18"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6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custScaleX="117077">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ScaleY="66442"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2"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1"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1" presStyleCnt="3"/>
      <dgm:spPr/>
    </dgm:pt>
    <dgm:pt modelId="{3A9057A8-5242-438B-8FFA-61459AC97D8A}" type="pres">
      <dgm:prSet presAssocID="{3384C414-805A-4542-AD9F-156E854E16E0}" presName="Child" presStyleLbl="revTx" presStyleIdx="3" presStyleCnt="6" custScaleY="84009">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4" presStyleCnt="6">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2" presStyleCnt="3">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2" presStyleCnt="3"/>
      <dgm:spPr/>
    </dgm:pt>
    <dgm:pt modelId="{DC328E67-B11E-4123-9812-7686EDB3C973}" type="pres">
      <dgm:prSet presAssocID="{018BE40B-BD1F-46E2-A3D1-47A732C10381}" presName="Child" presStyleLbl="revTx" presStyleIdx="5" presStyleCnt="6">
        <dgm:presLayoutVars>
          <dgm:chMax val="0"/>
          <dgm:chPref val="0"/>
          <dgm:bulletEnabled val="1"/>
        </dgm:presLayoutVars>
      </dgm:prSet>
      <dgm:spPr/>
      <dgm:t>
        <a:bodyPr/>
        <a:lstStyle/>
        <a:p>
          <a:endParaRPr lang="es-MX"/>
        </a:p>
      </dgm:t>
    </dgm:pt>
  </dgm:ptLst>
  <dgm:cxnL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B48FC044-3C56-40E2-A5E1-04FB365DA1A8}" destId="{014C95B9-9284-44EB-90BE-9DE775D2201B}" srcOrd="1" destOrd="0" parTransId="{47B7FD19-5DCB-4C6A-BF91-4F3BAE10C195}" sibTransId="{06858707-0AE4-4017-AC44-1915DBA6752A}"/>
    <dgm:cxn modelId="{16C1B0C0-3BC6-4641-A2C3-F70C1442F3B5}" srcId="{3384C414-805A-4542-AD9F-156E854E16E0}" destId="{21B09D79-79CB-4B21-AB66-5283AD4B0F6B}" srcOrd="1" destOrd="0" parTransId="{851B328F-EF6C-4B03-8F5A-82C8D9220C77}" sibTransId="{2F859E04-DB3B-4E47-892A-CDF86B3ED469}"/>
    <dgm:cxn modelId="{A34CB278-7A5C-4C0F-BDE6-D883CF05FF3C}" srcId="{4E86A853-2F75-42AC-83F0-1D72C41D5394}" destId="{B48FC044-3C56-40E2-A5E1-04FB365DA1A8}" srcOrd="0" destOrd="0" parTransId="{8BC2A0AC-4CE1-4D50-9CDE-BB7BB389150D}" sibTransId="{E712FA66-B1E5-49D0-B2CE-1E19504D9541}"/>
    <dgm:cxn modelId="{CFCC8D68-C9C4-42C4-A25C-20D412E1B61A}" type="presOf" srcId="{4E86A853-2F75-42AC-83F0-1D72C41D5394}" destId="{57116F7E-05C0-40D4-B886-2E20D97D3DF1}" srcOrd="0" destOrd="0" presId="urn:microsoft.com/office/officeart/2011/layout/TabList"/>
    <dgm:cxn modelId="{E09EC871-08DD-4319-9332-A04BBD074F5D}" type="presOf" srcId="{018BE40B-BD1F-46E2-A3D1-47A732C10381}" destId="{7A487716-E75B-4BD7-828B-9F1C9E2256B6}" srcOrd="0" destOrd="0" presId="urn:microsoft.com/office/officeart/2011/layout/TabList"/>
    <dgm:cxn modelId="{F879180F-1FBD-454C-8A16-99044EFF842E}" type="presOf" srcId="{B48FC044-3C56-40E2-A5E1-04FB365DA1A8}" destId="{E2F21741-E082-47B4-9E28-5C82B24DADCE}" srcOrd="0" destOrd="0" presId="urn:microsoft.com/office/officeart/2011/layout/TabList"/>
    <dgm:cxn modelId="{5CACAFF8-40CC-4DDE-84C7-06E31A490590}" type="presOf" srcId="{0D643B3D-58B0-42BC-B969-3F119D84AC4D}" destId="{DC328E67-B11E-4123-9812-7686EDB3C973}" srcOrd="0" destOrd="0" presId="urn:microsoft.com/office/officeart/2011/layout/TabList"/>
    <dgm:cxn modelId="{27AF45FB-87B5-455A-B03A-E38AD7663A3B}" srcId="{4E86A853-2F75-42AC-83F0-1D72C41D5394}" destId="{3384C414-805A-4542-AD9F-156E854E16E0}" srcOrd="1" destOrd="0" parTransId="{F6ED487A-963B-4419-8859-7DC27F23FFB2}" sibTransId="{00209D46-96D6-449E-B697-E21D1EAA1F23}"/>
    <dgm:cxn modelId="{84C29ABB-D232-47E1-876F-1926C643E45E}" srcId="{B48FC044-3C56-40E2-A5E1-04FB365DA1A8}" destId="{3DD3AB45-63BC-44D1-82EE-470CD91CDDC9}" srcOrd="0" destOrd="0" parTransId="{86D80ED3-D8DE-4169-8BD0-EE24BD465F6E}" sibTransId="{83A984BA-60A9-43EC-955B-3F6A1AF0CDC8}"/>
    <dgm:cxn modelId="{379EC4BA-308C-4370-BD11-536362FBC768}" type="presOf" srcId="{014C95B9-9284-44EB-90BE-9DE775D2201B}" destId="{3BF687A6-A566-46D3-A5DB-F4C3BE28B1C0}" srcOrd="0" destOrd="0" presId="urn:microsoft.com/office/officeart/2011/layout/TabList"/>
    <dgm:cxn modelId="{0589832A-F24C-4238-A249-BA47FC7D2E66}" type="presOf" srcId="{3DD3AB45-63BC-44D1-82EE-470CD91CDDC9}" destId="{EC43A7A2-257F-434E-A7A1-AAF4C15B6E86}" srcOrd="0" destOrd="0" presId="urn:microsoft.com/office/officeart/2011/layout/TabList"/>
    <dgm:cxn modelId="{D90BDB39-EE7D-4229-807D-CAA6A3B73B89}" type="presOf" srcId="{3384C414-805A-4542-AD9F-156E854E16E0}" destId="{3E0595D3-1AC9-4CCF-B57B-E70E40790102}" srcOrd="0" destOrd="0" presId="urn:microsoft.com/office/officeart/2011/layout/TabList"/>
    <dgm:cxn modelId="{B6FD219E-EF93-4CFD-85AC-219FEC351B3D}" type="presOf" srcId="{21B09D79-79CB-4B21-AB66-5283AD4B0F6B}" destId="{3A9057A8-5242-438B-8FFA-61459AC97D8A}" srcOrd="0" destOrd="0" presId="urn:microsoft.com/office/officeart/2011/layout/TabList"/>
    <dgm:cxn modelId="{60E66B8D-7559-42D8-B128-2F86EDDA1627}" srcId="{4E86A853-2F75-42AC-83F0-1D72C41D5394}" destId="{018BE40B-BD1F-46E2-A3D1-47A732C10381}" srcOrd="2" destOrd="0" parTransId="{1A77CBFF-EEC6-4E7E-90E8-C47B4EE99D01}" sibTransId="{61D16022-0322-45A0-BBC1-9FA4623D8926}"/>
    <dgm:cxn modelId="{1B6CC75B-21A4-4B06-94D7-F4C3DC3B1FF2}" type="presOf" srcId="{3587389C-5A1C-4827-BC6E-D7A95FEFEDF4}" destId="{C43BCF37-6F53-439E-BF3A-B58F46B454D7}" srcOrd="0" destOrd="0" presId="urn:microsoft.com/office/officeart/2011/layout/TabList"/>
    <dgm:cxn modelId="{179AD016-4E61-4B60-B2C4-480D12758400}" type="presOf" srcId="{3680359D-7051-441F-ABA7-F6B5801933E2}" destId="{04365354-B093-4306-BB3C-EF45E710CDBC}"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5EEABAE6-D0E1-4AFD-975D-C6E5FBF9F95F}" srcId="{018BE40B-BD1F-46E2-A3D1-47A732C10381}" destId="{0D643B3D-58B0-42BC-B969-3F119D84AC4D}" srcOrd="1" destOrd="0" parTransId="{EBF124DD-D6AD-4420-B71B-A93DA764AA1A}" sibTransId="{00B5776A-582A-4FD0-B2AD-626840E2C09D}"/>
    <dgm:cxn modelId="{70275C6D-311A-4682-8AB2-09BD48EDA69E}" type="presParOf" srcId="{57116F7E-05C0-40D4-B886-2E20D97D3DF1}" destId="{FCB2D98F-B26C-4DB9-86F3-24167EB5821A}" srcOrd="0" destOrd="0" presId="urn:microsoft.com/office/officeart/2011/layout/TabList"/>
    <dgm:cxn modelId="{975FC5C7-5146-474B-B3B6-844507C0D757}" type="presParOf" srcId="{FCB2D98F-B26C-4DB9-86F3-24167EB5821A}" destId="{EC43A7A2-257F-434E-A7A1-AAF4C15B6E86}" srcOrd="0" destOrd="0" presId="urn:microsoft.com/office/officeart/2011/layout/TabList"/>
    <dgm:cxn modelId="{F1DD0307-C16A-40C0-9C11-A7F9B1E40300}" type="presParOf" srcId="{FCB2D98F-B26C-4DB9-86F3-24167EB5821A}" destId="{E2F21741-E082-47B4-9E28-5C82B24DADCE}" srcOrd="1" destOrd="0" presId="urn:microsoft.com/office/officeart/2011/layout/TabList"/>
    <dgm:cxn modelId="{6A6342ED-C667-4BD2-B028-18ACF965C92A}" type="presParOf" srcId="{FCB2D98F-B26C-4DB9-86F3-24167EB5821A}" destId="{28D87D90-6C97-4A67-B0FC-72BA209EC678}" srcOrd="2" destOrd="0" presId="urn:microsoft.com/office/officeart/2011/layout/TabList"/>
    <dgm:cxn modelId="{9D8955D6-F1F8-4806-9DC1-5F5D1DACBEA1}" type="presParOf" srcId="{57116F7E-05C0-40D4-B886-2E20D97D3DF1}" destId="{3BF687A6-A566-46D3-A5DB-F4C3BE28B1C0}" srcOrd="1" destOrd="0" presId="urn:microsoft.com/office/officeart/2011/layout/TabList"/>
    <dgm:cxn modelId="{724FF138-96BF-4813-A873-BE5055D4345C}" type="presParOf" srcId="{57116F7E-05C0-40D4-B886-2E20D97D3DF1}" destId="{CF120F95-E1C4-4A5E-9D52-862551B8FD4E}" srcOrd="2" destOrd="0" presId="urn:microsoft.com/office/officeart/2011/layout/TabList"/>
    <dgm:cxn modelId="{A246B4CF-D21B-4343-8780-9B051269CAC7}" type="presParOf" srcId="{57116F7E-05C0-40D4-B886-2E20D97D3DF1}" destId="{32E16AF0-99D7-4684-BB99-27003D656046}" srcOrd="3" destOrd="0" presId="urn:microsoft.com/office/officeart/2011/layout/TabList"/>
    <dgm:cxn modelId="{BD0C6996-C854-47B7-9698-0E3E4A4B8EF4}" type="presParOf" srcId="{32E16AF0-99D7-4684-BB99-27003D656046}" destId="{C43BCF37-6F53-439E-BF3A-B58F46B454D7}" srcOrd="0" destOrd="0" presId="urn:microsoft.com/office/officeart/2011/layout/TabList"/>
    <dgm:cxn modelId="{EBF4DFFD-4CB9-4F28-BEDA-CB6347097F54}" type="presParOf" srcId="{32E16AF0-99D7-4684-BB99-27003D656046}" destId="{3E0595D3-1AC9-4CCF-B57B-E70E40790102}" srcOrd="1" destOrd="0" presId="urn:microsoft.com/office/officeart/2011/layout/TabList"/>
    <dgm:cxn modelId="{8250FD2F-5437-49C5-A9E3-D22F2FD3D7C6}" type="presParOf" srcId="{32E16AF0-99D7-4684-BB99-27003D656046}" destId="{D7CC4908-55BF-4BE5-8F8D-1B66320408CA}" srcOrd="2" destOrd="0" presId="urn:microsoft.com/office/officeart/2011/layout/TabList"/>
    <dgm:cxn modelId="{3EFF4F0C-6335-41BE-ADD0-180B3A97C925}" type="presParOf" srcId="{57116F7E-05C0-40D4-B886-2E20D97D3DF1}" destId="{3A9057A8-5242-438B-8FFA-61459AC97D8A}" srcOrd="4" destOrd="0" presId="urn:microsoft.com/office/officeart/2011/layout/TabList"/>
    <dgm:cxn modelId="{7ADFCE15-07AC-41F2-AFBE-390879590720}" type="presParOf" srcId="{57116F7E-05C0-40D4-B886-2E20D97D3DF1}" destId="{563917CB-307C-48D7-8CA9-50B872BD78E9}" srcOrd="5" destOrd="0" presId="urn:microsoft.com/office/officeart/2011/layout/TabList"/>
    <dgm:cxn modelId="{C509D95B-E9E0-45AE-9529-558F9D6CDC79}" type="presParOf" srcId="{57116F7E-05C0-40D4-B886-2E20D97D3DF1}" destId="{F2D24289-A0F1-4B55-91D9-1BF7AF05BC4F}" srcOrd="6" destOrd="0" presId="urn:microsoft.com/office/officeart/2011/layout/TabList"/>
    <dgm:cxn modelId="{551D24D4-FE40-4C15-BEFE-F2B7A28F72F0}" type="presParOf" srcId="{F2D24289-A0F1-4B55-91D9-1BF7AF05BC4F}" destId="{04365354-B093-4306-BB3C-EF45E710CDBC}" srcOrd="0" destOrd="0" presId="urn:microsoft.com/office/officeart/2011/layout/TabList"/>
    <dgm:cxn modelId="{ACCCF938-CDCB-40BF-A7C8-917B8A855B18}" type="presParOf" srcId="{F2D24289-A0F1-4B55-91D9-1BF7AF05BC4F}" destId="{7A487716-E75B-4BD7-828B-9F1C9E2256B6}" srcOrd="1" destOrd="0" presId="urn:microsoft.com/office/officeart/2011/layout/TabList"/>
    <dgm:cxn modelId="{79A63876-0D4E-4EA3-93F9-90A61808C1A0}" type="presParOf" srcId="{F2D24289-A0F1-4B55-91D9-1BF7AF05BC4F}" destId="{1A892C6A-98DF-4B55-A18F-4395D4A07B42}" srcOrd="2" destOrd="0" presId="urn:microsoft.com/office/officeart/2011/layout/TabList"/>
    <dgm:cxn modelId="{738B94E2-04A1-4A18-A297-C2CC288524B6}" type="presParOf" srcId="{57116F7E-05C0-40D4-B886-2E20D97D3DF1}" destId="{DC328E67-B11E-4123-9812-7686EDB3C973}"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latin typeface="Calibri" panose="020F0502020204030204" pitchFamily="34" charset="0"/>
            </a:rPr>
            <a:t>Respecto a los incisos  a), b) y c) en todos los casos se presenta aviso.</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solidFill>
                <a:schemeClr val="tx1"/>
              </a:solidFill>
              <a:latin typeface="Calibri" panose="020F0502020204030204" pitchFamily="34" charset="0"/>
            </a:rPr>
            <a:t>La prestación de servicios de comercio exterior como agente o apoderado aduanal:</a:t>
          </a:r>
        </a:p>
        <a:p>
          <a:pPr algn="just"/>
          <a:r>
            <a:rPr lang="es-MX" sz="1800" b="1" dirty="0" smtClean="0">
              <a:solidFill>
                <a:schemeClr val="tx1"/>
              </a:solidFill>
              <a:latin typeface="Calibri" panose="020F0502020204030204" pitchFamily="34" charset="0"/>
            </a:rPr>
            <a:t>a) Vehículos terrestres, aéreos y marítimos, nuevos y usados, </a:t>
          </a:r>
        </a:p>
        <a:p>
          <a:pPr algn="just"/>
          <a:r>
            <a:rPr lang="es-MX" sz="1800" b="1" dirty="0" smtClean="0">
              <a:solidFill>
                <a:schemeClr val="tx1"/>
              </a:solidFill>
              <a:latin typeface="Calibri" panose="020F0502020204030204" pitchFamily="34" charset="0"/>
            </a:rPr>
            <a:t>b) Máquinas para juegos de apuesta y sorteos, nuevas y usadas, </a:t>
          </a:r>
        </a:p>
        <a:p>
          <a:pPr algn="just"/>
          <a:r>
            <a:rPr lang="es-MX" sz="1800" b="1" dirty="0" smtClean="0">
              <a:solidFill>
                <a:schemeClr val="tx1"/>
              </a:solidFill>
              <a:latin typeface="Calibri" panose="020F0502020204030204" pitchFamily="34" charset="0"/>
            </a:rPr>
            <a:t>c) Equipos y materiales para la elaboración de tarjetas de pago.</a:t>
          </a:r>
          <a:endParaRPr lang="es-MX" sz="18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8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205482"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79488">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7557062A-8D52-440E-AAF7-E562DCBA592F}" type="presOf" srcId="{3587389C-5A1C-4827-BC6E-D7A95FEFEDF4}" destId="{C43BCF37-6F53-439E-BF3A-B58F46B454D7}" srcOrd="0" destOrd="0" presId="urn:microsoft.com/office/officeart/2011/layout/TabList"/>
    <dgm:cxn modelId="{5368FE70-F92F-4221-835B-BC136AC24653}" type="presOf" srcId="{4E86A853-2F75-42AC-83F0-1D72C41D5394}" destId="{57116F7E-05C0-40D4-B886-2E20D97D3DF1}"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F86083ED-9910-4962-9BAD-643B288F3582}" destId="{014C95B9-9284-44EB-90BE-9DE775D2201B}" srcOrd="1" destOrd="0" parTransId="{47B7FD19-5DCB-4C6A-BF91-4F3BAE10C195}" sibTransId="{06858707-0AE4-4017-AC44-1915DBA6752A}"/>
    <dgm:cxn modelId="{39BB74CB-9DC8-456F-A5A4-E52D6CF89B10}" srcId="{B48FC044-3C56-40E2-A5E1-04FB365DA1A8}" destId="{7D41E34B-5296-4E3E-8685-F55C2AE98D50}" srcOrd="0" destOrd="0" parTransId="{8F88FD28-B2BB-4792-B03E-A59CC6ED0279}" sibTransId="{3F7BD3DE-68D8-4E7D-948C-2F8E9667B88A}"/>
    <dgm:cxn modelId="{374119EB-D16C-461A-A536-43FC8E873E52}" type="presOf" srcId="{3680359D-7051-441F-ABA7-F6B5801933E2}" destId="{04365354-B093-4306-BB3C-EF45E710CDBC}" srcOrd="0" destOrd="0" presId="urn:microsoft.com/office/officeart/2011/layout/TabList"/>
    <dgm:cxn modelId="{4420A3E8-95FB-43D6-AA48-4BA54B33AFDD}" type="presOf" srcId="{7D589EE3-4371-4EF5-AE13-E2E0B725EE0D}" destId="{3BF687A6-A566-46D3-A5DB-F4C3BE28B1C0}"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A34CB278-7A5C-4C0F-BDE6-D883CF05FF3C}" srcId="{4E86A853-2F75-42AC-83F0-1D72C41D5394}" destId="{B48FC044-3C56-40E2-A5E1-04FB365DA1A8}" srcOrd="0" destOrd="0" parTransId="{8BC2A0AC-4CE1-4D50-9CDE-BB7BB389150D}" sibTransId="{E712FA66-B1E5-49D0-B2CE-1E19504D9541}"/>
    <dgm:cxn modelId="{446508DB-0865-40DD-B66F-893FB0ADE45A}" type="presOf" srcId="{0D643B3D-58B0-42BC-B969-3F119D84AC4D}" destId="{DC328E67-B11E-4123-9812-7686EDB3C973}" srcOrd="0" destOrd="0" presId="urn:microsoft.com/office/officeart/2011/layout/TabList"/>
    <dgm:cxn modelId="{7F352781-E848-4E2F-9288-3E405D80B2A1}" type="presOf" srcId="{F86083ED-9910-4962-9BAD-643B288F3582}" destId="{78F3FCC6-3EC1-4015-A504-A28665F6BA01}" srcOrd="0" destOrd="0" presId="urn:microsoft.com/office/officeart/2011/layout/TabList"/>
    <dgm:cxn modelId="{47DB8442-83C2-4A65-9442-234EC3C2DAED}" type="presOf" srcId="{018BE40B-BD1F-46E2-A3D1-47A732C10381}" destId="{7A487716-E75B-4BD7-828B-9F1C9E2256B6}" srcOrd="0" destOrd="0" presId="urn:microsoft.com/office/officeart/2011/layout/TabList"/>
    <dgm:cxn modelId="{27AF45FB-87B5-455A-B03A-E38AD7663A3B}" srcId="{4E86A853-2F75-42AC-83F0-1D72C41D5394}" destId="{3384C414-805A-4542-AD9F-156E854E16E0}" srcOrd="2" destOrd="0" parTransId="{F6ED487A-963B-4419-8859-7DC27F23FFB2}" sibTransId="{00209D46-96D6-449E-B697-E21D1EAA1F23}"/>
    <dgm:cxn modelId="{84C29ABB-D232-47E1-876F-1926C643E45E}" srcId="{F86083ED-9910-4962-9BAD-643B288F3582}" destId="{3DD3AB45-63BC-44D1-82EE-470CD91CDDC9}" srcOrd="0" destOrd="0" parTransId="{86D80ED3-D8DE-4169-8BD0-EE24BD465F6E}" sibTransId="{83A984BA-60A9-43EC-955B-3F6A1AF0CDC8}"/>
    <dgm:cxn modelId="{D6B78CAE-48AF-4DDA-BCBE-1F09A41B3FAF}" type="presOf" srcId="{7D41E34B-5296-4E3E-8685-F55C2AE98D50}" destId="{EC43A7A2-257F-434E-A7A1-AAF4C15B6E86}"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040E4B74-BCED-4CB7-BD09-31FC8B277DDB}" srcId="{4E86A853-2F75-42AC-83F0-1D72C41D5394}" destId="{F86083ED-9910-4962-9BAD-643B288F3582}" srcOrd="1" destOrd="0" parTransId="{F383E074-A013-4164-9C01-27A23ED731AA}" sibTransId="{AC76D116-798B-4228-9C5B-4D6895CAD5F5}"/>
    <dgm:cxn modelId="{83C59955-0AD3-4A75-8DBE-49E9B713F918}" type="presOf" srcId="{21B09D79-79CB-4B21-AB66-5283AD4B0F6B}" destId="{3A9057A8-5242-438B-8FFA-61459AC97D8A}" srcOrd="0" destOrd="0" presId="urn:microsoft.com/office/officeart/2011/layout/TabList"/>
    <dgm:cxn modelId="{60E66B8D-7559-42D8-B128-2F86EDDA1627}" srcId="{4E86A853-2F75-42AC-83F0-1D72C41D5394}" destId="{018BE40B-BD1F-46E2-A3D1-47A732C10381}" srcOrd="3" destOrd="0" parTransId="{1A77CBFF-EEC6-4E7E-90E8-C47B4EE99D01}" sibTransId="{61D16022-0322-45A0-BBC1-9FA4623D8926}"/>
    <dgm:cxn modelId="{9A1737D4-2ADB-4D28-8BF2-7F321354DF29}" type="presOf" srcId="{3DD3AB45-63BC-44D1-82EE-470CD91CDDC9}" destId="{180A328F-11C1-43AD-AA8D-7E3AD13EA838}" srcOrd="0" destOrd="0" presId="urn:microsoft.com/office/officeart/2011/layout/TabList"/>
    <dgm:cxn modelId="{8BD01EF9-23D8-436A-B718-6DF474B9D583}" type="presOf" srcId="{B48FC044-3C56-40E2-A5E1-04FB365DA1A8}" destId="{E2F21741-E082-47B4-9E28-5C82B24DADCE}" srcOrd="0" destOrd="0" presId="urn:microsoft.com/office/officeart/2011/layout/TabList"/>
    <dgm:cxn modelId="{089876F6-ECA3-49BF-A479-A9BA8BD309D7}" type="presOf" srcId="{014C95B9-9284-44EB-90BE-9DE775D2201B}" destId="{3B6B729A-B53B-467B-82B5-61145116690A}" srcOrd="0" destOrd="0" presId="urn:microsoft.com/office/officeart/2011/layout/TabList"/>
    <dgm:cxn modelId="{2BBE3F88-3F68-440A-8AC3-AC91DFD0E7A9}" type="presOf" srcId="{3384C414-805A-4542-AD9F-156E854E16E0}" destId="{3E0595D3-1AC9-4CCF-B57B-E70E40790102}"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5EEABAE6-D0E1-4AFD-975D-C6E5FBF9F95F}" srcId="{018BE40B-BD1F-46E2-A3D1-47A732C10381}" destId="{0D643B3D-58B0-42BC-B969-3F119D84AC4D}" srcOrd="1" destOrd="0" parTransId="{EBF124DD-D6AD-4420-B71B-A93DA764AA1A}" sibTransId="{00B5776A-582A-4FD0-B2AD-626840E2C09D}"/>
    <dgm:cxn modelId="{0C194F0F-5738-45F3-AF64-D7700DDA92D9}" type="presParOf" srcId="{57116F7E-05C0-40D4-B886-2E20D97D3DF1}" destId="{FCB2D98F-B26C-4DB9-86F3-24167EB5821A}" srcOrd="0" destOrd="0" presId="urn:microsoft.com/office/officeart/2011/layout/TabList"/>
    <dgm:cxn modelId="{E515CED5-2B5D-4598-9956-323EC00BC1CF}" type="presParOf" srcId="{FCB2D98F-B26C-4DB9-86F3-24167EB5821A}" destId="{EC43A7A2-257F-434E-A7A1-AAF4C15B6E86}" srcOrd="0" destOrd="0" presId="urn:microsoft.com/office/officeart/2011/layout/TabList"/>
    <dgm:cxn modelId="{326E98FE-6963-4574-BDF0-55C2F0C00862}" type="presParOf" srcId="{FCB2D98F-B26C-4DB9-86F3-24167EB5821A}" destId="{E2F21741-E082-47B4-9E28-5C82B24DADCE}" srcOrd="1" destOrd="0" presId="urn:microsoft.com/office/officeart/2011/layout/TabList"/>
    <dgm:cxn modelId="{DF704946-24D4-4745-9B8B-2CA9B7FA71AC}" type="presParOf" srcId="{FCB2D98F-B26C-4DB9-86F3-24167EB5821A}" destId="{28D87D90-6C97-4A67-B0FC-72BA209EC678}" srcOrd="2" destOrd="0" presId="urn:microsoft.com/office/officeart/2011/layout/TabList"/>
    <dgm:cxn modelId="{5F743E81-FBC6-4F2B-8D8B-ACC2F4742B62}" type="presParOf" srcId="{57116F7E-05C0-40D4-B886-2E20D97D3DF1}" destId="{3BF687A6-A566-46D3-A5DB-F4C3BE28B1C0}" srcOrd="1" destOrd="0" presId="urn:microsoft.com/office/officeart/2011/layout/TabList"/>
    <dgm:cxn modelId="{FA8E4A18-A1C4-4D75-B01C-1D6EDAF9EA93}" type="presParOf" srcId="{57116F7E-05C0-40D4-B886-2E20D97D3DF1}" destId="{CF120F95-E1C4-4A5E-9D52-862551B8FD4E}" srcOrd="2" destOrd="0" presId="urn:microsoft.com/office/officeart/2011/layout/TabList"/>
    <dgm:cxn modelId="{CCD184C4-6EBF-4719-8E7A-7C73DC4B9BBC}" type="presParOf" srcId="{57116F7E-05C0-40D4-B886-2E20D97D3DF1}" destId="{D3F34C47-94DE-4177-9B49-B4CF3E45A7DB}" srcOrd="3" destOrd="0" presId="urn:microsoft.com/office/officeart/2011/layout/TabList"/>
    <dgm:cxn modelId="{DF96C650-3A55-4520-BC39-26E71C075CC7}" type="presParOf" srcId="{D3F34C47-94DE-4177-9B49-B4CF3E45A7DB}" destId="{180A328F-11C1-43AD-AA8D-7E3AD13EA838}" srcOrd="0" destOrd="0" presId="urn:microsoft.com/office/officeart/2011/layout/TabList"/>
    <dgm:cxn modelId="{3878FCFC-9723-4486-ABDD-05A39C9C5540}" type="presParOf" srcId="{D3F34C47-94DE-4177-9B49-B4CF3E45A7DB}" destId="{78F3FCC6-3EC1-4015-A504-A28665F6BA01}" srcOrd="1" destOrd="0" presId="urn:microsoft.com/office/officeart/2011/layout/TabList"/>
    <dgm:cxn modelId="{9EA7249D-A7B6-4A5B-BCB1-52054EC10FE0}" type="presParOf" srcId="{D3F34C47-94DE-4177-9B49-B4CF3E45A7DB}" destId="{E76AB7F4-0720-42E3-9D01-A3ADE75E55CC}" srcOrd="2" destOrd="0" presId="urn:microsoft.com/office/officeart/2011/layout/TabList"/>
    <dgm:cxn modelId="{1866EE1B-FB95-4710-A687-BDB7F5A04FEF}" type="presParOf" srcId="{57116F7E-05C0-40D4-B886-2E20D97D3DF1}" destId="{3B6B729A-B53B-467B-82B5-61145116690A}" srcOrd="4" destOrd="0" presId="urn:microsoft.com/office/officeart/2011/layout/TabList"/>
    <dgm:cxn modelId="{E2B43C1F-8A67-47C4-9567-31A11B891551}" type="presParOf" srcId="{57116F7E-05C0-40D4-B886-2E20D97D3DF1}" destId="{B0A33234-31D5-42E5-A68F-0CEEF9992C4F}" srcOrd="5" destOrd="0" presId="urn:microsoft.com/office/officeart/2011/layout/TabList"/>
    <dgm:cxn modelId="{6D9BD6D7-DD12-4D79-B3F2-97D10872B488}" type="presParOf" srcId="{57116F7E-05C0-40D4-B886-2E20D97D3DF1}" destId="{32E16AF0-99D7-4684-BB99-27003D656046}" srcOrd="6" destOrd="0" presId="urn:microsoft.com/office/officeart/2011/layout/TabList"/>
    <dgm:cxn modelId="{1A269508-C304-490D-AE29-1A0415AB0A11}" type="presParOf" srcId="{32E16AF0-99D7-4684-BB99-27003D656046}" destId="{C43BCF37-6F53-439E-BF3A-B58F46B454D7}" srcOrd="0" destOrd="0" presId="urn:microsoft.com/office/officeart/2011/layout/TabList"/>
    <dgm:cxn modelId="{EA6B781F-D5F0-4EBC-81B7-CE81C6EDEE2A}" type="presParOf" srcId="{32E16AF0-99D7-4684-BB99-27003D656046}" destId="{3E0595D3-1AC9-4CCF-B57B-E70E40790102}" srcOrd="1" destOrd="0" presId="urn:microsoft.com/office/officeart/2011/layout/TabList"/>
    <dgm:cxn modelId="{09EA9EA3-2757-4094-80B3-EAFABF962CAD}" type="presParOf" srcId="{32E16AF0-99D7-4684-BB99-27003D656046}" destId="{D7CC4908-55BF-4BE5-8F8D-1B66320408CA}" srcOrd="2" destOrd="0" presId="urn:microsoft.com/office/officeart/2011/layout/TabList"/>
    <dgm:cxn modelId="{A42BA1AB-3C84-49EB-ADE1-6FB0A6948AD3}" type="presParOf" srcId="{57116F7E-05C0-40D4-B886-2E20D97D3DF1}" destId="{3A9057A8-5242-438B-8FFA-61459AC97D8A}" srcOrd="7" destOrd="0" presId="urn:microsoft.com/office/officeart/2011/layout/TabList"/>
    <dgm:cxn modelId="{4626910C-BA68-408A-B917-1BBB9B228DF6}" type="presParOf" srcId="{57116F7E-05C0-40D4-B886-2E20D97D3DF1}" destId="{563917CB-307C-48D7-8CA9-50B872BD78E9}" srcOrd="8" destOrd="0" presId="urn:microsoft.com/office/officeart/2011/layout/TabList"/>
    <dgm:cxn modelId="{5E3D7388-2497-414B-B4B0-C64AE0D366F1}" type="presParOf" srcId="{57116F7E-05C0-40D4-B886-2E20D97D3DF1}" destId="{F2D24289-A0F1-4B55-91D9-1BF7AF05BC4F}" srcOrd="9" destOrd="0" presId="urn:microsoft.com/office/officeart/2011/layout/TabList"/>
    <dgm:cxn modelId="{FBD8C3A7-1982-4A91-890A-217F38399D4A}" type="presParOf" srcId="{F2D24289-A0F1-4B55-91D9-1BF7AF05BC4F}" destId="{04365354-B093-4306-BB3C-EF45E710CDBC}" srcOrd="0" destOrd="0" presId="urn:microsoft.com/office/officeart/2011/layout/TabList"/>
    <dgm:cxn modelId="{75FA7260-3C1A-445C-9A67-E2846E8C9C3E}" type="presParOf" srcId="{F2D24289-A0F1-4B55-91D9-1BF7AF05BC4F}" destId="{7A487716-E75B-4BD7-828B-9F1C9E2256B6}" srcOrd="1" destOrd="0" presId="urn:microsoft.com/office/officeart/2011/layout/TabList"/>
    <dgm:cxn modelId="{EA1455E9-ACE0-44A2-B147-513343559061}" type="presParOf" srcId="{F2D24289-A0F1-4B55-91D9-1BF7AF05BC4F}" destId="{1A892C6A-98DF-4B55-A18F-4395D4A07B42}" srcOrd="2" destOrd="0" presId="urn:microsoft.com/office/officeart/2011/layout/TabList"/>
    <dgm:cxn modelId="{D351BCFE-FB17-48A7-ABE7-599254058FCF}"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solidFill>
                <a:schemeClr val="tx1"/>
              </a:solidFill>
              <a:latin typeface="Calibri" panose="020F0502020204030204" pitchFamily="34" charset="0"/>
            </a:rPr>
            <a:t>d) Monto igual o superior 485 SMGDF $ 31,409,</a:t>
          </a:r>
        </a:p>
        <a:p>
          <a:pPr algn="just"/>
          <a:r>
            <a:rPr lang="es-MX" sz="1800" b="1" dirty="0" smtClean="0">
              <a:solidFill>
                <a:schemeClr val="tx1"/>
              </a:solidFill>
              <a:latin typeface="Calibri" panose="020F0502020204030204" pitchFamily="34" charset="0"/>
            </a:rPr>
            <a:t>e) 4,815 SMGDF $ 311,819,</a:t>
          </a:r>
        </a:p>
        <a:p>
          <a:pPr algn="just"/>
          <a:r>
            <a:rPr lang="es-MX" sz="1800" b="1" dirty="0" smtClean="0">
              <a:solidFill>
                <a:schemeClr val="tx1"/>
              </a:solidFill>
              <a:latin typeface="Calibri" panose="020F0502020204030204" pitchFamily="34" charset="0"/>
            </a:rPr>
            <a:t>f) Cualquier valor.</a:t>
          </a:r>
          <a:endParaRPr lang="es-MX" sz="1800" b="1" dirty="0">
            <a:solidFill>
              <a:schemeClr val="tx1"/>
            </a:solidFill>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solidFill>
                <a:schemeClr val="tx1"/>
              </a:solidFill>
              <a:latin typeface="Calibri" panose="020F0502020204030204" pitchFamily="34" charset="0"/>
            </a:rPr>
            <a:t>Respecto a los incisos  en todos los casos se presenta aviso.</a:t>
          </a:r>
          <a:r>
            <a:rPr lang="es-MX" sz="1800" b="1" dirty="0" smtClean="0">
              <a:latin typeface="Calibri" panose="020F0502020204030204" pitchFamily="34" charset="0"/>
            </a:rPr>
            <a:t>.</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solidFill>
                <a:schemeClr val="tx1"/>
              </a:solidFill>
              <a:latin typeface="Calibri" panose="020F0502020204030204" pitchFamily="34" charset="0"/>
            </a:rPr>
            <a:t>La prestación de servicios de comercio exterior como agente o apoderado aduanal:</a:t>
          </a:r>
        </a:p>
        <a:p>
          <a:pPr algn="just"/>
          <a:r>
            <a:rPr lang="es-MX" sz="1800" b="1" dirty="0" smtClean="0">
              <a:solidFill>
                <a:schemeClr val="tx1"/>
              </a:solidFill>
              <a:latin typeface="Calibri" panose="020F0502020204030204" pitchFamily="34" charset="0"/>
            </a:rPr>
            <a:t>d) Joyas, relojes, Piedras Preciosas y Metales Preciosos,</a:t>
          </a:r>
        </a:p>
        <a:p>
          <a:pPr algn="just"/>
          <a:r>
            <a:rPr lang="es-MX" sz="1800" b="1" dirty="0" smtClean="0">
              <a:solidFill>
                <a:schemeClr val="tx1"/>
              </a:solidFill>
              <a:latin typeface="Calibri" panose="020F0502020204030204" pitchFamily="34" charset="0"/>
            </a:rPr>
            <a:t>e) Obras de arte,</a:t>
          </a:r>
        </a:p>
        <a:p>
          <a:pPr algn="just"/>
          <a:r>
            <a:rPr lang="es-MX" sz="1800" b="1" dirty="0" smtClean="0">
              <a:solidFill>
                <a:schemeClr val="tx1"/>
              </a:solidFill>
              <a:latin typeface="Calibri" panose="020F0502020204030204" pitchFamily="34" charset="0"/>
            </a:rPr>
            <a:t>f) Materiales de resistencia balística para la prestación de servicios de blindaje de vehículos.</a:t>
          </a:r>
        </a:p>
        <a:p>
          <a:pPr algn="just"/>
          <a:endParaRPr lang="es-MX" sz="18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8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266388"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137811">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4B8091FA-EFCD-4701-A2A9-2FABB3A545EA}" type="presOf" srcId="{4E86A853-2F75-42AC-83F0-1D72C41D5394}" destId="{57116F7E-05C0-40D4-B886-2E20D97D3DF1}" srcOrd="0" destOrd="0" presId="urn:microsoft.com/office/officeart/2011/layout/TabList"/>
    <dgm:cxn modelId="{E78FA70D-0CFE-4329-8385-B51D0EB21BDF}" type="presOf" srcId="{3384C414-805A-4542-AD9F-156E854E16E0}" destId="{3E0595D3-1AC9-4CCF-B57B-E70E40790102}" srcOrd="0" destOrd="0" presId="urn:microsoft.com/office/officeart/2011/layout/TabList"/>
    <dgm:cxn modelId="{08E77589-93B6-4CBA-AEA7-BB0482215AE4}" type="presOf" srcId="{7D589EE3-4371-4EF5-AE13-E2E0B725EE0D}" destId="{3BF687A6-A566-46D3-A5DB-F4C3BE28B1C0}" srcOrd="0" destOrd="0" presId="urn:microsoft.com/office/officeart/2011/layout/TabList"/>
    <dgm:cxn modelId="{03F1B922-81D1-4C92-BD39-DFA3B8ACC07F}" type="presOf" srcId="{014C95B9-9284-44EB-90BE-9DE775D2201B}" destId="{3B6B729A-B53B-467B-82B5-61145116690A}" srcOrd="0" destOrd="0" presId="urn:microsoft.com/office/officeart/2011/layout/TabList"/>
    <dgm:cxn modelId="{CE88D509-F8D5-45B3-9BD3-DDB9E8F034A4}" type="presOf" srcId="{3680359D-7051-441F-ABA7-F6B5801933E2}" destId="{04365354-B093-4306-BB3C-EF45E710CDBC}"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A7A227A5-1AB3-4AF7-89C6-0047D589306E}" type="presOf" srcId="{0D643B3D-58B0-42BC-B969-3F119D84AC4D}" destId="{DC328E67-B11E-4123-9812-7686EDB3C973}" srcOrd="0" destOrd="0" presId="urn:microsoft.com/office/officeart/2011/layout/TabList"/>
    <dgm:cxn modelId="{3035A890-FD18-4FEC-8A36-2F9D48DB5EFC}" type="presOf" srcId="{3587389C-5A1C-4827-BC6E-D7A95FEFEDF4}" destId="{C43BCF37-6F53-439E-BF3A-B58F46B454D7}" srcOrd="0" destOrd="0" presId="urn:microsoft.com/office/officeart/2011/layout/TabList"/>
    <dgm:cxn modelId="{A04410D2-84B2-45F2-9CEF-ED13217D222A}" type="presOf" srcId="{3DD3AB45-63BC-44D1-82EE-470CD91CDDC9}" destId="{180A328F-11C1-43AD-AA8D-7E3AD13EA838}" srcOrd="0" destOrd="0" presId="urn:microsoft.com/office/officeart/2011/layout/TabList"/>
    <dgm:cxn modelId="{EE38912F-B57A-4CD0-A924-32C5238C5F5F}" type="presOf" srcId="{21B09D79-79CB-4B21-AB66-5283AD4B0F6B}" destId="{3A9057A8-5242-438B-8FFA-61459AC97D8A}"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AF59F20A-F3D8-417D-8BC3-F44C78492C3A}" type="presOf" srcId="{7D41E34B-5296-4E3E-8685-F55C2AE98D50}" destId="{EC43A7A2-257F-434E-A7A1-AAF4C15B6E86}" srcOrd="0" destOrd="0"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39BB74CB-9DC8-456F-A5A4-E52D6CF89B10}" srcId="{B48FC044-3C56-40E2-A5E1-04FB365DA1A8}" destId="{7D41E34B-5296-4E3E-8685-F55C2AE98D50}" srcOrd="0" destOrd="0" parTransId="{8F88FD28-B2BB-4792-B03E-A59CC6ED0279}" sibTransId="{3F7BD3DE-68D8-4E7D-948C-2F8E9667B88A}"/>
    <dgm:cxn modelId="{27AF45FB-87B5-455A-B03A-E38AD7663A3B}" srcId="{4E86A853-2F75-42AC-83F0-1D72C41D5394}" destId="{3384C414-805A-4542-AD9F-156E854E16E0}" srcOrd="2" destOrd="0" parTransId="{F6ED487A-963B-4419-8859-7DC27F23FFB2}" sibTransId="{00209D46-96D6-449E-B697-E21D1EAA1F23}"/>
    <dgm:cxn modelId="{D07758F4-77F5-49EB-956B-F9F7853EDB9F}" srcId="{018BE40B-BD1F-46E2-A3D1-47A732C10381}" destId="{3680359D-7051-441F-ABA7-F6B5801933E2}" srcOrd="0" destOrd="0" parTransId="{53CF32FC-F969-4EF0-B38C-7BD1400EF773}" sibTransId="{F8D6C472-5F20-4187-B64D-CF050F75ECA6}"/>
    <dgm:cxn modelId="{461C14E9-66DF-4265-8175-3B15939BB939}" srcId="{3384C414-805A-4542-AD9F-156E854E16E0}" destId="{3587389C-5A1C-4827-BC6E-D7A95FEFEDF4}" srcOrd="0" destOrd="0" parTransId="{80B82001-5ADD-423E-B823-8734A2EAC881}" sibTransId="{2D9C0E5A-AC90-41D9-B219-83EDEE6D58D2}"/>
    <dgm:cxn modelId="{096CB012-F9AF-4FDB-AA6C-C4A9E39B3BBF}" type="presOf" srcId="{B48FC044-3C56-40E2-A5E1-04FB365DA1A8}" destId="{E2F21741-E082-47B4-9E28-5C82B24DADCE}" srcOrd="0" destOrd="0" presId="urn:microsoft.com/office/officeart/2011/layout/TabList"/>
    <dgm:cxn modelId="{7EA5886F-869F-4D9C-B04B-C5F3C5BEA5C4}" type="presOf" srcId="{018BE40B-BD1F-46E2-A3D1-47A732C10381}" destId="{7A487716-E75B-4BD7-828B-9F1C9E2256B6}" srcOrd="0" destOrd="0" presId="urn:microsoft.com/office/officeart/2011/layout/TabList"/>
    <dgm:cxn modelId="{D6912C9F-52CA-41C2-96A4-F63249DCBA0B}" type="presOf" srcId="{F86083ED-9910-4962-9BAD-643B288F3582}" destId="{78F3FCC6-3EC1-4015-A504-A28665F6BA01}"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A34CB278-7A5C-4C0F-BDE6-D883CF05FF3C}" srcId="{4E86A853-2F75-42AC-83F0-1D72C41D5394}" destId="{B48FC044-3C56-40E2-A5E1-04FB365DA1A8}" srcOrd="0" destOrd="0" parTransId="{8BC2A0AC-4CE1-4D50-9CDE-BB7BB389150D}" sibTransId="{E712FA66-B1E5-49D0-B2CE-1E19504D9541}"/>
    <dgm:cxn modelId="{040E4B74-BCED-4CB7-BD09-31FC8B277DDB}" srcId="{4E86A853-2F75-42AC-83F0-1D72C41D5394}" destId="{F86083ED-9910-4962-9BAD-643B288F3582}" srcOrd="1" destOrd="0" parTransId="{F383E074-A013-4164-9C01-27A23ED731AA}" sibTransId="{AC76D116-798B-4228-9C5B-4D6895CAD5F5}"/>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DBBDD6DE-C6FB-4BC3-A1C1-B726C8FA9CCE}" type="presParOf" srcId="{57116F7E-05C0-40D4-B886-2E20D97D3DF1}" destId="{FCB2D98F-B26C-4DB9-86F3-24167EB5821A}" srcOrd="0" destOrd="0" presId="urn:microsoft.com/office/officeart/2011/layout/TabList"/>
    <dgm:cxn modelId="{E29F6086-B855-4AA9-8EA3-61BE40ED88A8}" type="presParOf" srcId="{FCB2D98F-B26C-4DB9-86F3-24167EB5821A}" destId="{EC43A7A2-257F-434E-A7A1-AAF4C15B6E86}" srcOrd="0" destOrd="0" presId="urn:microsoft.com/office/officeart/2011/layout/TabList"/>
    <dgm:cxn modelId="{C8BB8D40-4DF9-4D51-B542-45B70EC0354E}" type="presParOf" srcId="{FCB2D98F-B26C-4DB9-86F3-24167EB5821A}" destId="{E2F21741-E082-47B4-9E28-5C82B24DADCE}" srcOrd="1" destOrd="0" presId="urn:microsoft.com/office/officeart/2011/layout/TabList"/>
    <dgm:cxn modelId="{B2F69E3D-D661-445F-B6AD-C18CFCFD519C}" type="presParOf" srcId="{FCB2D98F-B26C-4DB9-86F3-24167EB5821A}" destId="{28D87D90-6C97-4A67-B0FC-72BA209EC678}" srcOrd="2" destOrd="0" presId="urn:microsoft.com/office/officeart/2011/layout/TabList"/>
    <dgm:cxn modelId="{B9B8CA48-8EE1-4E6F-9CB2-7F5D21AA5AB4}" type="presParOf" srcId="{57116F7E-05C0-40D4-B886-2E20D97D3DF1}" destId="{3BF687A6-A566-46D3-A5DB-F4C3BE28B1C0}" srcOrd="1" destOrd="0" presId="urn:microsoft.com/office/officeart/2011/layout/TabList"/>
    <dgm:cxn modelId="{462C981D-F354-4F5B-8B8F-4AEB6BAB0AB2}" type="presParOf" srcId="{57116F7E-05C0-40D4-B886-2E20D97D3DF1}" destId="{CF120F95-E1C4-4A5E-9D52-862551B8FD4E}" srcOrd="2" destOrd="0" presId="urn:microsoft.com/office/officeart/2011/layout/TabList"/>
    <dgm:cxn modelId="{20304ACC-AF90-448F-BC6D-445871EC86BB}" type="presParOf" srcId="{57116F7E-05C0-40D4-B886-2E20D97D3DF1}" destId="{D3F34C47-94DE-4177-9B49-B4CF3E45A7DB}" srcOrd="3" destOrd="0" presId="urn:microsoft.com/office/officeart/2011/layout/TabList"/>
    <dgm:cxn modelId="{625F8478-9366-4434-91AF-856C1DA24361}" type="presParOf" srcId="{D3F34C47-94DE-4177-9B49-B4CF3E45A7DB}" destId="{180A328F-11C1-43AD-AA8D-7E3AD13EA838}" srcOrd="0" destOrd="0" presId="urn:microsoft.com/office/officeart/2011/layout/TabList"/>
    <dgm:cxn modelId="{7EE68C35-3132-44B6-99FC-5F4371DA9134}" type="presParOf" srcId="{D3F34C47-94DE-4177-9B49-B4CF3E45A7DB}" destId="{78F3FCC6-3EC1-4015-A504-A28665F6BA01}" srcOrd="1" destOrd="0" presId="urn:microsoft.com/office/officeart/2011/layout/TabList"/>
    <dgm:cxn modelId="{0232F235-828B-41D2-8E78-EB723DE9AEFB}" type="presParOf" srcId="{D3F34C47-94DE-4177-9B49-B4CF3E45A7DB}" destId="{E76AB7F4-0720-42E3-9D01-A3ADE75E55CC}" srcOrd="2" destOrd="0" presId="urn:microsoft.com/office/officeart/2011/layout/TabList"/>
    <dgm:cxn modelId="{43792DCC-26D7-428C-811E-DA3334A7A7D1}" type="presParOf" srcId="{57116F7E-05C0-40D4-B886-2E20D97D3DF1}" destId="{3B6B729A-B53B-467B-82B5-61145116690A}" srcOrd="4" destOrd="0" presId="urn:microsoft.com/office/officeart/2011/layout/TabList"/>
    <dgm:cxn modelId="{FA334B54-A2C0-425A-8D69-61D184AA4636}" type="presParOf" srcId="{57116F7E-05C0-40D4-B886-2E20D97D3DF1}" destId="{B0A33234-31D5-42E5-A68F-0CEEF9992C4F}" srcOrd="5" destOrd="0" presId="urn:microsoft.com/office/officeart/2011/layout/TabList"/>
    <dgm:cxn modelId="{0B3ECCC4-D30A-4C13-AF66-CD9CEE12848B}" type="presParOf" srcId="{57116F7E-05C0-40D4-B886-2E20D97D3DF1}" destId="{32E16AF0-99D7-4684-BB99-27003D656046}" srcOrd="6" destOrd="0" presId="urn:microsoft.com/office/officeart/2011/layout/TabList"/>
    <dgm:cxn modelId="{AD67953F-E5BC-4EDF-AACA-335EC3C4EE74}" type="presParOf" srcId="{32E16AF0-99D7-4684-BB99-27003D656046}" destId="{C43BCF37-6F53-439E-BF3A-B58F46B454D7}" srcOrd="0" destOrd="0" presId="urn:microsoft.com/office/officeart/2011/layout/TabList"/>
    <dgm:cxn modelId="{E0CBC811-942B-4F36-A6D6-DC7DB81E0DFE}" type="presParOf" srcId="{32E16AF0-99D7-4684-BB99-27003D656046}" destId="{3E0595D3-1AC9-4CCF-B57B-E70E40790102}" srcOrd="1" destOrd="0" presId="urn:microsoft.com/office/officeart/2011/layout/TabList"/>
    <dgm:cxn modelId="{809B67F3-26A7-44D9-BE45-F1F97AA1E408}" type="presParOf" srcId="{32E16AF0-99D7-4684-BB99-27003D656046}" destId="{D7CC4908-55BF-4BE5-8F8D-1B66320408CA}" srcOrd="2" destOrd="0" presId="urn:microsoft.com/office/officeart/2011/layout/TabList"/>
    <dgm:cxn modelId="{CE2B03F0-2D42-4D48-8CCF-A69BB3FCAFF5}" type="presParOf" srcId="{57116F7E-05C0-40D4-B886-2E20D97D3DF1}" destId="{3A9057A8-5242-438B-8FFA-61459AC97D8A}" srcOrd="7" destOrd="0" presId="urn:microsoft.com/office/officeart/2011/layout/TabList"/>
    <dgm:cxn modelId="{7E563FF7-7BE6-48EC-92D3-B4207DB15E5A}" type="presParOf" srcId="{57116F7E-05C0-40D4-B886-2E20D97D3DF1}" destId="{563917CB-307C-48D7-8CA9-50B872BD78E9}" srcOrd="8" destOrd="0" presId="urn:microsoft.com/office/officeart/2011/layout/TabList"/>
    <dgm:cxn modelId="{82F7DA42-82C4-4761-9853-2CCB73B9FBE3}" type="presParOf" srcId="{57116F7E-05C0-40D4-B886-2E20D97D3DF1}" destId="{F2D24289-A0F1-4B55-91D9-1BF7AF05BC4F}" srcOrd="9" destOrd="0" presId="urn:microsoft.com/office/officeart/2011/layout/TabList"/>
    <dgm:cxn modelId="{F64E72C0-7F93-4478-A5EF-F562E1D5C44F}" type="presParOf" srcId="{F2D24289-A0F1-4B55-91D9-1BF7AF05BC4F}" destId="{04365354-B093-4306-BB3C-EF45E710CDBC}" srcOrd="0" destOrd="0" presId="urn:microsoft.com/office/officeart/2011/layout/TabList"/>
    <dgm:cxn modelId="{89DE9A71-E974-4818-B1A2-671643B3E86A}" type="presParOf" srcId="{F2D24289-A0F1-4B55-91D9-1BF7AF05BC4F}" destId="{7A487716-E75B-4BD7-828B-9F1C9E2256B6}" srcOrd="1" destOrd="0" presId="urn:microsoft.com/office/officeart/2011/layout/TabList"/>
    <dgm:cxn modelId="{43251544-ED50-452E-9838-891C436B6DA8}" type="presParOf" srcId="{F2D24289-A0F1-4B55-91D9-1BF7AF05BC4F}" destId="{1A892C6A-98DF-4B55-A18F-4395D4A07B42}" srcOrd="2" destOrd="0" presId="urn:microsoft.com/office/officeart/2011/layout/TabList"/>
    <dgm:cxn modelId="{7A088978-E2D1-4E7D-A1F6-B6EB9A8DBCA2}"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custT="1"/>
      <dgm:spPr/>
      <dgm:t>
        <a:bodyPr/>
        <a:lstStyle/>
        <a:p>
          <a:pPr algn="ctr"/>
          <a:r>
            <a:rPr lang="es-MX" sz="1800" b="1" dirty="0" smtClean="0">
              <a:latin typeface="+mn-lt"/>
              <a:cs typeface="Arial" panose="020B0604020202020204" pitchFamily="34" charset="0"/>
            </a:rPr>
            <a:t>Vulnerabilidad</a:t>
          </a:r>
          <a:endParaRPr lang="es-MX" sz="1800" b="1" dirty="0">
            <a:latin typeface="+mn-lt"/>
            <a:cs typeface="Arial" panose="020B0604020202020204" pitchFamily="34" charset="0"/>
          </a:endParaRPr>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014C95B9-9284-44EB-90BE-9DE775D2201B}">
      <dgm:prSet phldrT="[Texto]" custT="1"/>
      <dgm:spPr/>
      <dgm:t>
        <a:bodyPr/>
        <a:lstStyle/>
        <a:p>
          <a:pPr algn="just"/>
          <a:r>
            <a:rPr lang="es-MX" sz="1800" b="1" dirty="0" smtClean="0">
              <a:solidFill>
                <a:schemeClr val="tx1"/>
              </a:solidFill>
              <a:latin typeface="Calibri" panose="020F0502020204030204" pitchFamily="34" charset="0"/>
            </a:rPr>
            <a:t>Valor mensual 1,605 SMGDF $ 103,940 al día que se cumpla realice el pago o se cumpla la  obligación.</a:t>
          </a:r>
          <a:endParaRPr lang="es-MX" sz="1800" b="1" dirty="0">
            <a:solidFill>
              <a:schemeClr val="tx1"/>
            </a:solidFill>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custT="1"/>
      <dgm:spPr/>
      <dgm:t>
        <a:bodyPr/>
        <a:lstStyle/>
        <a:p>
          <a:r>
            <a:rPr lang="es-MX" sz="1800" b="1" dirty="0" smtClean="0">
              <a:latin typeface="Georgia" panose="02040502050405020303" pitchFamily="18" charset="0"/>
            </a:rPr>
            <a:t>Informar</a:t>
          </a:r>
          <a:endParaRPr lang="es-MX" sz="1800" b="1" dirty="0">
            <a:latin typeface="Georgia" panose="02040502050405020303" pitchFamily="18" charset="0"/>
          </a:endParaRPr>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latin typeface="Calibri" panose="020F0502020204030204" pitchFamily="34" charset="0"/>
            </a:rPr>
            <a:t>Cuando el monto del acto u operación sea igual o superior 3,210 SMGDF $207,880.</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018BE40B-BD1F-46E2-A3D1-47A732C10381}">
      <dgm:prSet phldrT="[Texto]" custT="1"/>
      <dgm:spPr/>
      <dgm:t>
        <a:bodyPr/>
        <a:lstStyle/>
        <a:p>
          <a:r>
            <a:rPr lang="es-MX" sz="1800" b="1" dirty="0" smtClean="0">
              <a:latin typeface="Georgia" panose="02040502050405020303" pitchFamily="18" charset="0"/>
            </a:rPr>
            <a:t>Prohibición</a:t>
          </a:r>
          <a:endParaRPr lang="es-MX" sz="1800" b="1" dirty="0">
            <a:latin typeface="Georgia" panose="02040502050405020303" pitchFamily="18"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endParaRPr lang="es-MX" sz="16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custScaleX="117077">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ScaleY="66442"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2"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1"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1" presStyleCnt="3"/>
      <dgm:spPr/>
    </dgm:pt>
    <dgm:pt modelId="{3A9057A8-5242-438B-8FFA-61459AC97D8A}" type="pres">
      <dgm:prSet presAssocID="{3384C414-805A-4542-AD9F-156E854E16E0}" presName="Child" presStyleLbl="revTx" presStyleIdx="3" presStyleCnt="6" custScaleY="84009">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4" presStyleCnt="6">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2" presStyleCnt="3">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2" presStyleCnt="3"/>
      <dgm:spPr/>
    </dgm:pt>
    <dgm:pt modelId="{DC328E67-B11E-4123-9812-7686EDB3C973}" type="pres">
      <dgm:prSet presAssocID="{018BE40B-BD1F-46E2-A3D1-47A732C10381}" presName="Child" presStyleLbl="revTx" presStyleIdx="5" presStyleCnt="6">
        <dgm:presLayoutVars>
          <dgm:chMax val="0"/>
          <dgm:chPref val="0"/>
          <dgm:bulletEnabled val="1"/>
        </dgm:presLayoutVars>
      </dgm:prSet>
      <dgm:spPr/>
      <dgm:t>
        <a:bodyPr/>
        <a:lstStyle/>
        <a:p>
          <a:endParaRPr lang="es-MX"/>
        </a:p>
      </dgm:t>
    </dgm:pt>
  </dgm:ptLst>
  <dgm:cxnLst>
    <dgm:cxn modelId="{5878BBA9-44BC-444E-88D1-6C0D79B508D2}" type="presOf" srcId="{4E86A853-2F75-42AC-83F0-1D72C41D5394}" destId="{57116F7E-05C0-40D4-B886-2E20D97D3DF1}"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B48FC044-3C56-40E2-A5E1-04FB365DA1A8}" destId="{014C95B9-9284-44EB-90BE-9DE775D2201B}" srcOrd="1" destOrd="0" parTransId="{47B7FD19-5DCB-4C6A-BF91-4F3BAE10C195}" sibTransId="{06858707-0AE4-4017-AC44-1915DBA6752A}"/>
    <dgm:cxn modelId="{929C5D5B-430D-4C54-B6BD-E34D9E0244C6}" type="presOf" srcId="{018BE40B-BD1F-46E2-A3D1-47A732C10381}" destId="{7A487716-E75B-4BD7-828B-9F1C9E2256B6}"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1AC7ADC6-5804-4051-A1FB-9C9B404B7554}" type="presOf" srcId="{3384C414-805A-4542-AD9F-156E854E16E0}" destId="{3E0595D3-1AC9-4CCF-B57B-E70E40790102}" srcOrd="0" destOrd="0" presId="urn:microsoft.com/office/officeart/2011/layout/TabList"/>
    <dgm:cxn modelId="{780AF0A3-24F1-402F-AF84-322C1977D4E9}" type="presOf" srcId="{21B09D79-79CB-4B21-AB66-5283AD4B0F6B}" destId="{3A9057A8-5242-438B-8FFA-61459AC97D8A}"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AB4DA169-80B4-4AEF-BF9F-2DB942C790AE}" type="presOf" srcId="{B48FC044-3C56-40E2-A5E1-04FB365DA1A8}" destId="{E2F21741-E082-47B4-9E28-5C82B24DADCE}" srcOrd="0" destOrd="0" presId="urn:microsoft.com/office/officeart/2011/layout/TabList"/>
    <dgm:cxn modelId="{CE215316-FD5A-4664-A176-5E7947562D12}" type="presOf" srcId="{3680359D-7051-441F-ABA7-F6B5801933E2}" destId="{04365354-B093-4306-BB3C-EF45E710CDBC}" srcOrd="0" destOrd="0" presId="urn:microsoft.com/office/officeart/2011/layout/TabList"/>
    <dgm:cxn modelId="{5FA6FEC2-1A6C-4EBA-AB3B-B916FDA7326A}" type="presOf" srcId="{3587389C-5A1C-4827-BC6E-D7A95FEFEDF4}" destId="{C43BCF37-6F53-439E-BF3A-B58F46B454D7}" srcOrd="0" destOrd="0" presId="urn:microsoft.com/office/officeart/2011/layout/TabList"/>
    <dgm:cxn modelId="{BFCA7B03-E171-4825-96D8-BDDA11D0E8D8}" type="presOf" srcId="{0D643B3D-58B0-42BC-B969-3F119D84AC4D}" destId="{DC328E67-B11E-4123-9812-7686EDB3C973}" srcOrd="0" destOrd="0" presId="urn:microsoft.com/office/officeart/2011/layout/TabList"/>
    <dgm:cxn modelId="{27AF45FB-87B5-455A-B03A-E38AD7663A3B}" srcId="{4E86A853-2F75-42AC-83F0-1D72C41D5394}" destId="{3384C414-805A-4542-AD9F-156E854E16E0}" srcOrd="1" destOrd="0" parTransId="{F6ED487A-963B-4419-8859-7DC27F23FFB2}" sibTransId="{00209D46-96D6-449E-B697-E21D1EAA1F23}"/>
    <dgm:cxn modelId="{84C29ABB-D232-47E1-876F-1926C643E45E}" srcId="{B48FC044-3C56-40E2-A5E1-04FB365DA1A8}" destId="{3DD3AB45-63BC-44D1-82EE-470CD91CDDC9}" srcOrd="0" destOrd="0" parTransId="{86D80ED3-D8DE-4169-8BD0-EE24BD465F6E}" sibTransId="{83A984BA-60A9-43EC-955B-3F6A1AF0CDC8}"/>
    <dgm:cxn modelId="{DE7417B7-5CDA-4FE2-B346-B02B1680D775}" type="presOf" srcId="{014C95B9-9284-44EB-90BE-9DE775D2201B}" destId="{3BF687A6-A566-46D3-A5DB-F4C3BE28B1C0}" srcOrd="0" destOrd="0" presId="urn:microsoft.com/office/officeart/2011/layout/TabList"/>
    <dgm:cxn modelId="{61A71EF7-AA99-4708-9E3F-3E3D403E944E}" type="presOf" srcId="{3DD3AB45-63BC-44D1-82EE-470CD91CDDC9}" destId="{EC43A7A2-257F-434E-A7A1-AAF4C15B6E86}" srcOrd="0" destOrd="0" presId="urn:microsoft.com/office/officeart/2011/layout/TabList"/>
    <dgm:cxn modelId="{60E66B8D-7559-42D8-B128-2F86EDDA1627}" srcId="{4E86A853-2F75-42AC-83F0-1D72C41D5394}" destId="{018BE40B-BD1F-46E2-A3D1-47A732C10381}" srcOrd="2" destOrd="0" parTransId="{1A77CBFF-EEC6-4E7E-90E8-C47B4EE99D01}" sibTransId="{61D16022-0322-45A0-BBC1-9FA4623D8926}"/>
    <dgm:cxn modelId="{D07758F4-77F5-49EB-956B-F9F7853EDB9F}" srcId="{018BE40B-BD1F-46E2-A3D1-47A732C10381}" destId="{3680359D-7051-441F-ABA7-F6B5801933E2}" srcOrd="0" destOrd="0" parTransId="{53CF32FC-F969-4EF0-B38C-7BD1400EF773}" sibTransId="{F8D6C472-5F20-4187-B64D-CF050F75ECA6}"/>
    <dgm:cxn modelId="{5EEABAE6-D0E1-4AFD-975D-C6E5FBF9F95F}" srcId="{018BE40B-BD1F-46E2-A3D1-47A732C10381}" destId="{0D643B3D-58B0-42BC-B969-3F119D84AC4D}" srcOrd="1" destOrd="0" parTransId="{EBF124DD-D6AD-4420-B71B-A93DA764AA1A}" sibTransId="{00B5776A-582A-4FD0-B2AD-626840E2C09D}"/>
    <dgm:cxn modelId="{A3564706-3CCC-4646-8578-BC101958A39D}" type="presParOf" srcId="{57116F7E-05C0-40D4-B886-2E20D97D3DF1}" destId="{FCB2D98F-B26C-4DB9-86F3-24167EB5821A}" srcOrd="0" destOrd="0" presId="urn:microsoft.com/office/officeart/2011/layout/TabList"/>
    <dgm:cxn modelId="{23AE6891-867A-4BCC-A6B3-20E5574B57AB}" type="presParOf" srcId="{FCB2D98F-B26C-4DB9-86F3-24167EB5821A}" destId="{EC43A7A2-257F-434E-A7A1-AAF4C15B6E86}" srcOrd="0" destOrd="0" presId="urn:microsoft.com/office/officeart/2011/layout/TabList"/>
    <dgm:cxn modelId="{5EAB66AA-F2F6-4621-8A12-9AEF0EBDB60F}" type="presParOf" srcId="{FCB2D98F-B26C-4DB9-86F3-24167EB5821A}" destId="{E2F21741-E082-47B4-9E28-5C82B24DADCE}" srcOrd="1" destOrd="0" presId="urn:microsoft.com/office/officeart/2011/layout/TabList"/>
    <dgm:cxn modelId="{E1D28A26-B645-4916-9CAA-60DBEC7CAB94}" type="presParOf" srcId="{FCB2D98F-B26C-4DB9-86F3-24167EB5821A}" destId="{28D87D90-6C97-4A67-B0FC-72BA209EC678}" srcOrd="2" destOrd="0" presId="urn:microsoft.com/office/officeart/2011/layout/TabList"/>
    <dgm:cxn modelId="{BDE00303-A872-428B-BE87-B02010B6653C}" type="presParOf" srcId="{57116F7E-05C0-40D4-B886-2E20D97D3DF1}" destId="{3BF687A6-A566-46D3-A5DB-F4C3BE28B1C0}" srcOrd="1" destOrd="0" presId="urn:microsoft.com/office/officeart/2011/layout/TabList"/>
    <dgm:cxn modelId="{A7DD44B4-885E-44F5-9A18-B424C4679A16}" type="presParOf" srcId="{57116F7E-05C0-40D4-B886-2E20D97D3DF1}" destId="{CF120F95-E1C4-4A5E-9D52-862551B8FD4E}" srcOrd="2" destOrd="0" presId="urn:microsoft.com/office/officeart/2011/layout/TabList"/>
    <dgm:cxn modelId="{7BF983F9-4E43-4E4F-BC86-929220691B7C}" type="presParOf" srcId="{57116F7E-05C0-40D4-B886-2E20D97D3DF1}" destId="{32E16AF0-99D7-4684-BB99-27003D656046}" srcOrd="3" destOrd="0" presId="urn:microsoft.com/office/officeart/2011/layout/TabList"/>
    <dgm:cxn modelId="{5FB79122-A2A0-4D45-B97D-49E52F376D7A}" type="presParOf" srcId="{32E16AF0-99D7-4684-BB99-27003D656046}" destId="{C43BCF37-6F53-439E-BF3A-B58F46B454D7}" srcOrd="0" destOrd="0" presId="urn:microsoft.com/office/officeart/2011/layout/TabList"/>
    <dgm:cxn modelId="{3A0A385C-1416-41E4-9796-925AF12DA6AF}" type="presParOf" srcId="{32E16AF0-99D7-4684-BB99-27003D656046}" destId="{3E0595D3-1AC9-4CCF-B57B-E70E40790102}" srcOrd="1" destOrd="0" presId="urn:microsoft.com/office/officeart/2011/layout/TabList"/>
    <dgm:cxn modelId="{2491BE5A-942D-45DE-9164-9FA4E735E0AF}" type="presParOf" srcId="{32E16AF0-99D7-4684-BB99-27003D656046}" destId="{D7CC4908-55BF-4BE5-8F8D-1B66320408CA}" srcOrd="2" destOrd="0" presId="urn:microsoft.com/office/officeart/2011/layout/TabList"/>
    <dgm:cxn modelId="{D1ABC43A-DE6F-42D5-B364-CEFE0AA88E2A}" type="presParOf" srcId="{57116F7E-05C0-40D4-B886-2E20D97D3DF1}" destId="{3A9057A8-5242-438B-8FFA-61459AC97D8A}" srcOrd="4" destOrd="0" presId="urn:microsoft.com/office/officeart/2011/layout/TabList"/>
    <dgm:cxn modelId="{BB52600E-F599-4178-93A6-2FEE8219195B}" type="presParOf" srcId="{57116F7E-05C0-40D4-B886-2E20D97D3DF1}" destId="{563917CB-307C-48D7-8CA9-50B872BD78E9}" srcOrd="5" destOrd="0" presId="urn:microsoft.com/office/officeart/2011/layout/TabList"/>
    <dgm:cxn modelId="{D525850A-E969-4748-BBA4-F5268FD22A74}" type="presParOf" srcId="{57116F7E-05C0-40D4-B886-2E20D97D3DF1}" destId="{F2D24289-A0F1-4B55-91D9-1BF7AF05BC4F}" srcOrd="6" destOrd="0" presId="urn:microsoft.com/office/officeart/2011/layout/TabList"/>
    <dgm:cxn modelId="{89B48C16-DD10-433D-8BD3-9D7B1518FE2B}" type="presParOf" srcId="{F2D24289-A0F1-4B55-91D9-1BF7AF05BC4F}" destId="{04365354-B093-4306-BB3C-EF45E710CDBC}" srcOrd="0" destOrd="0" presId="urn:microsoft.com/office/officeart/2011/layout/TabList"/>
    <dgm:cxn modelId="{17B80F7F-52E4-452A-93B8-A88AEA86575E}" type="presParOf" srcId="{F2D24289-A0F1-4B55-91D9-1BF7AF05BC4F}" destId="{7A487716-E75B-4BD7-828B-9F1C9E2256B6}" srcOrd="1" destOrd="0" presId="urn:microsoft.com/office/officeart/2011/layout/TabList"/>
    <dgm:cxn modelId="{5BD87036-448A-4311-8B39-9D40B1C74368}" type="presParOf" srcId="{F2D24289-A0F1-4B55-91D9-1BF7AF05BC4F}" destId="{1A892C6A-98DF-4B55-A18F-4395D4A07B42}" srcOrd="2" destOrd="0" presId="urn:microsoft.com/office/officeart/2011/layout/TabList"/>
    <dgm:cxn modelId="{87F248EA-04BD-4C94-9C9B-0ACCD9203B08}" type="presParOf" srcId="{57116F7E-05C0-40D4-B886-2E20D97D3DF1}" destId="{DC328E67-B11E-4123-9812-7686EDB3C973}"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solidFill>
                <a:schemeClr val="tx1"/>
              </a:solidFill>
              <a:latin typeface="Calibri" panose="020F0502020204030204" pitchFamily="34" charset="0"/>
            </a:rPr>
            <a:t>Por un valor igual o superior 3,210 SMGDF $ 207,880, al día en que se realice el pago o se cumpla la obligación.</a:t>
          </a:r>
          <a:endParaRPr lang="es-MX" sz="1800" b="1" dirty="0">
            <a:solidFill>
              <a:schemeClr val="tx1"/>
            </a:solidFill>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solidFill>
                <a:schemeClr val="tx1"/>
              </a:solidFill>
              <a:latin typeface="Calibri" panose="020F0502020204030204" pitchFamily="34" charset="0"/>
            </a:rPr>
            <a:t>Transmisión de dominio o constitución de derechos de cualquier naturaleza sobre los títulos representativos de partes sociales o acciones de Personas Morales.</a:t>
          </a:r>
          <a:endParaRPr lang="es-MX" sz="18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r>
            <a:rPr lang="es-MX" sz="1800" b="1" dirty="0" smtClean="0">
              <a:solidFill>
                <a:schemeClr val="tx1"/>
              </a:solidFill>
              <a:latin typeface="Calibri" panose="020F0502020204030204" pitchFamily="34" charset="0"/>
            </a:rPr>
            <a:t>Cuando sea en efectivo.</a:t>
          </a:r>
          <a:endParaRPr lang="es-MX" sz="18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119367"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137811">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94CA0C5C-02B7-4DEE-9430-A8650E1FF326}" type="presOf" srcId="{3DD3AB45-63BC-44D1-82EE-470CD91CDDC9}" destId="{180A328F-11C1-43AD-AA8D-7E3AD13EA838}" srcOrd="0" destOrd="0" presId="urn:microsoft.com/office/officeart/2011/layout/TabList"/>
    <dgm:cxn modelId="{76582D76-B5A7-484C-BE7E-6687D131B661}" type="presOf" srcId="{018BE40B-BD1F-46E2-A3D1-47A732C10381}" destId="{7A487716-E75B-4BD7-828B-9F1C9E2256B6}" srcOrd="0" destOrd="0" presId="urn:microsoft.com/office/officeart/2011/layout/TabList"/>
    <dgm:cxn modelId="{7F9E994B-0899-4B86-B081-5466AE3AF6B3}" type="presOf" srcId="{0D643B3D-58B0-42BC-B969-3F119D84AC4D}" destId="{DC328E67-B11E-4123-9812-7686EDB3C973}" srcOrd="0" destOrd="0" presId="urn:microsoft.com/office/officeart/2011/layout/TabList"/>
    <dgm:cxn modelId="{8F59D18E-8693-4660-A571-8110B3F98585}" type="presOf" srcId="{3680359D-7051-441F-ABA7-F6B5801933E2}" destId="{04365354-B093-4306-BB3C-EF45E710CDBC}" srcOrd="0" destOrd="0" presId="urn:microsoft.com/office/officeart/2011/layout/TabList"/>
    <dgm:cxn modelId="{CF2EB217-5D25-43D7-AD30-0E6EB4F1F8F8}" type="presOf" srcId="{3587389C-5A1C-4827-BC6E-D7A95FEFEDF4}" destId="{C43BCF37-6F53-439E-BF3A-B58F46B454D7}"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472D775C-5CC8-48AF-A532-51314A959664}" type="presOf" srcId="{014C95B9-9284-44EB-90BE-9DE775D2201B}" destId="{3B6B729A-B53B-467B-82B5-61145116690A}" srcOrd="0" destOrd="0" presId="urn:microsoft.com/office/officeart/2011/layout/TabList"/>
    <dgm:cxn modelId="{EDF7A6C9-C683-4B0B-B73E-AFAE2F503C84}" type="presOf" srcId="{7D41E34B-5296-4E3E-8685-F55C2AE98D50}" destId="{EC43A7A2-257F-434E-A7A1-AAF4C15B6E86}"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C9FD955E-F172-48D3-9AFF-D7BA72460241}" type="presOf" srcId="{7D589EE3-4371-4EF5-AE13-E2E0B725EE0D}" destId="{3BF687A6-A566-46D3-A5DB-F4C3BE28B1C0}" srcOrd="0" destOrd="0" presId="urn:microsoft.com/office/officeart/2011/layout/TabList"/>
    <dgm:cxn modelId="{20AA1A1E-7623-4414-9989-072A80FCA5BC}" type="presOf" srcId="{4E86A853-2F75-42AC-83F0-1D72C41D5394}" destId="{57116F7E-05C0-40D4-B886-2E20D97D3DF1}" srcOrd="0" destOrd="0" presId="urn:microsoft.com/office/officeart/2011/layout/TabList"/>
    <dgm:cxn modelId="{B4B1077C-6CD4-4DBF-84D5-7EC702089D03}" type="presOf" srcId="{B48FC044-3C56-40E2-A5E1-04FB365DA1A8}" destId="{E2F21741-E082-47B4-9E28-5C82B24DADCE}" srcOrd="0" destOrd="0"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39BB74CB-9DC8-456F-A5A4-E52D6CF89B10}" srcId="{B48FC044-3C56-40E2-A5E1-04FB365DA1A8}" destId="{7D41E34B-5296-4E3E-8685-F55C2AE98D50}" srcOrd="0" destOrd="0" parTransId="{8F88FD28-B2BB-4792-B03E-A59CC6ED0279}" sibTransId="{3F7BD3DE-68D8-4E7D-948C-2F8E9667B88A}"/>
    <dgm:cxn modelId="{27AF45FB-87B5-455A-B03A-E38AD7663A3B}" srcId="{4E86A853-2F75-42AC-83F0-1D72C41D5394}" destId="{3384C414-805A-4542-AD9F-156E854E16E0}" srcOrd="2" destOrd="0" parTransId="{F6ED487A-963B-4419-8859-7DC27F23FFB2}" sibTransId="{00209D46-96D6-449E-B697-E21D1EAA1F23}"/>
    <dgm:cxn modelId="{D07758F4-77F5-49EB-956B-F9F7853EDB9F}" srcId="{018BE40B-BD1F-46E2-A3D1-47A732C10381}" destId="{3680359D-7051-441F-ABA7-F6B5801933E2}" srcOrd="0" destOrd="0" parTransId="{53CF32FC-F969-4EF0-B38C-7BD1400EF773}" sibTransId="{F8D6C472-5F20-4187-B64D-CF050F75ECA6}"/>
    <dgm:cxn modelId="{37AC0022-1AB9-497B-8743-B1C70C38A88D}" type="presOf" srcId="{F86083ED-9910-4962-9BAD-643B288F3582}" destId="{78F3FCC6-3EC1-4015-A504-A28665F6BA01}" srcOrd="0" destOrd="0" presId="urn:microsoft.com/office/officeart/2011/layout/TabList"/>
    <dgm:cxn modelId="{2D81B278-FB0A-4FA7-B81F-C62FC6769195}" type="presOf" srcId="{3384C414-805A-4542-AD9F-156E854E16E0}" destId="{3E0595D3-1AC9-4CCF-B57B-E70E40790102}" srcOrd="0" destOrd="0" presId="urn:microsoft.com/office/officeart/2011/layout/TabList"/>
    <dgm:cxn modelId="{5A25E161-0D3F-45F3-A69C-AA87EB02398B}" type="presOf" srcId="{21B09D79-79CB-4B21-AB66-5283AD4B0F6B}" destId="{3A9057A8-5242-438B-8FFA-61459AC97D8A}"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F86083ED-9910-4962-9BAD-643B288F3582}" destId="{014C95B9-9284-44EB-90BE-9DE775D2201B}" srcOrd="1" destOrd="0" parTransId="{47B7FD19-5DCB-4C6A-BF91-4F3BAE10C195}" sibTransId="{06858707-0AE4-4017-AC44-1915DBA6752A}"/>
    <dgm:cxn modelId="{A34CB278-7A5C-4C0F-BDE6-D883CF05FF3C}" srcId="{4E86A853-2F75-42AC-83F0-1D72C41D5394}" destId="{B48FC044-3C56-40E2-A5E1-04FB365DA1A8}" srcOrd="0" destOrd="0" parTransId="{8BC2A0AC-4CE1-4D50-9CDE-BB7BB389150D}" sibTransId="{E712FA66-B1E5-49D0-B2CE-1E19504D9541}"/>
    <dgm:cxn modelId="{040E4B74-BCED-4CB7-BD09-31FC8B277DDB}" srcId="{4E86A853-2F75-42AC-83F0-1D72C41D5394}" destId="{F86083ED-9910-4962-9BAD-643B288F3582}" srcOrd="1" destOrd="0" parTransId="{F383E074-A013-4164-9C01-27A23ED731AA}" sibTransId="{AC76D116-798B-4228-9C5B-4D6895CAD5F5}"/>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B9AC025D-81FA-4182-BDE8-EC1DD217F9F2}" type="presParOf" srcId="{57116F7E-05C0-40D4-B886-2E20D97D3DF1}" destId="{FCB2D98F-B26C-4DB9-86F3-24167EB5821A}" srcOrd="0" destOrd="0" presId="urn:microsoft.com/office/officeart/2011/layout/TabList"/>
    <dgm:cxn modelId="{D2071927-94EE-4488-86EF-52AAC1AB5F03}" type="presParOf" srcId="{FCB2D98F-B26C-4DB9-86F3-24167EB5821A}" destId="{EC43A7A2-257F-434E-A7A1-AAF4C15B6E86}" srcOrd="0" destOrd="0" presId="urn:microsoft.com/office/officeart/2011/layout/TabList"/>
    <dgm:cxn modelId="{D249C289-DC30-407E-8280-B33E56B9268B}" type="presParOf" srcId="{FCB2D98F-B26C-4DB9-86F3-24167EB5821A}" destId="{E2F21741-E082-47B4-9E28-5C82B24DADCE}" srcOrd="1" destOrd="0" presId="urn:microsoft.com/office/officeart/2011/layout/TabList"/>
    <dgm:cxn modelId="{06C79F93-8866-49B6-8FEA-50E82313C8CB}" type="presParOf" srcId="{FCB2D98F-B26C-4DB9-86F3-24167EB5821A}" destId="{28D87D90-6C97-4A67-B0FC-72BA209EC678}" srcOrd="2" destOrd="0" presId="urn:microsoft.com/office/officeart/2011/layout/TabList"/>
    <dgm:cxn modelId="{8EF39AE2-B85F-40FC-8C52-D06E3E220773}" type="presParOf" srcId="{57116F7E-05C0-40D4-B886-2E20D97D3DF1}" destId="{3BF687A6-A566-46D3-A5DB-F4C3BE28B1C0}" srcOrd="1" destOrd="0" presId="urn:microsoft.com/office/officeart/2011/layout/TabList"/>
    <dgm:cxn modelId="{8C63B677-BF67-495A-864F-C35DBF44F34E}" type="presParOf" srcId="{57116F7E-05C0-40D4-B886-2E20D97D3DF1}" destId="{CF120F95-E1C4-4A5E-9D52-862551B8FD4E}" srcOrd="2" destOrd="0" presId="urn:microsoft.com/office/officeart/2011/layout/TabList"/>
    <dgm:cxn modelId="{A10D1C2C-86D1-4B7C-8553-1B2193F2BAD9}" type="presParOf" srcId="{57116F7E-05C0-40D4-B886-2E20D97D3DF1}" destId="{D3F34C47-94DE-4177-9B49-B4CF3E45A7DB}" srcOrd="3" destOrd="0" presId="urn:microsoft.com/office/officeart/2011/layout/TabList"/>
    <dgm:cxn modelId="{A5489B5B-E4BF-4F9E-A8EB-171F0DAF86F8}" type="presParOf" srcId="{D3F34C47-94DE-4177-9B49-B4CF3E45A7DB}" destId="{180A328F-11C1-43AD-AA8D-7E3AD13EA838}" srcOrd="0" destOrd="0" presId="urn:microsoft.com/office/officeart/2011/layout/TabList"/>
    <dgm:cxn modelId="{78B35810-3348-4F04-9AD2-83D1D3307230}" type="presParOf" srcId="{D3F34C47-94DE-4177-9B49-B4CF3E45A7DB}" destId="{78F3FCC6-3EC1-4015-A504-A28665F6BA01}" srcOrd="1" destOrd="0" presId="urn:microsoft.com/office/officeart/2011/layout/TabList"/>
    <dgm:cxn modelId="{AAD9ADC0-5398-4FFD-8894-69CC39A57BB0}" type="presParOf" srcId="{D3F34C47-94DE-4177-9B49-B4CF3E45A7DB}" destId="{E76AB7F4-0720-42E3-9D01-A3ADE75E55CC}" srcOrd="2" destOrd="0" presId="urn:microsoft.com/office/officeart/2011/layout/TabList"/>
    <dgm:cxn modelId="{B92F0001-B645-4E50-BB73-A3B2B8453418}" type="presParOf" srcId="{57116F7E-05C0-40D4-B886-2E20D97D3DF1}" destId="{3B6B729A-B53B-467B-82B5-61145116690A}" srcOrd="4" destOrd="0" presId="urn:microsoft.com/office/officeart/2011/layout/TabList"/>
    <dgm:cxn modelId="{01DA3CC1-E0F8-45AF-90CF-409137CB9E86}" type="presParOf" srcId="{57116F7E-05C0-40D4-B886-2E20D97D3DF1}" destId="{B0A33234-31D5-42E5-A68F-0CEEF9992C4F}" srcOrd="5" destOrd="0" presId="urn:microsoft.com/office/officeart/2011/layout/TabList"/>
    <dgm:cxn modelId="{65DF3BC5-6959-4B48-8E8B-0B8BA18DFFFE}" type="presParOf" srcId="{57116F7E-05C0-40D4-B886-2E20D97D3DF1}" destId="{32E16AF0-99D7-4684-BB99-27003D656046}" srcOrd="6" destOrd="0" presId="urn:microsoft.com/office/officeart/2011/layout/TabList"/>
    <dgm:cxn modelId="{216A3A05-0EA8-42CF-90F6-8E5E698E3F44}" type="presParOf" srcId="{32E16AF0-99D7-4684-BB99-27003D656046}" destId="{C43BCF37-6F53-439E-BF3A-B58F46B454D7}" srcOrd="0" destOrd="0" presId="urn:microsoft.com/office/officeart/2011/layout/TabList"/>
    <dgm:cxn modelId="{0CC63647-484C-4198-96F4-273FB01995A8}" type="presParOf" srcId="{32E16AF0-99D7-4684-BB99-27003D656046}" destId="{3E0595D3-1AC9-4CCF-B57B-E70E40790102}" srcOrd="1" destOrd="0" presId="urn:microsoft.com/office/officeart/2011/layout/TabList"/>
    <dgm:cxn modelId="{C6AE4810-B97E-42EF-A853-73697AC5C61C}" type="presParOf" srcId="{32E16AF0-99D7-4684-BB99-27003D656046}" destId="{D7CC4908-55BF-4BE5-8F8D-1B66320408CA}" srcOrd="2" destOrd="0" presId="urn:microsoft.com/office/officeart/2011/layout/TabList"/>
    <dgm:cxn modelId="{3E0806FD-810E-4E20-A8DC-5FD78C324FE6}" type="presParOf" srcId="{57116F7E-05C0-40D4-B886-2E20D97D3DF1}" destId="{3A9057A8-5242-438B-8FFA-61459AC97D8A}" srcOrd="7" destOrd="0" presId="urn:microsoft.com/office/officeart/2011/layout/TabList"/>
    <dgm:cxn modelId="{C0CF010F-3E24-4DBA-B66E-FBEAB594906F}" type="presParOf" srcId="{57116F7E-05C0-40D4-B886-2E20D97D3DF1}" destId="{563917CB-307C-48D7-8CA9-50B872BD78E9}" srcOrd="8" destOrd="0" presId="urn:microsoft.com/office/officeart/2011/layout/TabList"/>
    <dgm:cxn modelId="{CBF8BD61-D4D8-4F53-A1B1-876CA5233FD1}" type="presParOf" srcId="{57116F7E-05C0-40D4-B886-2E20D97D3DF1}" destId="{F2D24289-A0F1-4B55-91D9-1BF7AF05BC4F}" srcOrd="9" destOrd="0" presId="urn:microsoft.com/office/officeart/2011/layout/TabList"/>
    <dgm:cxn modelId="{962A0189-A18C-4541-A385-02FF62FC8399}" type="presParOf" srcId="{F2D24289-A0F1-4B55-91D9-1BF7AF05BC4F}" destId="{04365354-B093-4306-BB3C-EF45E710CDBC}" srcOrd="0" destOrd="0" presId="urn:microsoft.com/office/officeart/2011/layout/TabList"/>
    <dgm:cxn modelId="{79D13E41-D2B0-4994-B721-6A1598D49123}" type="presParOf" srcId="{F2D24289-A0F1-4B55-91D9-1BF7AF05BC4F}" destId="{7A487716-E75B-4BD7-828B-9F1C9E2256B6}" srcOrd="1" destOrd="0" presId="urn:microsoft.com/office/officeart/2011/layout/TabList"/>
    <dgm:cxn modelId="{8C5F983A-DA01-4683-A9B3-3EC98B7513CA}" type="presParOf" srcId="{F2D24289-A0F1-4B55-91D9-1BF7AF05BC4F}" destId="{1A892C6A-98DF-4B55-A18F-4395D4A07B42}" srcOrd="2" destOrd="0" presId="urn:microsoft.com/office/officeart/2011/layout/TabList"/>
    <dgm:cxn modelId="{7AA223D0-E912-455B-9E79-4A97360CFC9B}"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E8549E-7D5B-47B9-9795-12C89E9D5576}"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MX"/>
        </a:p>
      </dgm:t>
    </dgm:pt>
    <dgm:pt modelId="{C8E69B08-151F-4EB5-96E8-2B53E72E4D0F}">
      <dgm:prSet phldrT="[Texto]" custT="1"/>
      <dgm:spPr/>
      <dgm:t>
        <a:bodyPr/>
        <a:lstStyle/>
        <a:p>
          <a:r>
            <a:rPr lang="es-MX" sz="1000" b="0" dirty="0" smtClean="0">
              <a:solidFill>
                <a:schemeClr val="bg1"/>
              </a:solidFill>
            </a:rPr>
            <a:t>La constitución de derechos personales de uso o goce de bienes inmuebles</a:t>
          </a:r>
          <a:endParaRPr lang="es-MX" sz="1000" b="0" dirty="0">
            <a:solidFill>
              <a:schemeClr val="bg1"/>
            </a:solidFill>
          </a:endParaRPr>
        </a:p>
      </dgm:t>
    </dgm:pt>
    <dgm:pt modelId="{8FD00FB0-FA94-495D-BFC1-8B598537907C}" type="parTrans" cxnId="{3B8C6F1B-09B0-4B2C-BB03-06A0A5F1F4A9}">
      <dgm:prSet/>
      <dgm:spPr/>
      <dgm:t>
        <a:bodyPr/>
        <a:lstStyle/>
        <a:p>
          <a:endParaRPr lang="es-MX"/>
        </a:p>
      </dgm:t>
    </dgm:pt>
    <dgm:pt modelId="{5E4FAA29-50EF-447B-8633-16E097F7A3D8}" type="sibTrans" cxnId="{3B8C6F1B-09B0-4B2C-BB03-06A0A5F1F4A9}">
      <dgm:prSet/>
      <dgm:spPr/>
      <dgm:t>
        <a:bodyPr/>
        <a:lstStyle/>
        <a:p>
          <a:endParaRPr lang="es-MX"/>
        </a:p>
      </dgm:t>
    </dgm:pt>
    <dgm:pt modelId="{BBDEB0B5-7EC5-4937-909D-8D1A5E32A675}">
      <dgm:prSet phldrT="[Texto]" custT="1"/>
      <dgm:spPr/>
      <dgm:t>
        <a:bodyPr/>
        <a:lstStyle/>
        <a:p>
          <a:pPr algn="just"/>
          <a:r>
            <a:rPr lang="es-MX" sz="1600" dirty="0" smtClean="0"/>
            <a:t>Los actos u operaciones que se realicen por montos inferiores a los señalados en las fracciones anteriores no darán lugar a obligación alguna. </a:t>
          </a:r>
          <a:r>
            <a:rPr lang="es-MX" sz="1600" b="1" dirty="0" smtClean="0"/>
            <a:t>No obstante, </a:t>
          </a:r>
          <a:r>
            <a:rPr lang="es-MX" sz="1600" dirty="0" smtClean="0"/>
            <a:t>si una persona realiza actos u operaciones por una suma acumulada en un periodo </a:t>
          </a:r>
          <a:r>
            <a:rPr lang="es-MX" sz="1600" b="1" dirty="0" smtClean="0"/>
            <a:t>de seis meses </a:t>
          </a:r>
          <a:r>
            <a:rPr lang="es-MX" sz="1600" dirty="0" smtClean="0"/>
            <a:t>que supere los montos establecidos en cada supuesto para la formulación de Avisos, podrá ser considerada como operación sujeta a la obligación de presentar los mismos para los efectos de esta Ley.</a:t>
          </a:r>
        </a:p>
        <a:p>
          <a:pPr algn="just"/>
          <a:endParaRPr lang="es-MX" sz="1600" dirty="0" smtClean="0"/>
        </a:p>
        <a:p>
          <a:pPr algn="just"/>
          <a:r>
            <a:rPr lang="es-MX" sz="1600" dirty="0" smtClean="0"/>
            <a:t>La Secretaría podrá determinar mediante disposiciones de carácter general, los casos y condiciones en que las Actividades sujetas a supervisión no deban ser objeto de Aviso, </a:t>
          </a:r>
          <a:r>
            <a:rPr lang="es-MX" sz="1600" b="1" dirty="0" smtClean="0"/>
            <a:t>siempre que </a:t>
          </a:r>
          <a:r>
            <a:rPr lang="es-MX" sz="1600" dirty="0" smtClean="0"/>
            <a:t>hayan sido realizadas por conducto del sistema financiero</a:t>
          </a:r>
        </a:p>
        <a:p>
          <a:pPr algn="l"/>
          <a:endParaRPr lang="es-MX" sz="1100" dirty="0" smtClean="0"/>
        </a:p>
        <a:p>
          <a:pPr algn="l"/>
          <a:endParaRPr lang="es-MX" sz="1100" dirty="0"/>
        </a:p>
      </dgm:t>
    </dgm:pt>
    <dgm:pt modelId="{2DAF1D8D-9B4D-4928-96DF-9DD61670F93F}" type="parTrans" cxnId="{B07D71D9-CE88-4E34-88E8-97EEC0BAB733}">
      <dgm:prSet/>
      <dgm:spPr/>
      <dgm:t>
        <a:bodyPr/>
        <a:lstStyle/>
        <a:p>
          <a:endParaRPr lang="es-MX"/>
        </a:p>
      </dgm:t>
    </dgm:pt>
    <dgm:pt modelId="{8A1982E9-17DA-4262-9693-6D552151A699}" type="sibTrans" cxnId="{B07D71D9-CE88-4E34-88E8-97EEC0BAB733}">
      <dgm:prSet/>
      <dgm:spPr/>
      <dgm:t>
        <a:bodyPr/>
        <a:lstStyle/>
        <a:p>
          <a:endParaRPr lang="es-MX"/>
        </a:p>
      </dgm:t>
    </dgm:pt>
    <dgm:pt modelId="{492B9037-660D-476C-A313-CC487CA9D746}">
      <dgm:prSet phldrT="[Texto]"/>
      <dgm:spPr/>
      <dgm:t>
        <a:bodyPr/>
        <a:lstStyle/>
        <a:p>
          <a:endParaRPr lang="es-MX"/>
        </a:p>
      </dgm:t>
    </dgm:pt>
    <dgm:pt modelId="{6D895F8F-B3C5-4F28-BBDB-9468A68E0424}" type="parTrans" cxnId="{1ECBD31C-29F1-4F22-B18C-18AE6A6D9F1A}">
      <dgm:prSet/>
      <dgm:spPr/>
      <dgm:t>
        <a:bodyPr/>
        <a:lstStyle/>
        <a:p>
          <a:endParaRPr lang="es-MX"/>
        </a:p>
      </dgm:t>
    </dgm:pt>
    <dgm:pt modelId="{1456C51D-D332-4722-8D2B-64E1366D0D12}" type="sibTrans" cxnId="{1ECBD31C-29F1-4F22-B18C-18AE6A6D9F1A}">
      <dgm:prSet/>
      <dgm:spPr/>
      <dgm:t>
        <a:bodyPr/>
        <a:lstStyle/>
        <a:p>
          <a:endParaRPr lang="es-MX"/>
        </a:p>
      </dgm:t>
    </dgm:pt>
    <dgm:pt modelId="{7E3B3D46-52DF-4410-860B-5594ACCE154A}">
      <dgm:prSet phldrT="[Texto]" phldr="1"/>
      <dgm:spPr/>
      <dgm:t>
        <a:bodyPr/>
        <a:lstStyle/>
        <a:p>
          <a:endParaRPr lang="es-MX"/>
        </a:p>
      </dgm:t>
    </dgm:pt>
    <dgm:pt modelId="{3BC7456F-E910-44B5-A25B-49DF2DCB7B4B}" type="parTrans" cxnId="{33F102DB-2FB2-4F0B-B0D7-1E1BCF9F19B7}">
      <dgm:prSet/>
      <dgm:spPr/>
      <dgm:t>
        <a:bodyPr/>
        <a:lstStyle/>
        <a:p>
          <a:endParaRPr lang="es-MX"/>
        </a:p>
      </dgm:t>
    </dgm:pt>
    <dgm:pt modelId="{F84D7FB7-8B83-4F88-876D-4B326B058650}" type="sibTrans" cxnId="{33F102DB-2FB2-4F0B-B0D7-1E1BCF9F19B7}">
      <dgm:prSet/>
      <dgm:spPr/>
      <dgm:t>
        <a:bodyPr/>
        <a:lstStyle/>
        <a:p>
          <a:endParaRPr lang="es-MX"/>
        </a:p>
      </dgm:t>
    </dgm:pt>
    <dgm:pt modelId="{0F5D534D-5A22-4753-9229-709B8355D810}">
      <dgm:prSet phldrT="[Texto]" phldr="1"/>
      <dgm:spPr/>
      <dgm:t>
        <a:bodyPr/>
        <a:lstStyle/>
        <a:p>
          <a:endParaRPr lang="es-MX"/>
        </a:p>
      </dgm:t>
    </dgm:pt>
    <dgm:pt modelId="{713722A5-C439-4C11-8C03-753A3275EECB}" type="parTrans" cxnId="{09CCE55A-F820-4A06-A7B5-631A77EBF1F7}">
      <dgm:prSet/>
      <dgm:spPr/>
      <dgm:t>
        <a:bodyPr/>
        <a:lstStyle/>
        <a:p>
          <a:endParaRPr lang="es-MX"/>
        </a:p>
      </dgm:t>
    </dgm:pt>
    <dgm:pt modelId="{CF0478B5-786F-4729-938B-ADB35CF488A9}" type="sibTrans" cxnId="{09CCE55A-F820-4A06-A7B5-631A77EBF1F7}">
      <dgm:prSet/>
      <dgm:spPr/>
      <dgm:t>
        <a:bodyPr/>
        <a:lstStyle/>
        <a:p>
          <a:endParaRPr lang="es-MX"/>
        </a:p>
      </dgm:t>
    </dgm:pt>
    <dgm:pt modelId="{A6504A70-D1BF-499E-942A-6E49A0E30B51}">
      <dgm:prSet phldrT="[Texto]" phldr="1"/>
      <dgm:spPr/>
      <dgm:t>
        <a:bodyPr/>
        <a:lstStyle/>
        <a:p>
          <a:endParaRPr lang="es-MX"/>
        </a:p>
      </dgm:t>
    </dgm:pt>
    <dgm:pt modelId="{5EDFC89A-B080-4DFA-BE41-24F476CA13A2}" type="parTrans" cxnId="{09F06C43-D200-43CB-BFF1-EBA9FC7E14F3}">
      <dgm:prSet/>
      <dgm:spPr/>
      <dgm:t>
        <a:bodyPr/>
        <a:lstStyle/>
        <a:p>
          <a:endParaRPr lang="es-MX"/>
        </a:p>
      </dgm:t>
    </dgm:pt>
    <dgm:pt modelId="{B8463468-AA43-4876-B2C0-5BBB95CC657D}" type="sibTrans" cxnId="{09F06C43-D200-43CB-BFF1-EBA9FC7E14F3}">
      <dgm:prSet/>
      <dgm:spPr/>
      <dgm:t>
        <a:bodyPr/>
        <a:lstStyle/>
        <a:p>
          <a:endParaRPr lang="es-MX"/>
        </a:p>
      </dgm:t>
    </dgm:pt>
    <dgm:pt modelId="{16B8CFA5-CDC5-45AC-B305-9B318A9F9EE8}" type="pres">
      <dgm:prSet presAssocID="{75E8549E-7D5B-47B9-9795-12C89E9D5576}" presName="compositeShape" presStyleCnt="0">
        <dgm:presLayoutVars>
          <dgm:chMax val="2"/>
          <dgm:dir/>
          <dgm:resizeHandles val="exact"/>
        </dgm:presLayoutVars>
      </dgm:prSet>
      <dgm:spPr/>
      <dgm:t>
        <a:bodyPr/>
        <a:lstStyle/>
        <a:p>
          <a:endParaRPr lang="es-MX"/>
        </a:p>
      </dgm:t>
    </dgm:pt>
    <dgm:pt modelId="{13FCA8CF-2C9C-43DF-8DC9-0FEDD2452F7D}" type="pres">
      <dgm:prSet presAssocID="{C8E69B08-151F-4EB5-96E8-2B53E72E4D0F}" presName="upArrow" presStyleLbl="node1" presStyleIdx="0" presStyleCnt="2"/>
      <dgm:spPr/>
    </dgm:pt>
    <dgm:pt modelId="{EFFC57BF-421A-4B74-9926-EBA2ABB2DCA4}" type="pres">
      <dgm:prSet presAssocID="{C8E69B08-151F-4EB5-96E8-2B53E72E4D0F}" presName="upArrowText" presStyleLbl="revTx" presStyleIdx="0" presStyleCnt="2">
        <dgm:presLayoutVars>
          <dgm:chMax val="0"/>
          <dgm:bulletEnabled val="1"/>
        </dgm:presLayoutVars>
      </dgm:prSet>
      <dgm:spPr/>
      <dgm:t>
        <a:bodyPr/>
        <a:lstStyle/>
        <a:p>
          <a:endParaRPr lang="es-MX"/>
        </a:p>
      </dgm:t>
    </dgm:pt>
    <dgm:pt modelId="{AAEFC239-BB15-4860-980F-2A2B558D6431}" type="pres">
      <dgm:prSet presAssocID="{BBDEB0B5-7EC5-4937-909D-8D1A5E32A675}" presName="downArrow" presStyleLbl="node1" presStyleIdx="1" presStyleCnt="2"/>
      <dgm:spPr/>
    </dgm:pt>
    <dgm:pt modelId="{5A24D3B8-AB27-4696-AFB3-7607FC071499}" type="pres">
      <dgm:prSet presAssocID="{BBDEB0B5-7EC5-4937-909D-8D1A5E32A675}" presName="downArrowText" presStyleLbl="revTx" presStyleIdx="1" presStyleCnt="2" custScaleY="208333" custLinFactNeighborX="98" custLinFactNeighborY="-34222">
        <dgm:presLayoutVars>
          <dgm:chMax val="0"/>
          <dgm:bulletEnabled val="1"/>
        </dgm:presLayoutVars>
      </dgm:prSet>
      <dgm:spPr/>
      <dgm:t>
        <a:bodyPr/>
        <a:lstStyle/>
        <a:p>
          <a:endParaRPr lang="es-MX"/>
        </a:p>
      </dgm:t>
    </dgm:pt>
  </dgm:ptLst>
  <dgm:cxnLst>
    <dgm:cxn modelId="{B07D71D9-CE88-4E34-88E8-97EEC0BAB733}" srcId="{75E8549E-7D5B-47B9-9795-12C89E9D5576}" destId="{BBDEB0B5-7EC5-4937-909D-8D1A5E32A675}" srcOrd="1" destOrd="0" parTransId="{2DAF1D8D-9B4D-4928-96DF-9DD61670F93F}" sibTransId="{8A1982E9-17DA-4262-9693-6D552151A699}"/>
    <dgm:cxn modelId="{C8AA5404-6246-4B14-8C89-E07952BBDB01}" type="presOf" srcId="{BBDEB0B5-7EC5-4937-909D-8D1A5E32A675}" destId="{5A24D3B8-AB27-4696-AFB3-7607FC071499}" srcOrd="0" destOrd="0" presId="urn:microsoft.com/office/officeart/2005/8/layout/arrow4"/>
    <dgm:cxn modelId="{33F102DB-2FB2-4F0B-B0D7-1E1BCF9F19B7}" srcId="{75E8549E-7D5B-47B9-9795-12C89E9D5576}" destId="{7E3B3D46-52DF-4410-860B-5594ACCE154A}" srcOrd="3" destOrd="0" parTransId="{3BC7456F-E910-44B5-A25B-49DF2DCB7B4B}" sibTransId="{F84D7FB7-8B83-4F88-876D-4B326B058650}"/>
    <dgm:cxn modelId="{3B8C6F1B-09B0-4B2C-BB03-06A0A5F1F4A9}" srcId="{75E8549E-7D5B-47B9-9795-12C89E9D5576}" destId="{C8E69B08-151F-4EB5-96E8-2B53E72E4D0F}" srcOrd="0" destOrd="0" parTransId="{8FD00FB0-FA94-495D-BFC1-8B598537907C}" sibTransId="{5E4FAA29-50EF-447B-8633-16E097F7A3D8}"/>
    <dgm:cxn modelId="{1ECBD31C-29F1-4F22-B18C-18AE6A6D9F1A}" srcId="{75E8549E-7D5B-47B9-9795-12C89E9D5576}" destId="{492B9037-660D-476C-A313-CC487CA9D746}" srcOrd="2" destOrd="0" parTransId="{6D895F8F-B3C5-4F28-BBDB-9468A68E0424}" sibTransId="{1456C51D-D332-4722-8D2B-64E1366D0D12}"/>
    <dgm:cxn modelId="{DD3BB71A-68B0-491D-8B82-192F5A19F19E}" type="presOf" srcId="{C8E69B08-151F-4EB5-96E8-2B53E72E4D0F}" destId="{EFFC57BF-421A-4B74-9926-EBA2ABB2DCA4}" srcOrd="0" destOrd="0" presId="urn:microsoft.com/office/officeart/2005/8/layout/arrow4"/>
    <dgm:cxn modelId="{B72CAC5C-BCE7-47B9-990F-430EAE058CF5}" type="presOf" srcId="{75E8549E-7D5B-47B9-9795-12C89E9D5576}" destId="{16B8CFA5-CDC5-45AC-B305-9B318A9F9EE8}" srcOrd="0" destOrd="0" presId="urn:microsoft.com/office/officeart/2005/8/layout/arrow4"/>
    <dgm:cxn modelId="{09CCE55A-F820-4A06-A7B5-631A77EBF1F7}" srcId="{7E3B3D46-52DF-4410-860B-5594ACCE154A}" destId="{0F5D534D-5A22-4753-9229-709B8355D810}" srcOrd="0" destOrd="0" parTransId="{713722A5-C439-4C11-8C03-753A3275EECB}" sibTransId="{CF0478B5-786F-4729-938B-ADB35CF488A9}"/>
    <dgm:cxn modelId="{09F06C43-D200-43CB-BFF1-EBA9FC7E14F3}" srcId="{7E3B3D46-52DF-4410-860B-5594ACCE154A}" destId="{A6504A70-D1BF-499E-942A-6E49A0E30B51}" srcOrd="1" destOrd="0" parTransId="{5EDFC89A-B080-4DFA-BE41-24F476CA13A2}" sibTransId="{B8463468-AA43-4876-B2C0-5BBB95CC657D}"/>
    <dgm:cxn modelId="{E787908C-D30B-4A23-BB0D-8B5B429808DF}" type="presParOf" srcId="{16B8CFA5-CDC5-45AC-B305-9B318A9F9EE8}" destId="{13FCA8CF-2C9C-43DF-8DC9-0FEDD2452F7D}" srcOrd="0" destOrd="0" presId="urn:microsoft.com/office/officeart/2005/8/layout/arrow4"/>
    <dgm:cxn modelId="{07C725FD-06FB-41A2-B827-E73E9E2A6A28}" type="presParOf" srcId="{16B8CFA5-CDC5-45AC-B305-9B318A9F9EE8}" destId="{EFFC57BF-421A-4B74-9926-EBA2ABB2DCA4}" srcOrd="1" destOrd="0" presId="urn:microsoft.com/office/officeart/2005/8/layout/arrow4"/>
    <dgm:cxn modelId="{B19F10BB-2212-469F-8A55-AACAF7F392A6}" type="presParOf" srcId="{16B8CFA5-CDC5-45AC-B305-9B318A9F9EE8}" destId="{AAEFC239-BB15-4860-980F-2A2B558D6431}" srcOrd="2" destOrd="0" presId="urn:microsoft.com/office/officeart/2005/8/layout/arrow4"/>
    <dgm:cxn modelId="{021B4097-6A83-4C05-9564-6077ED0D9676}" type="presParOf" srcId="{16B8CFA5-CDC5-45AC-B305-9B318A9F9EE8}" destId="{5A24D3B8-AB27-4696-AFB3-7607FC071499}"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D3FC61-B973-4DE0-B50E-072D2F3EBC91}" type="doc">
      <dgm:prSet loTypeId="urn:microsoft.com/office/officeart/2005/8/layout/bList2" loCatId="list" qsTypeId="urn:microsoft.com/office/officeart/2005/8/quickstyle/simple1" qsCatId="simple" csTypeId="urn:microsoft.com/office/officeart/2005/8/colors/accent1_2" csCatId="accent1" phldr="1"/>
      <dgm:spPr/>
    </dgm:pt>
    <dgm:pt modelId="{368FA507-ADE1-4019-9B63-885B62D03260}">
      <dgm:prSet phldrT="[Texto]"/>
      <dgm:spPr/>
      <dgm:t>
        <a:bodyPr/>
        <a:lstStyle/>
        <a:p>
          <a:r>
            <a:rPr lang="es-MX" dirty="0" smtClean="0"/>
            <a:t>Identificar a los clientes y usuarios</a:t>
          </a:r>
          <a:endParaRPr lang="es-MX" dirty="0"/>
        </a:p>
      </dgm:t>
    </dgm:pt>
    <dgm:pt modelId="{B9FA9FAE-5020-4F78-A48B-302BB7707740}" type="parTrans" cxnId="{53B8CA1C-DEC2-4B0C-9FCC-6F8CFF8CE633}">
      <dgm:prSet/>
      <dgm:spPr/>
      <dgm:t>
        <a:bodyPr/>
        <a:lstStyle/>
        <a:p>
          <a:endParaRPr lang="es-MX"/>
        </a:p>
      </dgm:t>
    </dgm:pt>
    <dgm:pt modelId="{47AF3395-66A6-47A2-A167-0DB1168310CF}" type="sibTrans" cxnId="{53B8CA1C-DEC2-4B0C-9FCC-6F8CFF8CE633}">
      <dgm:prSet/>
      <dgm:spPr/>
      <dgm:t>
        <a:bodyPr/>
        <a:lstStyle/>
        <a:p>
          <a:endParaRPr lang="es-MX"/>
        </a:p>
      </dgm:t>
    </dgm:pt>
    <dgm:pt modelId="{524C01B8-1EB5-47C1-9857-B48D21F764F8}">
      <dgm:prSet phldrT="[Texto]"/>
      <dgm:spPr/>
      <dgm:t>
        <a:bodyPr/>
        <a:lstStyle/>
        <a:p>
          <a:r>
            <a:rPr lang="es-MX" dirty="0" smtClean="0"/>
            <a:t>En relación de negocios</a:t>
          </a:r>
          <a:endParaRPr lang="es-MX" dirty="0"/>
        </a:p>
      </dgm:t>
    </dgm:pt>
    <dgm:pt modelId="{54013245-4179-409E-B3CD-52BC5DC8C3B7}" type="parTrans" cxnId="{4BA23B75-D763-48CF-902A-C6DBC94585EE}">
      <dgm:prSet/>
      <dgm:spPr/>
      <dgm:t>
        <a:bodyPr/>
        <a:lstStyle/>
        <a:p>
          <a:endParaRPr lang="es-MX"/>
        </a:p>
      </dgm:t>
    </dgm:pt>
    <dgm:pt modelId="{3A6861D0-4470-4B91-9AEB-F0494E5B5228}" type="sibTrans" cxnId="{4BA23B75-D763-48CF-902A-C6DBC94585EE}">
      <dgm:prSet/>
      <dgm:spPr/>
      <dgm:t>
        <a:bodyPr/>
        <a:lstStyle/>
        <a:p>
          <a:endParaRPr lang="es-MX"/>
        </a:p>
      </dgm:t>
    </dgm:pt>
    <dgm:pt modelId="{423CA869-18AC-4E12-A623-BFAA0790224F}">
      <dgm:prSet phldrT="[Texto]"/>
      <dgm:spPr/>
      <dgm:t>
        <a:bodyPr/>
        <a:lstStyle/>
        <a:p>
          <a:r>
            <a:rPr lang="es-MX" dirty="0" smtClean="0"/>
            <a:t>Solicitar información</a:t>
          </a:r>
          <a:endParaRPr lang="es-MX" dirty="0"/>
        </a:p>
      </dgm:t>
    </dgm:pt>
    <dgm:pt modelId="{A748969B-4E66-4E00-BD0E-E87E91E0224F}" type="parTrans" cxnId="{9DF34CB2-5A4F-4B9E-9132-8C1FDD278EB0}">
      <dgm:prSet/>
      <dgm:spPr/>
      <dgm:t>
        <a:bodyPr/>
        <a:lstStyle/>
        <a:p>
          <a:endParaRPr lang="es-MX"/>
        </a:p>
      </dgm:t>
    </dgm:pt>
    <dgm:pt modelId="{54BAFE13-F874-46A6-85BA-75BF4F52563A}" type="sibTrans" cxnId="{9DF34CB2-5A4F-4B9E-9132-8C1FDD278EB0}">
      <dgm:prSet/>
      <dgm:spPr/>
      <dgm:t>
        <a:bodyPr/>
        <a:lstStyle/>
        <a:p>
          <a:endParaRPr lang="es-MX"/>
        </a:p>
      </dgm:t>
    </dgm:pt>
    <dgm:pt modelId="{00008C64-D60F-420F-AF10-AD21D30EE030}">
      <dgm:prSet/>
      <dgm:spPr/>
      <dgm:t>
        <a:bodyPr/>
        <a:lstStyle/>
        <a:p>
          <a:r>
            <a:rPr lang="es-MX" dirty="0" smtClean="0"/>
            <a:t>Con quienes realicen actividades sujetas a supervisión y verificar su identidad</a:t>
          </a:r>
          <a:endParaRPr lang="es-MX" dirty="0"/>
        </a:p>
      </dgm:t>
    </dgm:pt>
    <dgm:pt modelId="{B6945F0E-2B40-4FAB-98EA-A1E74C5D0CF9}" type="parTrans" cxnId="{B3696B98-14FC-4C81-8B00-5C132AD1F139}">
      <dgm:prSet/>
      <dgm:spPr/>
      <dgm:t>
        <a:bodyPr/>
        <a:lstStyle/>
        <a:p>
          <a:endParaRPr lang="es-MX"/>
        </a:p>
      </dgm:t>
    </dgm:pt>
    <dgm:pt modelId="{CA96B8C4-75BE-4CD0-BC0C-817F6BF426B5}" type="sibTrans" cxnId="{B3696B98-14FC-4C81-8B00-5C132AD1F139}">
      <dgm:prSet/>
      <dgm:spPr/>
      <dgm:t>
        <a:bodyPr/>
        <a:lstStyle/>
        <a:p>
          <a:endParaRPr lang="es-MX"/>
        </a:p>
      </dgm:t>
    </dgm:pt>
    <dgm:pt modelId="{BFA67AB5-5829-4756-987D-563CC193E5A6}">
      <dgm:prSet/>
      <dgm:spPr/>
      <dgm:t>
        <a:bodyPr/>
        <a:lstStyle/>
        <a:p>
          <a:r>
            <a:rPr lang="es-MX" dirty="0" smtClean="0"/>
            <a:t>Solicitar al cliente o usuario la información sobre su actividad u ocupación (alta RFC)</a:t>
          </a:r>
          <a:endParaRPr lang="es-MX" dirty="0"/>
        </a:p>
      </dgm:t>
    </dgm:pt>
    <dgm:pt modelId="{FCA66D2C-F677-44B9-9AF3-E50A7CBC4333}" type="parTrans" cxnId="{5CE98608-E456-47AD-AFC4-DB248D1E6A1F}">
      <dgm:prSet/>
      <dgm:spPr/>
      <dgm:t>
        <a:bodyPr/>
        <a:lstStyle/>
        <a:p>
          <a:endParaRPr lang="es-MX"/>
        </a:p>
      </dgm:t>
    </dgm:pt>
    <dgm:pt modelId="{AB6DD98E-8E90-4161-9A48-1E4D1FA1D2EE}" type="sibTrans" cxnId="{5CE98608-E456-47AD-AFC4-DB248D1E6A1F}">
      <dgm:prSet/>
      <dgm:spPr/>
      <dgm:t>
        <a:bodyPr/>
        <a:lstStyle/>
        <a:p>
          <a:endParaRPr lang="es-MX"/>
        </a:p>
      </dgm:t>
    </dgm:pt>
    <dgm:pt modelId="{160921D5-3EB6-46F9-BBE2-04F70C60D9E9}">
      <dgm:prSet/>
      <dgm:spPr/>
      <dgm:t>
        <a:bodyPr/>
        <a:lstStyle/>
        <a:p>
          <a:r>
            <a:rPr lang="es-MX" dirty="0" smtClean="0"/>
            <a:t>Del conocimiento de la existencia del dueño o beneficiario y que exhiban documentación</a:t>
          </a:r>
          <a:endParaRPr lang="es-MX" dirty="0"/>
        </a:p>
      </dgm:t>
    </dgm:pt>
    <dgm:pt modelId="{F1707AF1-6C99-41DC-8BC7-19FDA77F35B3}" type="parTrans" cxnId="{54745D2F-62C3-4691-8871-0A1CA264B65C}">
      <dgm:prSet/>
      <dgm:spPr/>
      <dgm:t>
        <a:bodyPr/>
        <a:lstStyle/>
        <a:p>
          <a:endParaRPr lang="es-MX"/>
        </a:p>
      </dgm:t>
    </dgm:pt>
    <dgm:pt modelId="{18D8F3A7-D2B8-4C14-8DC1-E6372BCF1A55}" type="sibTrans" cxnId="{54745D2F-62C3-4691-8871-0A1CA264B65C}">
      <dgm:prSet/>
      <dgm:spPr/>
      <dgm:t>
        <a:bodyPr/>
        <a:lstStyle/>
        <a:p>
          <a:endParaRPr lang="es-MX"/>
        </a:p>
      </dgm:t>
    </dgm:pt>
    <dgm:pt modelId="{244EDEDC-5A07-4DE6-B059-A2F7C608C4A8}" type="pres">
      <dgm:prSet presAssocID="{C9D3FC61-B973-4DE0-B50E-072D2F3EBC91}" presName="diagram" presStyleCnt="0">
        <dgm:presLayoutVars>
          <dgm:dir/>
          <dgm:animLvl val="lvl"/>
          <dgm:resizeHandles val="exact"/>
        </dgm:presLayoutVars>
      </dgm:prSet>
      <dgm:spPr/>
    </dgm:pt>
    <dgm:pt modelId="{44AE2B7D-B516-4015-B22F-4428A5F3B84B}" type="pres">
      <dgm:prSet presAssocID="{368FA507-ADE1-4019-9B63-885B62D03260}" presName="compNode" presStyleCnt="0"/>
      <dgm:spPr/>
    </dgm:pt>
    <dgm:pt modelId="{F99F9839-12E0-4BBF-AF3E-1E8036297F2D}" type="pres">
      <dgm:prSet presAssocID="{368FA507-ADE1-4019-9B63-885B62D03260}" presName="childRect" presStyleLbl="bgAcc1" presStyleIdx="0" presStyleCnt="3" custLinFactNeighborX="1098" custLinFactNeighborY="969">
        <dgm:presLayoutVars>
          <dgm:bulletEnabled val="1"/>
        </dgm:presLayoutVars>
      </dgm:prSet>
      <dgm:spPr/>
      <dgm:t>
        <a:bodyPr/>
        <a:lstStyle/>
        <a:p>
          <a:endParaRPr lang="es-MX"/>
        </a:p>
      </dgm:t>
    </dgm:pt>
    <dgm:pt modelId="{597EB4EF-B6C6-4009-BDE9-25A0DC8AB896}" type="pres">
      <dgm:prSet presAssocID="{368FA507-ADE1-4019-9B63-885B62D03260}" presName="parentText" presStyleLbl="node1" presStyleIdx="0" presStyleCnt="0">
        <dgm:presLayoutVars>
          <dgm:chMax val="0"/>
          <dgm:bulletEnabled val="1"/>
        </dgm:presLayoutVars>
      </dgm:prSet>
      <dgm:spPr/>
      <dgm:t>
        <a:bodyPr/>
        <a:lstStyle/>
        <a:p>
          <a:endParaRPr lang="es-MX"/>
        </a:p>
      </dgm:t>
    </dgm:pt>
    <dgm:pt modelId="{86BD0B59-B56D-4E97-B21E-4BE3C65B4724}" type="pres">
      <dgm:prSet presAssocID="{368FA507-ADE1-4019-9B63-885B62D03260}" presName="parentRect" presStyleLbl="alignNode1" presStyleIdx="0" presStyleCnt="3"/>
      <dgm:spPr/>
      <dgm:t>
        <a:bodyPr/>
        <a:lstStyle/>
        <a:p>
          <a:endParaRPr lang="es-MX"/>
        </a:p>
      </dgm:t>
    </dgm:pt>
    <dgm:pt modelId="{2B0417CA-2694-44EC-9622-4EA5F22CCD85}" type="pres">
      <dgm:prSet presAssocID="{368FA507-ADE1-4019-9B63-885B62D03260}" presName="adorn" presStyleLbl="fgAccFollowNode1" presStyleIdx="0" presStyleCnt="3"/>
      <dgm:spPr/>
    </dgm:pt>
    <dgm:pt modelId="{8B455C52-01BD-4520-BA47-A661FF64EEC2}" type="pres">
      <dgm:prSet presAssocID="{47AF3395-66A6-47A2-A167-0DB1168310CF}" presName="sibTrans" presStyleLbl="sibTrans2D1" presStyleIdx="0" presStyleCnt="0"/>
      <dgm:spPr/>
      <dgm:t>
        <a:bodyPr/>
        <a:lstStyle/>
        <a:p>
          <a:endParaRPr lang="es-MX"/>
        </a:p>
      </dgm:t>
    </dgm:pt>
    <dgm:pt modelId="{DE53484A-9242-43B2-BAB3-A31B0BAF26FE}" type="pres">
      <dgm:prSet presAssocID="{524C01B8-1EB5-47C1-9857-B48D21F764F8}" presName="compNode" presStyleCnt="0"/>
      <dgm:spPr/>
    </dgm:pt>
    <dgm:pt modelId="{4044F1AB-1BD3-4C99-BCA7-6F35296F7C80}" type="pres">
      <dgm:prSet presAssocID="{524C01B8-1EB5-47C1-9857-B48D21F764F8}" presName="childRect" presStyleLbl="bgAcc1" presStyleIdx="1" presStyleCnt="3">
        <dgm:presLayoutVars>
          <dgm:bulletEnabled val="1"/>
        </dgm:presLayoutVars>
      </dgm:prSet>
      <dgm:spPr/>
      <dgm:t>
        <a:bodyPr/>
        <a:lstStyle/>
        <a:p>
          <a:endParaRPr lang="es-MX"/>
        </a:p>
      </dgm:t>
    </dgm:pt>
    <dgm:pt modelId="{4DB3D8F6-4C2E-4A31-B0DE-A60F4C71E053}" type="pres">
      <dgm:prSet presAssocID="{524C01B8-1EB5-47C1-9857-B48D21F764F8}" presName="parentText" presStyleLbl="node1" presStyleIdx="0" presStyleCnt="0">
        <dgm:presLayoutVars>
          <dgm:chMax val="0"/>
          <dgm:bulletEnabled val="1"/>
        </dgm:presLayoutVars>
      </dgm:prSet>
      <dgm:spPr/>
      <dgm:t>
        <a:bodyPr/>
        <a:lstStyle/>
        <a:p>
          <a:endParaRPr lang="es-MX"/>
        </a:p>
      </dgm:t>
    </dgm:pt>
    <dgm:pt modelId="{1D31D89B-71E2-4E55-8FC7-274EB17B4679}" type="pres">
      <dgm:prSet presAssocID="{524C01B8-1EB5-47C1-9857-B48D21F764F8}" presName="parentRect" presStyleLbl="alignNode1" presStyleIdx="1" presStyleCnt="3"/>
      <dgm:spPr/>
      <dgm:t>
        <a:bodyPr/>
        <a:lstStyle/>
        <a:p>
          <a:endParaRPr lang="es-MX"/>
        </a:p>
      </dgm:t>
    </dgm:pt>
    <dgm:pt modelId="{EC82485E-E234-42B2-AD74-2340E97FC6AB}" type="pres">
      <dgm:prSet presAssocID="{524C01B8-1EB5-47C1-9857-B48D21F764F8}" presName="adorn" presStyleLbl="fgAccFollowNode1" presStyleIdx="1" presStyleCnt="3"/>
      <dgm:spPr/>
    </dgm:pt>
    <dgm:pt modelId="{01F55187-4D48-4636-89FB-6BA40F544061}" type="pres">
      <dgm:prSet presAssocID="{3A6861D0-4470-4B91-9AEB-F0494E5B5228}" presName="sibTrans" presStyleLbl="sibTrans2D1" presStyleIdx="0" presStyleCnt="0"/>
      <dgm:spPr/>
      <dgm:t>
        <a:bodyPr/>
        <a:lstStyle/>
        <a:p>
          <a:endParaRPr lang="es-MX"/>
        </a:p>
      </dgm:t>
    </dgm:pt>
    <dgm:pt modelId="{07147DD5-7C82-4260-886C-F3709E0F2B1C}" type="pres">
      <dgm:prSet presAssocID="{423CA869-18AC-4E12-A623-BFAA0790224F}" presName="compNode" presStyleCnt="0"/>
      <dgm:spPr/>
    </dgm:pt>
    <dgm:pt modelId="{ADDE4873-38E9-462B-8904-289D91AB4C28}" type="pres">
      <dgm:prSet presAssocID="{423CA869-18AC-4E12-A623-BFAA0790224F}" presName="childRect" presStyleLbl="bgAcc1" presStyleIdx="2" presStyleCnt="3">
        <dgm:presLayoutVars>
          <dgm:bulletEnabled val="1"/>
        </dgm:presLayoutVars>
      </dgm:prSet>
      <dgm:spPr/>
      <dgm:t>
        <a:bodyPr/>
        <a:lstStyle/>
        <a:p>
          <a:endParaRPr lang="es-MX"/>
        </a:p>
      </dgm:t>
    </dgm:pt>
    <dgm:pt modelId="{A209A307-932E-467A-881D-6667AC046D54}" type="pres">
      <dgm:prSet presAssocID="{423CA869-18AC-4E12-A623-BFAA0790224F}" presName="parentText" presStyleLbl="node1" presStyleIdx="0" presStyleCnt="0">
        <dgm:presLayoutVars>
          <dgm:chMax val="0"/>
          <dgm:bulletEnabled val="1"/>
        </dgm:presLayoutVars>
      </dgm:prSet>
      <dgm:spPr/>
      <dgm:t>
        <a:bodyPr/>
        <a:lstStyle/>
        <a:p>
          <a:endParaRPr lang="es-MX"/>
        </a:p>
      </dgm:t>
    </dgm:pt>
    <dgm:pt modelId="{DEBC0877-CA2A-4650-8497-FFD9172B5B4C}" type="pres">
      <dgm:prSet presAssocID="{423CA869-18AC-4E12-A623-BFAA0790224F}" presName="parentRect" presStyleLbl="alignNode1" presStyleIdx="2" presStyleCnt="3"/>
      <dgm:spPr/>
      <dgm:t>
        <a:bodyPr/>
        <a:lstStyle/>
        <a:p>
          <a:endParaRPr lang="es-MX"/>
        </a:p>
      </dgm:t>
    </dgm:pt>
    <dgm:pt modelId="{24DC818C-6FEE-453E-A8C3-B3A01EC21F66}" type="pres">
      <dgm:prSet presAssocID="{423CA869-18AC-4E12-A623-BFAA0790224F}" presName="adorn" presStyleLbl="fgAccFollowNode1" presStyleIdx="2" presStyleCnt="3"/>
      <dgm:spPr/>
    </dgm:pt>
  </dgm:ptLst>
  <dgm:cxnLst>
    <dgm:cxn modelId="{9DF34CB2-5A4F-4B9E-9132-8C1FDD278EB0}" srcId="{C9D3FC61-B973-4DE0-B50E-072D2F3EBC91}" destId="{423CA869-18AC-4E12-A623-BFAA0790224F}" srcOrd="2" destOrd="0" parTransId="{A748969B-4E66-4E00-BD0E-E87E91E0224F}" sibTransId="{54BAFE13-F874-46A6-85BA-75BF4F52563A}"/>
    <dgm:cxn modelId="{6308B963-9622-481B-B20F-047F455AC1D0}" type="presOf" srcId="{3A6861D0-4470-4B91-9AEB-F0494E5B5228}" destId="{01F55187-4D48-4636-89FB-6BA40F544061}" srcOrd="0" destOrd="0" presId="urn:microsoft.com/office/officeart/2005/8/layout/bList2"/>
    <dgm:cxn modelId="{B3696B98-14FC-4C81-8B00-5C132AD1F139}" srcId="{368FA507-ADE1-4019-9B63-885B62D03260}" destId="{00008C64-D60F-420F-AF10-AD21D30EE030}" srcOrd="0" destOrd="0" parTransId="{B6945F0E-2B40-4FAB-98EA-A1E74C5D0CF9}" sibTransId="{CA96B8C4-75BE-4CD0-BC0C-817F6BF426B5}"/>
    <dgm:cxn modelId="{4BA23B75-D763-48CF-902A-C6DBC94585EE}" srcId="{C9D3FC61-B973-4DE0-B50E-072D2F3EBC91}" destId="{524C01B8-1EB5-47C1-9857-B48D21F764F8}" srcOrd="1" destOrd="0" parTransId="{54013245-4179-409E-B3CD-52BC5DC8C3B7}" sibTransId="{3A6861D0-4470-4B91-9AEB-F0494E5B5228}"/>
    <dgm:cxn modelId="{DC130DFE-4D99-4897-9AAF-2F75F25090E3}" type="presOf" srcId="{524C01B8-1EB5-47C1-9857-B48D21F764F8}" destId="{4DB3D8F6-4C2E-4A31-B0DE-A60F4C71E053}" srcOrd="0" destOrd="0" presId="urn:microsoft.com/office/officeart/2005/8/layout/bList2"/>
    <dgm:cxn modelId="{1DF8BAE2-6042-416D-A683-FCA3EBBBFA37}" type="presOf" srcId="{C9D3FC61-B973-4DE0-B50E-072D2F3EBC91}" destId="{244EDEDC-5A07-4DE6-B059-A2F7C608C4A8}" srcOrd="0" destOrd="0" presId="urn:microsoft.com/office/officeart/2005/8/layout/bList2"/>
    <dgm:cxn modelId="{E17EE6DE-700D-438B-AEA1-446D45206255}" type="presOf" srcId="{160921D5-3EB6-46F9-BBE2-04F70C60D9E9}" destId="{ADDE4873-38E9-462B-8904-289D91AB4C28}" srcOrd="0" destOrd="0" presId="urn:microsoft.com/office/officeart/2005/8/layout/bList2"/>
    <dgm:cxn modelId="{EC4EF2E5-7697-41E7-BEFA-C649886824BA}" type="presOf" srcId="{423CA869-18AC-4E12-A623-BFAA0790224F}" destId="{DEBC0877-CA2A-4650-8497-FFD9172B5B4C}" srcOrd="1" destOrd="0" presId="urn:microsoft.com/office/officeart/2005/8/layout/bList2"/>
    <dgm:cxn modelId="{8CD05D40-A8D7-4B0A-8DBE-2052F50F4E11}" type="presOf" srcId="{47AF3395-66A6-47A2-A167-0DB1168310CF}" destId="{8B455C52-01BD-4520-BA47-A661FF64EEC2}" srcOrd="0" destOrd="0" presId="urn:microsoft.com/office/officeart/2005/8/layout/bList2"/>
    <dgm:cxn modelId="{D0AD4CF1-2F96-40B6-953F-1EA729779C4E}" type="presOf" srcId="{524C01B8-1EB5-47C1-9857-B48D21F764F8}" destId="{1D31D89B-71E2-4E55-8FC7-274EB17B4679}" srcOrd="1" destOrd="0" presId="urn:microsoft.com/office/officeart/2005/8/layout/bList2"/>
    <dgm:cxn modelId="{5CE98608-E456-47AD-AFC4-DB248D1E6A1F}" srcId="{524C01B8-1EB5-47C1-9857-B48D21F764F8}" destId="{BFA67AB5-5829-4756-987D-563CC193E5A6}" srcOrd="0" destOrd="0" parTransId="{FCA66D2C-F677-44B9-9AF3-E50A7CBC4333}" sibTransId="{AB6DD98E-8E90-4161-9A48-1E4D1FA1D2EE}"/>
    <dgm:cxn modelId="{FAC38607-014B-424F-8148-24F047438F86}" type="presOf" srcId="{00008C64-D60F-420F-AF10-AD21D30EE030}" destId="{F99F9839-12E0-4BBF-AF3E-1E8036297F2D}" srcOrd="0" destOrd="0" presId="urn:microsoft.com/office/officeart/2005/8/layout/bList2"/>
    <dgm:cxn modelId="{25DF8EE9-B2C9-431C-A8D0-77A673D165A0}" type="presOf" srcId="{BFA67AB5-5829-4756-987D-563CC193E5A6}" destId="{4044F1AB-1BD3-4C99-BCA7-6F35296F7C80}" srcOrd="0" destOrd="0" presId="urn:microsoft.com/office/officeart/2005/8/layout/bList2"/>
    <dgm:cxn modelId="{5FE6D782-A5FE-41C5-8495-89CF527114FC}" type="presOf" srcId="{368FA507-ADE1-4019-9B63-885B62D03260}" destId="{86BD0B59-B56D-4E97-B21E-4BE3C65B4724}" srcOrd="1" destOrd="0" presId="urn:microsoft.com/office/officeart/2005/8/layout/bList2"/>
    <dgm:cxn modelId="{103CFEAC-FCA6-4FAC-BC9D-C7FD88693CB1}" type="presOf" srcId="{423CA869-18AC-4E12-A623-BFAA0790224F}" destId="{A209A307-932E-467A-881D-6667AC046D54}" srcOrd="0" destOrd="0" presId="urn:microsoft.com/office/officeart/2005/8/layout/bList2"/>
    <dgm:cxn modelId="{53B8CA1C-DEC2-4B0C-9FCC-6F8CFF8CE633}" srcId="{C9D3FC61-B973-4DE0-B50E-072D2F3EBC91}" destId="{368FA507-ADE1-4019-9B63-885B62D03260}" srcOrd="0" destOrd="0" parTransId="{B9FA9FAE-5020-4F78-A48B-302BB7707740}" sibTransId="{47AF3395-66A6-47A2-A167-0DB1168310CF}"/>
    <dgm:cxn modelId="{54745D2F-62C3-4691-8871-0A1CA264B65C}" srcId="{423CA869-18AC-4E12-A623-BFAA0790224F}" destId="{160921D5-3EB6-46F9-BBE2-04F70C60D9E9}" srcOrd="0" destOrd="0" parTransId="{F1707AF1-6C99-41DC-8BC7-19FDA77F35B3}" sibTransId="{18D8F3A7-D2B8-4C14-8DC1-E6372BCF1A55}"/>
    <dgm:cxn modelId="{8560516E-2A90-40DA-B40E-026644EF4C72}" type="presOf" srcId="{368FA507-ADE1-4019-9B63-885B62D03260}" destId="{597EB4EF-B6C6-4009-BDE9-25A0DC8AB896}" srcOrd="0" destOrd="0" presId="urn:microsoft.com/office/officeart/2005/8/layout/bList2"/>
    <dgm:cxn modelId="{5B858540-9D21-4DCD-B00B-27F9DB084521}" type="presParOf" srcId="{244EDEDC-5A07-4DE6-B059-A2F7C608C4A8}" destId="{44AE2B7D-B516-4015-B22F-4428A5F3B84B}" srcOrd="0" destOrd="0" presId="urn:microsoft.com/office/officeart/2005/8/layout/bList2"/>
    <dgm:cxn modelId="{5C98FE50-B554-4C4D-99DE-8BD3DBAA99BD}" type="presParOf" srcId="{44AE2B7D-B516-4015-B22F-4428A5F3B84B}" destId="{F99F9839-12E0-4BBF-AF3E-1E8036297F2D}" srcOrd="0" destOrd="0" presId="urn:microsoft.com/office/officeart/2005/8/layout/bList2"/>
    <dgm:cxn modelId="{9B2041E1-A5EF-4D6A-9B41-475D510F6D9B}" type="presParOf" srcId="{44AE2B7D-B516-4015-B22F-4428A5F3B84B}" destId="{597EB4EF-B6C6-4009-BDE9-25A0DC8AB896}" srcOrd="1" destOrd="0" presId="urn:microsoft.com/office/officeart/2005/8/layout/bList2"/>
    <dgm:cxn modelId="{3546A858-6B6F-4C7D-8C2B-A1C1537BB87A}" type="presParOf" srcId="{44AE2B7D-B516-4015-B22F-4428A5F3B84B}" destId="{86BD0B59-B56D-4E97-B21E-4BE3C65B4724}" srcOrd="2" destOrd="0" presId="urn:microsoft.com/office/officeart/2005/8/layout/bList2"/>
    <dgm:cxn modelId="{D0086035-3E74-4BC8-AD17-A4999D0052F8}" type="presParOf" srcId="{44AE2B7D-B516-4015-B22F-4428A5F3B84B}" destId="{2B0417CA-2694-44EC-9622-4EA5F22CCD85}" srcOrd="3" destOrd="0" presId="urn:microsoft.com/office/officeart/2005/8/layout/bList2"/>
    <dgm:cxn modelId="{FB9B75C9-C6CF-4743-A9A9-DA5A571D53A1}" type="presParOf" srcId="{244EDEDC-5A07-4DE6-B059-A2F7C608C4A8}" destId="{8B455C52-01BD-4520-BA47-A661FF64EEC2}" srcOrd="1" destOrd="0" presId="urn:microsoft.com/office/officeart/2005/8/layout/bList2"/>
    <dgm:cxn modelId="{4217DEFF-7BB7-49F8-B651-138718CE2F1A}" type="presParOf" srcId="{244EDEDC-5A07-4DE6-B059-A2F7C608C4A8}" destId="{DE53484A-9242-43B2-BAB3-A31B0BAF26FE}" srcOrd="2" destOrd="0" presId="urn:microsoft.com/office/officeart/2005/8/layout/bList2"/>
    <dgm:cxn modelId="{220F5C46-F8A8-4080-ABC1-5818EFFB7158}" type="presParOf" srcId="{DE53484A-9242-43B2-BAB3-A31B0BAF26FE}" destId="{4044F1AB-1BD3-4C99-BCA7-6F35296F7C80}" srcOrd="0" destOrd="0" presId="urn:microsoft.com/office/officeart/2005/8/layout/bList2"/>
    <dgm:cxn modelId="{2378ADE8-A17D-4996-A28E-047DD4438472}" type="presParOf" srcId="{DE53484A-9242-43B2-BAB3-A31B0BAF26FE}" destId="{4DB3D8F6-4C2E-4A31-B0DE-A60F4C71E053}" srcOrd="1" destOrd="0" presId="urn:microsoft.com/office/officeart/2005/8/layout/bList2"/>
    <dgm:cxn modelId="{FB3796C5-6B08-4020-A0CF-AB298B0A7400}" type="presParOf" srcId="{DE53484A-9242-43B2-BAB3-A31B0BAF26FE}" destId="{1D31D89B-71E2-4E55-8FC7-274EB17B4679}" srcOrd="2" destOrd="0" presId="urn:microsoft.com/office/officeart/2005/8/layout/bList2"/>
    <dgm:cxn modelId="{E6B0DDDF-AAE1-4A7B-9087-69CEB3021DCD}" type="presParOf" srcId="{DE53484A-9242-43B2-BAB3-A31B0BAF26FE}" destId="{EC82485E-E234-42B2-AD74-2340E97FC6AB}" srcOrd="3" destOrd="0" presId="urn:microsoft.com/office/officeart/2005/8/layout/bList2"/>
    <dgm:cxn modelId="{B1D8624E-76E9-49BB-81A5-8BD56E130F57}" type="presParOf" srcId="{244EDEDC-5A07-4DE6-B059-A2F7C608C4A8}" destId="{01F55187-4D48-4636-89FB-6BA40F544061}" srcOrd="3" destOrd="0" presId="urn:microsoft.com/office/officeart/2005/8/layout/bList2"/>
    <dgm:cxn modelId="{D14DF6D0-8904-4953-B0AA-2A6FEA030BC0}" type="presParOf" srcId="{244EDEDC-5A07-4DE6-B059-A2F7C608C4A8}" destId="{07147DD5-7C82-4260-886C-F3709E0F2B1C}" srcOrd="4" destOrd="0" presId="urn:microsoft.com/office/officeart/2005/8/layout/bList2"/>
    <dgm:cxn modelId="{A445E471-518E-43F8-81E8-55C1D810ED8E}" type="presParOf" srcId="{07147DD5-7C82-4260-886C-F3709E0F2B1C}" destId="{ADDE4873-38E9-462B-8904-289D91AB4C28}" srcOrd="0" destOrd="0" presId="urn:microsoft.com/office/officeart/2005/8/layout/bList2"/>
    <dgm:cxn modelId="{A43648A5-4504-47A5-A7B1-458CAE5BF9A1}" type="presParOf" srcId="{07147DD5-7C82-4260-886C-F3709E0F2B1C}" destId="{A209A307-932E-467A-881D-6667AC046D54}" srcOrd="1" destOrd="0" presId="urn:microsoft.com/office/officeart/2005/8/layout/bList2"/>
    <dgm:cxn modelId="{BCD36D81-EDE4-4700-922C-EDB0C923C2FA}" type="presParOf" srcId="{07147DD5-7C82-4260-886C-F3709E0F2B1C}" destId="{DEBC0877-CA2A-4650-8497-FFD9172B5B4C}" srcOrd="2" destOrd="0" presId="urn:microsoft.com/office/officeart/2005/8/layout/bList2"/>
    <dgm:cxn modelId="{43911777-DDF8-44D9-80BE-96D321015B69}" type="presParOf" srcId="{07147DD5-7C82-4260-886C-F3709E0F2B1C}" destId="{24DC818C-6FEE-453E-A8C3-B3A01EC21F66}"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Vulnerabilidad</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Informar</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r>
            <a:rPr lang="es-MX" sz="1800" b="1" dirty="0" smtClean="0">
              <a:latin typeface="Calibri" panose="020F0502020204030204" pitchFamily="34" charset="0"/>
            </a:rPr>
            <a:t>Cuando el gasto mensual o acumulado sea igual o superior en 1,285  SMG DF $ 83,216  tarjeta de crédito y tarjeta de servicios o 645 SMGDF $41,770 Tarjeta  pre-pagada.</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Prohibición</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latin typeface="Calibri" panose="020F0502020204030204" pitchFamily="34" charset="0"/>
            </a:rPr>
            <a:t>Gasto mensual o acumulado para tarjeta de crédito o de servicios de 805 SMG DF $ 52,132 y para tarjetas pre-pagadas de 645 SMGDF $ 41,770.</a:t>
          </a:r>
          <a:endParaRPr lang="es-MX" sz="18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6">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3"/>
      <dgm:spPr/>
    </dgm:pt>
    <dgm:pt modelId="{3B6B729A-B53B-467B-82B5-61145116690A}" type="pres">
      <dgm:prSet presAssocID="{F86083ED-9910-4962-9BAD-643B288F3582}" presName="Child" presStyleLbl="revTx" presStyleIdx="3" presStyleCnt="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3"/>
      <dgm:spPr/>
    </dgm:pt>
    <dgm:pt modelId="{3A9057A8-5242-438B-8FFA-61459AC97D8A}" type="pres">
      <dgm:prSet presAssocID="{3384C414-805A-4542-AD9F-156E854E16E0}" presName="Child" presStyleLbl="revTx" presStyleIdx="5" presStyleCnt="6">
        <dgm:presLayoutVars>
          <dgm:chMax val="0"/>
          <dgm:chPref val="0"/>
          <dgm:bulletEnabled val="1"/>
        </dgm:presLayoutVars>
      </dgm:prSet>
      <dgm:spPr/>
      <dgm:t>
        <a:bodyPr/>
        <a:lstStyle/>
        <a:p>
          <a:endParaRPr lang="es-MX"/>
        </a:p>
      </dgm:t>
    </dgm:pt>
  </dgm:ptLst>
  <dgm:cxnLst>
    <dgm:cxn modelId="{2C33128D-6C96-4323-BECC-CBF9D1706B95}" type="presOf" srcId="{3384C414-805A-4542-AD9F-156E854E16E0}" destId="{3E0595D3-1AC9-4CCF-B57B-E70E40790102}"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1A61223F-2E71-4D2F-A2B3-55A8EDDE8FDB}" type="presOf" srcId="{F86083ED-9910-4962-9BAD-643B288F3582}" destId="{78F3FCC6-3EC1-4015-A504-A28665F6BA01}"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39BB74CB-9DC8-456F-A5A4-E52D6CF89B10}" srcId="{B48FC044-3C56-40E2-A5E1-04FB365DA1A8}" destId="{7D41E34B-5296-4E3E-8685-F55C2AE98D50}" srcOrd="0" destOrd="0" parTransId="{8F88FD28-B2BB-4792-B03E-A59CC6ED0279}" sibTransId="{3F7BD3DE-68D8-4E7D-948C-2F8E9667B88A}"/>
    <dgm:cxn modelId="{16C1B0C0-3BC6-4641-A2C3-F70C1442F3B5}" srcId="{3384C414-805A-4542-AD9F-156E854E16E0}" destId="{21B09D79-79CB-4B21-AB66-5283AD4B0F6B}" srcOrd="1" destOrd="0" parTransId="{851B328F-EF6C-4B03-8F5A-82C8D9220C77}" sibTransId="{2F859E04-DB3B-4E47-892A-CDF86B3ED469}"/>
    <dgm:cxn modelId="{1D95A034-3585-49BC-9A97-F8B3897B99D0}" type="presOf" srcId="{B48FC044-3C56-40E2-A5E1-04FB365DA1A8}" destId="{E2F21741-E082-47B4-9E28-5C82B24DADCE}"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AA5715D1-3B69-4B02-8D06-5478771A0F0A}" type="presOf" srcId="{7D41E34B-5296-4E3E-8685-F55C2AE98D50}" destId="{EC43A7A2-257F-434E-A7A1-AAF4C15B6E86}" srcOrd="0" destOrd="0" presId="urn:microsoft.com/office/officeart/2011/layout/TabList"/>
    <dgm:cxn modelId="{4DBF84B2-5EB5-43A0-AD1B-A38F38C19F1D}" type="presOf" srcId="{21B09D79-79CB-4B21-AB66-5283AD4B0F6B}" destId="{3A9057A8-5242-438B-8FFA-61459AC97D8A}" srcOrd="0" destOrd="0" presId="urn:microsoft.com/office/officeart/2011/layout/TabList"/>
    <dgm:cxn modelId="{39D49332-C01C-4A80-A114-8DAA79602EDD}" type="presOf" srcId="{3587389C-5A1C-4827-BC6E-D7A95FEFEDF4}" destId="{C43BCF37-6F53-439E-BF3A-B58F46B454D7}" srcOrd="0" destOrd="0" presId="urn:microsoft.com/office/officeart/2011/layout/TabList"/>
    <dgm:cxn modelId="{95D561DA-4A47-4342-B8CB-6B4ED7C75CF2}" type="presOf" srcId="{014C95B9-9284-44EB-90BE-9DE775D2201B}" destId="{3B6B729A-B53B-467B-82B5-61145116690A}" srcOrd="0" destOrd="0" presId="urn:microsoft.com/office/officeart/2011/layout/TabList"/>
    <dgm:cxn modelId="{27AF45FB-87B5-455A-B03A-E38AD7663A3B}" srcId="{4E86A853-2F75-42AC-83F0-1D72C41D5394}" destId="{3384C414-805A-4542-AD9F-156E854E16E0}" srcOrd="2" destOrd="0" parTransId="{F6ED487A-963B-4419-8859-7DC27F23FFB2}" sibTransId="{00209D46-96D6-449E-B697-E21D1EAA1F23}"/>
    <dgm:cxn modelId="{84C29ABB-D232-47E1-876F-1926C643E45E}" srcId="{F86083ED-9910-4962-9BAD-643B288F3582}" destId="{3DD3AB45-63BC-44D1-82EE-470CD91CDDC9}" srcOrd="0" destOrd="0" parTransId="{86D80ED3-D8DE-4169-8BD0-EE24BD465F6E}" sibTransId="{83A984BA-60A9-43EC-955B-3F6A1AF0CDC8}"/>
    <dgm:cxn modelId="{54D1DE5F-43C7-4298-AF1E-DAC32B29CAFC}" type="presOf" srcId="{4E86A853-2F75-42AC-83F0-1D72C41D5394}" destId="{57116F7E-05C0-40D4-B886-2E20D97D3DF1}" srcOrd="0" destOrd="0" presId="urn:microsoft.com/office/officeart/2011/layout/TabList"/>
    <dgm:cxn modelId="{C4847CCA-FE85-4D3C-BBC0-B646E5DB2723}" type="presOf" srcId="{7D589EE3-4371-4EF5-AE13-E2E0B725EE0D}" destId="{3BF687A6-A566-46D3-A5DB-F4C3BE28B1C0}"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5E8D5F18-AB3F-43AA-87F6-5DF980C39BA8}" type="presOf" srcId="{3DD3AB45-63BC-44D1-82EE-470CD91CDDC9}" destId="{180A328F-11C1-43AD-AA8D-7E3AD13EA838}" srcOrd="0" destOrd="0" presId="urn:microsoft.com/office/officeart/2011/layout/TabList"/>
    <dgm:cxn modelId="{040E4B74-BCED-4CB7-BD09-31FC8B277DDB}" srcId="{4E86A853-2F75-42AC-83F0-1D72C41D5394}" destId="{F86083ED-9910-4962-9BAD-643B288F3582}" srcOrd="1" destOrd="0" parTransId="{F383E074-A013-4164-9C01-27A23ED731AA}" sibTransId="{AC76D116-798B-4228-9C5B-4D6895CAD5F5}"/>
    <dgm:cxn modelId="{8CB52E89-344D-410D-BBF9-E351DE364426}" type="presParOf" srcId="{57116F7E-05C0-40D4-B886-2E20D97D3DF1}" destId="{FCB2D98F-B26C-4DB9-86F3-24167EB5821A}" srcOrd="0" destOrd="0" presId="urn:microsoft.com/office/officeart/2011/layout/TabList"/>
    <dgm:cxn modelId="{69D53DF3-5D46-4084-80A1-67F8B818710D}" type="presParOf" srcId="{FCB2D98F-B26C-4DB9-86F3-24167EB5821A}" destId="{EC43A7A2-257F-434E-A7A1-AAF4C15B6E86}" srcOrd="0" destOrd="0" presId="urn:microsoft.com/office/officeart/2011/layout/TabList"/>
    <dgm:cxn modelId="{62648CE0-EDBA-45B2-8A2D-A1B22A1A98D2}" type="presParOf" srcId="{FCB2D98F-B26C-4DB9-86F3-24167EB5821A}" destId="{E2F21741-E082-47B4-9E28-5C82B24DADCE}" srcOrd="1" destOrd="0" presId="urn:microsoft.com/office/officeart/2011/layout/TabList"/>
    <dgm:cxn modelId="{F4CA114F-D851-40A1-94B7-EE0BABAA0F2F}" type="presParOf" srcId="{FCB2D98F-B26C-4DB9-86F3-24167EB5821A}" destId="{28D87D90-6C97-4A67-B0FC-72BA209EC678}" srcOrd="2" destOrd="0" presId="urn:microsoft.com/office/officeart/2011/layout/TabList"/>
    <dgm:cxn modelId="{162C6D6C-8B40-4CD5-89FE-9B2141B27E8B}" type="presParOf" srcId="{57116F7E-05C0-40D4-B886-2E20D97D3DF1}" destId="{3BF687A6-A566-46D3-A5DB-F4C3BE28B1C0}" srcOrd="1" destOrd="0" presId="urn:microsoft.com/office/officeart/2011/layout/TabList"/>
    <dgm:cxn modelId="{E8BA0198-4E47-4AAF-812B-7DAF32362C14}" type="presParOf" srcId="{57116F7E-05C0-40D4-B886-2E20D97D3DF1}" destId="{CF120F95-E1C4-4A5E-9D52-862551B8FD4E}" srcOrd="2" destOrd="0" presId="urn:microsoft.com/office/officeart/2011/layout/TabList"/>
    <dgm:cxn modelId="{49D3CE63-8BA2-4985-BE35-062358320D4A}" type="presParOf" srcId="{57116F7E-05C0-40D4-B886-2E20D97D3DF1}" destId="{D3F34C47-94DE-4177-9B49-B4CF3E45A7DB}" srcOrd="3" destOrd="0" presId="urn:microsoft.com/office/officeart/2011/layout/TabList"/>
    <dgm:cxn modelId="{C9761708-6292-4253-8E31-BE883804A337}" type="presParOf" srcId="{D3F34C47-94DE-4177-9B49-B4CF3E45A7DB}" destId="{180A328F-11C1-43AD-AA8D-7E3AD13EA838}" srcOrd="0" destOrd="0" presId="urn:microsoft.com/office/officeart/2011/layout/TabList"/>
    <dgm:cxn modelId="{AE82887C-AEDC-41C8-8A7B-50DDA519FB1E}" type="presParOf" srcId="{D3F34C47-94DE-4177-9B49-B4CF3E45A7DB}" destId="{78F3FCC6-3EC1-4015-A504-A28665F6BA01}" srcOrd="1" destOrd="0" presId="urn:microsoft.com/office/officeart/2011/layout/TabList"/>
    <dgm:cxn modelId="{4064C249-8C2D-4C2D-A348-5D40C9A7FDFC}" type="presParOf" srcId="{D3F34C47-94DE-4177-9B49-B4CF3E45A7DB}" destId="{E76AB7F4-0720-42E3-9D01-A3ADE75E55CC}" srcOrd="2" destOrd="0" presId="urn:microsoft.com/office/officeart/2011/layout/TabList"/>
    <dgm:cxn modelId="{9F1BE30C-72DE-496B-AF85-957610EA107C}" type="presParOf" srcId="{57116F7E-05C0-40D4-B886-2E20D97D3DF1}" destId="{3B6B729A-B53B-467B-82B5-61145116690A}" srcOrd="4" destOrd="0" presId="urn:microsoft.com/office/officeart/2011/layout/TabList"/>
    <dgm:cxn modelId="{ABC9F1CC-DB43-4E72-9E76-258ACFF0C641}" type="presParOf" srcId="{57116F7E-05C0-40D4-B886-2E20D97D3DF1}" destId="{B0A33234-31D5-42E5-A68F-0CEEF9992C4F}" srcOrd="5" destOrd="0" presId="urn:microsoft.com/office/officeart/2011/layout/TabList"/>
    <dgm:cxn modelId="{16239099-5F18-448C-B4B3-501359204194}" type="presParOf" srcId="{57116F7E-05C0-40D4-B886-2E20D97D3DF1}" destId="{32E16AF0-99D7-4684-BB99-27003D656046}" srcOrd="6" destOrd="0" presId="urn:microsoft.com/office/officeart/2011/layout/TabList"/>
    <dgm:cxn modelId="{DC1C4D3C-29A5-439E-A088-97FF90E07C7F}" type="presParOf" srcId="{32E16AF0-99D7-4684-BB99-27003D656046}" destId="{C43BCF37-6F53-439E-BF3A-B58F46B454D7}" srcOrd="0" destOrd="0" presId="urn:microsoft.com/office/officeart/2011/layout/TabList"/>
    <dgm:cxn modelId="{39888B09-41C2-4CC1-BA89-883B39A3F25E}" type="presParOf" srcId="{32E16AF0-99D7-4684-BB99-27003D656046}" destId="{3E0595D3-1AC9-4CCF-B57B-E70E40790102}" srcOrd="1" destOrd="0" presId="urn:microsoft.com/office/officeart/2011/layout/TabList"/>
    <dgm:cxn modelId="{6C1ECE02-B4FF-4BF4-B578-FC5B70FFCCB6}" type="presParOf" srcId="{32E16AF0-99D7-4684-BB99-27003D656046}" destId="{D7CC4908-55BF-4BE5-8F8D-1B66320408CA}" srcOrd="2" destOrd="0" presId="urn:microsoft.com/office/officeart/2011/layout/TabList"/>
    <dgm:cxn modelId="{1031E33D-B0E5-417D-9E19-24100328D13B}" type="presParOf" srcId="{57116F7E-05C0-40D4-B886-2E20D97D3DF1}" destId="{3A9057A8-5242-438B-8FFA-61459AC97D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97B5EC-C23F-445E-BDD6-71F93FDB88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6F04FAC-7EBD-4DE8-AD65-B7A022219DAA}">
      <dgm:prSet phldrT="[Texto]" custT="1"/>
      <dgm:spPr/>
      <dgm:t>
        <a:bodyPr/>
        <a:lstStyle/>
        <a:p>
          <a:r>
            <a:rPr lang="es-MX" sz="2000" dirty="0" smtClean="0"/>
            <a:t>Custodiar, proteger, resguardar y evitar.</a:t>
          </a:r>
        </a:p>
        <a:p>
          <a:endParaRPr lang="es-MX" sz="2300" dirty="0"/>
        </a:p>
      </dgm:t>
    </dgm:pt>
    <dgm:pt modelId="{F9A8B153-523C-4F96-9C01-19C1F7053E75}" type="parTrans" cxnId="{9B3C2F26-3C2D-427C-93B1-3AB68158935B}">
      <dgm:prSet/>
      <dgm:spPr/>
      <dgm:t>
        <a:bodyPr/>
        <a:lstStyle/>
        <a:p>
          <a:endParaRPr lang="es-MX"/>
        </a:p>
      </dgm:t>
    </dgm:pt>
    <dgm:pt modelId="{079D8F6B-7321-4A3D-B715-2B971C21AEA2}" type="sibTrans" cxnId="{9B3C2F26-3C2D-427C-93B1-3AB68158935B}">
      <dgm:prSet/>
      <dgm:spPr/>
      <dgm:t>
        <a:bodyPr/>
        <a:lstStyle/>
        <a:p>
          <a:endParaRPr lang="es-MX"/>
        </a:p>
      </dgm:t>
    </dgm:pt>
    <dgm:pt modelId="{702184FC-17D8-4A68-95D3-3BFCA4F7A9ED}">
      <dgm:prSet phldrT="[Texto]" custT="1"/>
      <dgm:spPr/>
      <dgm:t>
        <a:bodyPr/>
        <a:lstStyle/>
        <a:p>
          <a:pPr algn="just"/>
          <a:r>
            <a:rPr lang="es-MX" sz="2000" dirty="0" smtClean="0"/>
            <a:t>Destrucción u ocultamiento de información soporte que identifique a usuarios</a:t>
          </a:r>
          <a:endParaRPr lang="es-MX" sz="2000" dirty="0"/>
        </a:p>
      </dgm:t>
    </dgm:pt>
    <dgm:pt modelId="{606EDE35-E7EB-46D0-A0BE-064B9481461C}" type="parTrans" cxnId="{F1750291-7D4A-43D8-8DF0-D1A7BA816B46}">
      <dgm:prSet/>
      <dgm:spPr/>
      <dgm:t>
        <a:bodyPr/>
        <a:lstStyle/>
        <a:p>
          <a:endParaRPr lang="es-MX"/>
        </a:p>
      </dgm:t>
    </dgm:pt>
    <dgm:pt modelId="{D0ECB9F7-5778-44F1-8AF0-FB21FCFFD609}" type="sibTrans" cxnId="{F1750291-7D4A-43D8-8DF0-D1A7BA816B46}">
      <dgm:prSet/>
      <dgm:spPr/>
      <dgm:t>
        <a:bodyPr/>
        <a:lstStyle/>
        <a:p>
          <a:endParaRPr lang="es-MX"/>
        </a:p>
      </dgm:t>
    </dgm:pt>
    <dgm:pt modelId="{144F121E-2F68-4DB2-BBA8-90ECC18920B6}">
      <dgm:prSet phldrT="[Texto]" custT="1"/>
      <dgm:spPr/>
      <dgm:t>
        <a:bodyPr/>
        <a:lstStyle/>
        <a:p>
          <a:r>
            <a:rPr lang="es-MX" sz="2000" dirty="0" smtClean="0"/>
            <a:t>Brindar facilidades.</a:t>
          </a:r>
          <a:endParaRPr lang="es-MX" sz="2000" dirty="0"/>
        </a:p>
      </dgm:t>
    </dgm:pt>
    <dgm:pt modelId="{513AA033-273F-4304-8C50-CAFCB078A658}" type="parTrans" cxnId="{395D3549-1230-4287-9173-CFFFC4A00392}">
      <dgm:prSet/>
      <dgm:spPr/>
      <dgm:t>
        <a:bodyPr/>
        <a:lstStyle/>
        <a:p>
          <a:endParaRPr lang="es-MX"/>
        </a:p>
      </dgm:t>
    </dgm:pt>
    <dgm:pt modelId="{A65B8183-AA03-4435-AC50-8265BE75F3B5}" type="sibTrans" cxnId="{395D3549-1230-4287-9173-CFFFC4A00392}">
      <dgm:prSet/>
      <dgm:spPr/>
      <dgm:t>
        <a:bodyPr/>
        <a:lstStyle/>
        <a:p>
          <a:endParaRPr lang="es-MX"/>
        </a:p>
      </dgm:t>
    </dgm:pt>
    <dgm:pt modelId="{CC84EC23-F9F2-4239-B9DB-9D0042B7FF12}">
      <dgm:prSet phldrT="[Texto]" custT="1"/>
      <dgm:spPr/>
      <dgm:t>
        <a:bodyPr/>
        <a:lstStyle/>
        <a:p>
          <a:pPr algn="just"/>
          <a:r>
            <a:rPr lang="es-MX" sz="2000" dirty="0" smtClean="0"/>
            <a:t>Las que sean necesarias para llevar a cabo las visitas de verificación</a:t>
          </a:r>
          <a:endParaRPr lang="es-MX" sz="2000" dirty="0"/>
        </a:p>
      </dgm:t>
    </dgm:pt>
    <dgm:pt modelId="{93585556-E696-4429-994D-43A2B496E929}" type="parTrans" cxnId="{E12B72F3-1D1E-4D1B-8FE0-F3B9CA1C530C}">
      <dgm:prSet/>
      <dgm:spPr/>
      <dgm:t>
        <a:bodyPr/>
        <a:lstStyle/>
        <a:p>
          <a:endParaRPr lang="es-MX"/>
        </a:p>
      </dgm:t>
    </dgm:pt>
    <dgm:pt modelId="{D8F8F901-82D2-4AE4-AD05-48D4B6FE6C10}" type="sibTrans" cxnId="{E12B72F3-1D1E-4D1B-8FE0-F3B9CA1C530C}">
      <dgm:prSet/>
      <dgm:spPr/>
      <dgm:t>
        <a:bodyPr/>
        <a:lstStyle/>
        <a:p>
          <a:endParaRPr lang="es-MX"/>
        </a:p>
      </dgm:t>
    </dgm:pt>
    <dgm:pt modelId="{163EF98C-F8B4-4034-A8E6-7ED6BB614BFE}">
      <dgm:prSet phldrT="[Texto]" custT="1"/>
      <dgm:spPr/>
      <dgm:t>
        <a:bodyPr/>
        <a:lstStyle/>
        <a:p>
          <a:r>
            <a:rPr lang="es-MX" sz="2000" dirty="0" smtClean="0"/>
            <a:t>Presentar los avisos.</a:t>
          </a:r>
          <a:endParaRPr lang="es-MX" sz="2000" dirty="0"/>
        </a:p>
      </dgm:t>
    </dgm:pt>
    <dgm:pt modelId="{687A69D1-1518-4EAD-A1BF-BF48DA2FEE7B}" type="parTrans" cxnId="{04137E06-4B66-42BD-A0FB-53F744905491}">
      <dgm:prSet/>
      <dgm:spPr/>
      <dgm:t>
        <a:bodyPr/>
        <a:lstStyle/>
        <a:p>
          <a:endParaRPr lang="es-MX"/>
        </a:p>
      </dgm:t>
    </dgm:pt>
    <dgm:pt modelId="{9437A8A8-023E-4E31-8B41-743E313F1196}" type="sibTrans" cxnId="{04137E06-4B66-42BD-A0FB-53F744905491}">
      <dgm:prSet/>
      <dgm:spPr/>
      <dgm:t>
        <a:bodyPr/>
        <a:lstStyle/>
        <a:p>
          <a:endParaRPr lang="es-MX"/>
        </a:p>
      </dgm:t>
    </dgm:pt>
    <dgm:pt modelId="{E24379BA-ED1A-4B3E-B60A-F2EB7291DE1B}">
      <dgm:prSet phldrT="[Texto]" custT="1"/>
      <dgm:spPr/>
      <dgm:t>
        <a:bodyPr/>
        <a:lstStyle/>
        <a:p>
          <a:r>
            <a:rPr lang="es-MX" sz="2000" dirty="0" smtClean="0"/>
            <a:t>En los términos y plazos de Ley</a:t>
          </a:r>
          <a:endParaRPr lang="es-MX" sz="2000" dirty="0"/>
        </a:p>
      </dgm:t>
    </dgm:pt>
    <dgm:pt modelId="{934DFCF7-6E0E-4473-B874-FBCD9FC4F3C8}" type="parTrans" cxnId="{15CF96AB-5663-4CCD-A1EF-085DEC943EAB}">
      <dgm:prSet/>
      <dgm:spPr/>
      <dgm:t>
        <a:bodyPr/>
        <a:lstStyle/>
        <a:p>
          <a:endParaRPr lang="es-MX"/>
        </a:p>
      </dgm:t>
    </dgm:pt>
    <dgm:pt modelId="{52AA1692-6EE0-4186-99D7-7222A717BB20}" type="sibTrans" cxnId="{15CF96AB-5663-4CCD-A1EF-085DEC943EAB}">
      <dgm:prSet/>
      <dgm:spPr/>
      <dgm:t>
        <a:bodyPr/>
        <a:lstStyle/>
        <a:p>
          <a:endParaRPr lang="es-MX"/>
        </a:p>
      </dgm:t>
    </dgm:pt>
    <dgm:pt modelId="{BAE5F7A2-3C34-4363-9FD9-065936A453CB}">
      <dgm:prSet phldrT="[Texto]" custT="1"/>
      <dgm:spPr/>
      <dgm:t>
        <a:bodyPr/>
        <a:lstStyle/>
        <a:p>
          <a:pPr algn="just"/>
          <a:r>
            <a:rPr lang="es-MX" sz="2000" dirty="0" smtClean="0"/>
            <a:t>Conservar por un plazo de 5 años </a:t>
          </a:r>
          <a:endParaRPr lang="es-MX" sz="2000" dirty="0"/>
        </a:p>
      </dgm:t>
    </dgm:pt>
    <dgm:pt modelId="{C07542B9-BED8-4BAC-BF86-174C8956F00D}" type="parTrans" cxnId="{0BDAFEF0-82D6-474D-A4D5-0379B2140BB8}">
      <dgm:prSet/>
      <dgm:spPr/>
      <dgm:t>
        <a:bodyPr/>
        <a:lstStyle/>
        <a:p>
          <a:endParaRPr lang="es-MX"/>
        </a:p>
      </dgm:t>
    </dgm:pt>
    <dgm:pt modelId="{6ADB4BC1-82B8-4672-B426-734E153535FD}" type="sibTrans" cxnId="{0BDAFEF0-82D6-474D-A4D5-0379B2140BB8}">
      <dgm:prSet/>
      <dgm:spPr/>
      <dgm:t>
        <a:bodyPr/>
        <a:lstStyle/>
        <a:p>
          <a:endParaRPr lang="es-MX"/>
        </a:p>
      </dgm:t>
    </dgm:pt>
    <dgm:pt modelId="{88A93D0F-1EAC-42C6-B4C8-86613C142A85}">
      <dgm:prSet phldrT="[Texto]"/>
      <dgm:spPr/>
      <dgm:t>
        <a:bodyPr/>
        <a:lstStyle/>
        <a:p>
          <a:pPr algn="l"/>
          <a:endParaRPr lang="es-MX" sz="1900" dirty="0"/>
        </a:p>
      </dgm:t>
    </dgm:pt>
    <dgm:pt modelId="{2613048A-3776-4AC9-9311-06D8624EB086}" type="parTrans" cxnId="{AC8EC564-26B2-4334-A7E0-C18E5584324A}">
      <dgm:prSet/>
      <dgm:spPr/>
      <dgm:t>
        <a:bodyPr/>
        <a:lstStyle/>
        <a:p>
          <a:endParaRPr lang="es-MX"/>
        </a:p>
      </dgm:t>
    </dgm:pt>
    <dgm:pt modelId="{03B64A12-1651-4385-9613-D176BDFECC16}" type="sibTrans" cxnId="{AC8EC564-26B2-4334-A7E0-C18E5584324A}">
      <dgm:prSet/>
      <dgm:spPr/>
      <dgm:t>
        <a:bodyPr/>
        <a:lstStyle/>
        <a:p>
          <a:endParaRPr lang="es-MX"/>
        </a:p>
      </dgm:t>
    </dgm:pt>
    <dgm:pt modelId="{4C6D54BD-0532-49A6-ABED-4D41D91A9B9F}">
      <dgm:prSet phldrT="[Texto]" custT="1"/>
      <dgm:spPr/>
      <dgm:t>
        <a:bodyPr/>
        <a:lstStyle/>
        <a:p>
          <a:pPr algn="l"/>
          <a:endParaRPr lang="es-MX" sz="2000" dirty="0"/>
        </a:p>
      </dgm:t>
    </dgm:pt>
    <dgm:pt modelId="{24F37FEC-83D6-486D-AB34-806704E354E4}" type="parTrans" cxnId="{E57A3FF3-7242-464E-A9A1-94C167B228E9}">
      <dgm:prSet/>
      <dgm:spPr/>
      <dgm:t>
        <a:bodyPr/>
        <a:lstStyle/>
        <a:p>
          <a:endParaRPr lang="es-MX"/>
        </a:p>
      </dgm:t>
    </dgm:pt>
    <dgm:pt modelId="{825B76EE-7057-4615-9B90-08FF339CC147}" type="sibTrans" cxnId="{E57A3FF3-7242-464E-A9A1-94C167B228E9}">
      <dgm:prSet/>
      <dgm:spPr/>
      <dgm:t>
        <a:bodyPr/>
        <a:lstStyle/>
        <a:p>
          <a:endParaRPr lang="es-MX"/>
        </a:p>
      </dgm:t>
    </dgm:pt>
    <dgm:pt modelId="{8D25DD7B-5501-4D73-A780-397C73947E9A}" type="pres">
      <dgm:prSet presAssocID="{C097B5EC-C23F-445E-BDD6-71F93FDB88B7}" presName="Name0" presStyleCnt="0">
        <dgm:presLayoutVars>
          <dgm:dir/>
          <dgm:animLvl val="lvl"/>
          <dgm:resizeHandles val="exact"/>
        </dgm:presLayoutVars>
      </dgm:prSet>
      <dgm:spPr/>
      <dgm:t>
        <a:bodyPr/>
        <a:lstStyle/>
        <a:p>
          <a:endParaRPr lang="es-MX"/>
        </a:p>
      </dgm:t>
    </dgm:pt>
    <dgm:pt modelId="{C50146A3-90D0-463C-BA2B-CEB7E63C79B9}" type="pres">
      <dgm:prSet presAssocID="{B6F04FAC-7EBD-4DE8-AD65-B7A022219DAA}" presName="linNode" presStyleCnt="0"/>
      <dgm:spPr/>
    </dgm:pt>
    <dgm:pt modelId="{1C902497-1A0A-44AB-B987-880D25EA08A7}" type="pres">
      <dgm:prSet presAssocID="{B6F04FAC-7EBD-4DE8-AD65-B7A022219DAA}" presName="parentText" presStyleLbl="node1" presStyleIdx="0" presStyleCnt="3">
        <dgm:presLayoutVars>
          <dgm:chMax val="1"/>
          <dgm:bulletEnabled val="1"/>
        </dgm:presLayoutVars>
      </dgm:prSet>
      <dgm:spPr/>
      <dgm:t>
        <a:bodyPr/>
        <a:lstStyle/>
        <a:p>
          <a:endParaRPr lang="es-MX"/>
        </a:p>
      </dgm:t>
    </dgm:pt>
    <dgm:pt modelId="{E6419201-7243-43F5-9BFF-DB9DF9967B8D}" type="pres">
      <dgm:prSet presAssocID="{B6F04FAC-7EBD-4DE8-AD65-B7A022219DAA}" presName="descendantText" presStyleLbl="alignAccFollowNode1" presStyleIdx="0" presStyleCnt="3">
        <dgm:presLayoutVars>
          <dgm:bulletEnabled val="1"/>
        </dgm:presLayoutVars>
      </dgm:prSet>
      <dgm:spPr/>
      <dgm:t>
        <a:bodyPr/>
        <a:lstStyle/>
        <a:p>
          <a:endParaRPr lang="es-MX"/>
        </a:p>
      </dgm:t>
    </dgm:pt>
    <dgm:pt modelId="{D6215315-E4E8-472F-A5D4-B87308490A73}" type="pres">
      <dgm:prSet presAssocID="{079D8F6B-7321-4A3D-B715-2B971C21AEA2}" presName="sp" presStyleCnt="0"/>
      <dgm:spPr/>
    </dgm:pt>
    <dgm:pt modelId="{B54E0B34-04D9-4C3B-93F9-DE3C03F818FD}" type="pres">
      <dgm:prSet presAssocID="{144F121E-2F68-4DB2-BBA8-90ECC18920B6}" presName="linNode" presStyleCnt="0"/>
      <dgm:spPr/>
    </dgm:pt>
    <dgm:pt modelId="{4EB55A9C-000B-4516-A973-3540E774C254}" type="pres">
      <dgm:prSet presAssocID="{144F121E-2F68-4DB2-BBA8-90ECC18920B6}" presName="parentText" presStyleLbl="node1" presStyleIdx="1" presStyleCnt="3">
        <dgm:presLayoutVars>
          <dgm:chMax val="1"/>
          <dgm:bulletEnabled val="1"/>
        </dgm:presLayoutVars>
      </dgm:prSet>
      <dgm:spPr/>
      <dgm:t>
        <a:bodyPr/>
        <a:lstStyle/>
        <a:p>
          <a:endParaRPr lang="es-MX"/>
        </a:p>
      </dgm:t>
    </dgm:pt>
    <dgm:pt modelId="{5B4BC019-7B7A-4B81-A6E0-D77011695B16}" type="pres">
      <dgm:prSet presAssocID="{144F121E-2F68-4DB2-BBA8-90ECC18920B6}" presName="descendantText" presStyleLbl="alignAccFollowNode1" presStyleIdx="1" presStyleCnt="3">
        <dgm:presLayoutVars>
          <dgm:bulletEnabled val="1"/>
        </dgm:presLayoutVars>
      </dgm:prSet>
      <dgm:spPr/>
      <dgm:t>
        <a:bodyPr/>
        <a:lstStyle/>
        <a:p>
          <a:endParaRPr lang="es-MX"/>
        </a:p>
      </dgm:t>
    </dgm:pt>
    <dgm:pt modelId="{719C5F75-7DF7-4AA9-A967-C6641EFD9188}" type="pres">
      <dgm:prSet presAssocID="{A65B8183-AA03-4435-AC50-8265BE75F3B5}" presName="sp" presStyleCnt="0"/>
      <dgm:spPr/>
    </dgm:pt>
    <dgm:pt modelId="{263772EA-9DEC-4C99-985D-1CF89094D16B}" type="pres">
      <dgm:prSet presAssocID="{163EF98C-F8B4-4034-A8E6-7ED6BB614BFE}" presName="linNode" presStyleCnt="0"/>
      <dgm:spPr/>
    </dgm:pt>
    <dgm:pt modelId="{3C53702F-5354-4CAE-BB99-9E1900BAA72F}" type="pres">
      <dgm:prSet presAssocID="{163EF98C-F8B4-4034-A8E6-7ED6BB614BFE}" presName="parentText" presStyleLbl="node1" presStyleIdx="2" presStyleCnt="3">
        <dgm:presLayoutVars>
          <dgm:chMax val="1"/>
          <dgm:bulletEnabled val="1"/>
        </dgm:presLayoutVars>
      </dgm:prSet>
      <dgm:spPr/>
      <dgm:t>
        <a:bodyPr/>
        <a:lstStyle/>
        <a:p>
          <a:endParaRPr lang="es-MX"/>
        </a:p>
      </dgm:t>
    </dgm:pt>
    <dgm:pt modelId="{2682F52D-B980-49B7-871C-CE647E62FDAF}" type="pres">
      <dgm:prSet presAssocID="{163EF98C-F8B4-4034-A8E6-7ED6BB614BFE}" presName="descendantText" presStyleLbl="alignAccFollowNode1" presStyleIdx="2" presStyleCnt="3">
        <dgm:presLayoutVars>
          <dgm:bulletEnabled val="1"/>
        </dgm:presLayoutVars>
      </dgm:prSet>
      <dgm:spPr/>
      <dgm:t>
        <a:bodyPr/>
        <a:lstStyle/>
        <a:p>
          <a:endParaRPr lang="es-MX"/>
        </a:p>
      </dgm:t>
    </dgm:pt>
  </dgm:ptLst>
  <dgm:cxnLst>
    <dgm:cxn modelId="{0BDAFEF0-82D6-474D-A4D5-0379B2140BB8}" srcId="{B6F04FAC-7EBD-4DE8-AD65-B7A022219DAA}" destId="{BAE5F7A2-3C34-4363-9FD9-065936A453CB}" srcOrd="2" destOrd="0" parTransId="{C07542B9-BED8-4BAC-BF86-174C8956F00D}" sibTransId="{6ADB4BC1-82B8-4672-B426-734E153535FD}"/>
    <dgm:cxn modelId="{A419D1D7-87B5-47F6-B55C-C8D1C1D8FF16}" type="presOf" srcId="{4C6D54BD-0532-49A6-ABED-4D41D91A9B9F}" destId="{E6419201-7243-43F5-9BFF-DB9DF9967B8D}" srcOrd="0" destOrd="0" presId="urn:microsoft.com/office/officeart/2005/8/layout/vList5"/>
    <dgm:cxn modelId="{18619CFD-A03C-4FA7-ADA8-A4EC3076044E}" type="presOf" srcId="{B6F04FAC-7EBD-4DE8-AD65-B7A022219DAA}" destId="{1C902497-1A0A-44AB-B987-880D25EA08A7}" srcOrd="0" destOrd="0" presId="urn:microsoft.com/office/officeart/2005/8/layout/vList5"/>
    <dgm:cxn modelId="{395D3549-1230-4287-9173-CFFFC4A00392}" srcId="{C097B5EC-C23F-445E-BDD6-71F93FDB88B7}" destId="{144F121E-2F68-4DB2-BBA8-90ECC18920B6}" srcOrd="1" destOrd="0" parTransId="{513AA033-273F-4304-8C50-CAFCB078A658}" sibTransId="{A65B8183-AA03-4435-AC50-8265BE75F3B5}"/>
    <dgm:cxn modelId="{04137E06-4B66-42BD-A0FB-53F744905491}" srcId="{C097B5EC-C23F-445E-BDD6-71F93FDB88B7}" destId="{163EF98C-F8B4-4034-A8E6-7ED6BB614BFE}" srcOrd="2" destOrd="0" parTransId="{687A69D1-1518-4EAD-A1BF-BF48DA2FEE7B}" sibTransId="{9437A8A8-023E-4E31-8B41-743E313F1196}"/>
    <dgm:cxn modelId="{1A4E330B-2982-47B9-A294-5D361B1CB296}" type="presOf" srcId="{BAE5F7A2-3C34-4363-9FD9-065936A453CB}" destId="{E6419201-7243-43F5-9BFF-DB9DF9967B8D}" srcOrd="0" destOrd="2" presId="urn:microsoft.com/office/officeart/2005/8/layout/vList5"/>
    <dgm:cxn modelId="{F1750291-7D4A-43D8-8DF0-D1A7BA816B46}" srcId="{B6F04FAC-7EBD-4DE8-AD65-B7A022219DAA}" destId="{702184FC-17D8-4A68-95D3-3BFCA4F7A9ED}" srcOrd="1" destOrd="0" parTransId="{606EDE35-E7EB-46D0-A0BE-064B9481461C}" sibTransId="{D0ECB9F7-5778-44F1-8AF0-FB21FCFFD609}"/>
    <dgm:cxn modelId="{15CF96AB-5663-4CCD-A1EF-085DEC943EAB}" srcId="{163EF98C-F8B4-4034-A8E6-7ED6BB614BFE}" destId="{E24379BA-ED1A-4B3E-B60A-F2EB7291DE1B}" srcOrd="0" destOrd="0" parTransId="{934DFCF7-6E0E-4473-B874-FBCD9FC4F3C8}" sibTransId="{52AA1692-6EE0-4186-99D7-7222A717BB20}"/>
    <dgm:cxn modelId="{AC8EC564-26B2-4334-A7E0-C18E5584324A}" srcId="{B6F04FAC-7EBD-4DE8-AD65-B7A022219DAA}" destId="{88A93D0F-1EAC-42C6-B4C8-86613C142A85}" srcOrd="3" destOrd="0" parTransId="{2613048A-3776-4AC9-9311-06D8624EB086}" sibTransId="{03B64A12-1651-4385-9613-D176BDFECC16}"/>
    <dgm:cxn modelId="{49ABA3C7-EFA2-46C8-9278-E64BC6FF7499}" type="presOf" srcId="{C097B5EC-C23F-445E-BDD6-71F93FDB88B7}" destId="{8D25DD7B-5501-4D73-A780-397C73947E9A}" srcOrd="0" destOrd="0" presId="urn:microsoft.com/office/officeart/2005/8/layout/vList5"/>
    <dgm:cxn modelId="{E9C8A477-DC45-4B91-8C09-CCB6B551E2FA}" type="presOf" srcId="{144F121E-2F68-4DB2-BBA8-90ECC18920B6}" destId="{4EB55A9C-000B-4516-A973-3540E774C254}" srcOrd="0" destOrd="0" presId="urn:microsoft.com/office/officeart/2005/8/layout/vList5"/>
    <dgm:cxn modelId="{9B3C2F26-3C2D-427C-93B1-3AB68158935B}" srcId="{C097B5EC-C23F-445E-BDD6-71F93FDB88B7}" destId="{B6F04FAC-7EBD-4DE8-AD65-B7A022219DAA}" srcOrd="0" destOrd="0" parTransId="{F9A8B153-523C-4F96-9C01-19C1F7053E75}" sibTransId="{079D8F6B-7321-4A3D-B715-2B971C21AEA2}"/>
    <dgm:cxn modelId="{C0C66FFF-7F35-49BA-9187-C1F063D55675}" type="presOf" srcId="{E24379BA-ED1A-4B3E-B60A-F2EB7291DE1B}" destId="{2682F52D-B980-49B7-871C-CE647E62FDAF}" srcOrd="0" destOrd="0" presId="urn:microsoft.com/office/officeart/2005/8/layout/vList5"/>
    <dgm:cxn modelId="{E57A3FF3-7242-464E-A9A1-94C167B228E9}" srcId="{B6F04FAC-7EBD-4DE8-AD65-B7A022219DAA}" destId="{4C6D54BD-0532-49A6-ABED-4D41D91A9B9F}" srcOrd="0" destOrd="0" parTransId="{24F37FEC-83D6-486D-AB34-806704E354E4}" sibTransId="{825B76EE-7057-4615-9B90-08FF339CC147}"/>
    <dgm:cxn modelId="{E12B72F3-1D1E-4D1B-8FE0-F3B9CA1C530C}" srcId="{144F121E-2F68-4DB2-BBA8-90ECC18920B6}" destId="{CC84EC23-F9F2-4239-B9DB-9D0042B7FF12}" srcOrd="0" destOrd="0" parTransId="{93585556-E696-4429-994D-43A2B496E929}" sibTransId="{D8F8F901-82D2-4AE4-AD05-48D4B6FE6C10}"/>
    <dgm:cxn modelId="{8092164F-F521-45A3-A9A3-C03A8431352C}" type="presOf" srcId="{88A93D0F-1EAC-42C6-B4C8-86613C142A85}" destId="{E6419201-7243-43F5-9BFF-DB9DF9967B8D}" srcOrd="0" destOrd="3" presId="urn:microsoft.com/office/officeart/2005/8/layout/vList5"/>
    <dgm:cxn modelId="{789D9E75-EA01-4324-BF4C-D8DBADCA0F11}" type="presOf" srcId="{702184FC-17D8-4A68-95D3-3BFCA4F7A9ED}" destId="{E6419201-7243-43F5-9BFF-DB9DF9967B8D}" srcOrd="0" destOrd="1" presId="urn:microsoft.com/office/officeart/2005/8/layout/vList5"/>
    <dgm:cxn modelId="{40AAE2BE-DDB6-496B-A446-232171E9B485}" type="presOf" srcId="{CC84EC23-F9F2-4239-B9DB-9D0042B7FF12}" destId="{5B4BC019-7B7A-4B81-A6E0-D77011695B16}" srcOrd="0" destOrd="0" presId="urn:microsoft.com/office/officeart/2005/8/layout/vList5"/>
    <dgm:cxn modelId="{4BE9AE39-55F2-46CE-B8A4-78713FAF5535}" type="presOf" srcId="{163EF98C-F8B4-4034-A8E6-7ED6BB614BFE}" destId="{3C53702F-5354-4CAE-BB99-9E1900BAA72F}" srcOrd="0" destOrd="0" presId="urn:microsoft.com/office/officeart/2005/8/layout/vList5"/>
    <dgm:cxn modelId="{4C80A1AF-8D2C-4D49-AAFE-6D8004A48664}" type="presParOf" srcId="{8D25DD7B-5501-4D73-A780-397C73947E9A}" destId="{C50146A3-90D0-463C-BA2B-CEB7E63C79B9}" srcOrd="0" destOrd="0" presId="urn:microsoft.com/office/officeart/2005/8/layout/vList5"/>
    <dgm:cxn modelId="{E600FAFD-013A-406B-BF4E-D394B0E2C814}" type="presParOf" srcId="{C50146A3-90D0-463C-BA2B-CEB7E63C79B9}" destId="{1C902497-1A0A-44AB-B987-880D25EA08A7}" srcOrd="0" destOrd="0" presId="urn:microsoft.com/office/officeart/2005/8/layout/vList5"/>
    <dgm:cxn modelId="{2FC59E08-6866-4FD0-82E2-9B8479AE91CF}" type="presParOf" srcId="{C50146A3-90D0-463C-BA2B-CEB7E63C79B9}" destId="{E6419201-7243-43F5-9BFF-DB9DF9967B8D}" srcOrd="1" destOrd="0" presId="urn:microsoft.com/office/officeart/2005/8/layout/vList5"/>
    <dgm:cxn modelId="{953C471B-01BB-434E-BC71-732F83031742}" type="presParOf" srcId="{8D25DD7B-5501-4D73-A780-397C73947E9A}" destId="{D6215315-E4E8-472F-A5D4-B87308490A73}" srcOrd="1" destOrd="0" presId="urn:microsoft.com/office/officeart/2005/8/layout/vList5"/>
    <dgm:cxn modelId="{FE63511A-15B0-4643-A160-41189CAEDB38}" type="presParOf" srcId="{8D25DD7B-5501-4D73-A780-397C73947E9A}" destId="{B54E0B34-04D9-4C3B-93F9-DE3C03F818FD}" srcOrd="2" destOrd="0" presId="urn:microsoft.com/office/officeart/2005/8/layout/vList5"/>
    <dgm:cxn modelId="{747D5A64-C1C8-48BF-8224-1E8D92EF1D2B}" type="presParOf" srcId="{B54E0B34-04D9-4C3B-93F9-DE3C03F818FD}" destId="{4EB55A9C-000B-4516-A973-3540E774C254}" srcOrd="0" destOrd="0" presId="urn:microsoft.com/office/officeart/2005/8/layout/vList5"/>
    <dgm:cxn modelId="{C035C597-B1F8-4CC8-9E13-DB635730F2AE}" type="presParOf" srcId="{B54E0B34-04D9-4C3B-93F9-DE3C03F818FD}" destId="{5B4BC019-7B7A-4B81-A6E0-D77011695B16}" srcOrd="1" destOrd="0" presId="urn:microsoft.com/office/officeart/2005/8/layout/vList5"/>
    <dgm:cxn modelId="{532E4021-0FA0-4E44-ACFE-80A06A4C0C00}" type="presParOf" srcId="{8D25DD7B-5501-4D73-A780-397C73947E9A}" destId="{719C5F75-7DF7-4AA9-A967-C6641EFD9188}" srcOrd="3" destOrd="0" presId="urn:microsoft.com/office/officeart/2005/8/layout/vList5"/>
    <dgm:cxn modelId="{18707173-4A8C-499D-AB4A-482D3B7440E0}" type="presParOf" srcId="{8D25DD7B-5501-4D73-A780-397C73947E9A}" destId="{263772EA-9DEC-4C99-985D-1CF89094D16B}" srcOrd="4" destOrd="0" presId="urn:microsoft.com/office/officeart/2005/8/layout/vList5"/>
    <dgm:cxn modelId="{88A90417-1A31-4E30-878E-1928519809D1}" type="presParOf" srcId="{263772EA-9DEC-4C99-985D-1CF89094D16B}" destId="{3C53702F-5354-4CAE-BB99-9E1900BAA72F}" srcOrd="0" destOrd="0" presId="urn:microsoft.com/office/officeart/2005/8/layout/vList5"/>
    <dgm:cxn modelId="{7985683E-6319-484C-894C-BD9B271C074C}" type="presParOf" srcId="{263772EA-9DEC-4C99-985D-1CF89094D16B}" destId="{2682F52D-B980-49B7-871C-CE647E62FDA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2DC66B-8777-4F2A-BE43-F7EBA5F4D8E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MX"/>
        </a:p>
      </dgm:t>
    </dgm:pt>
    <dgm:pt modelId="{2A8B2858-56BF-4EDC-891B-73A926292092}">
      <dgm:prSet phldrT="[Texto]"/>
      <dgm:spPr/>
      <dgm:t>
        <a:bodyPr/>
        <a:lstStyle/>
        <a:p>
          <a:pPr algn="ctr"/>
          <a:r>
            <a:rPr lang="es-MX" dirty="0" smtClean="0">
              <a:solidFill>
                <a:schemeClr val="tx1"/>
              </a:solidFill>
            </a:rPr>
            <a:t>Los clientes o usuarios que realicen Actividades Vulnerables deberán proporcionar la información y documentación necesaria para el cumplimiento de las obligaciones.</a:t>
          </a:r>
        </a:p>
      </dgm:t>
    </dgm:pt>
    <dgm:pt modelId="{EEE4C6D8-CBEA-460A-B710-E9144F814887}" type="parTrans" cxnId="{099FC5CE-477D-477D-8B1B-C99320CAC425}">
      <dgm:prSet/>
      <dgm:spPr/>
      <dgm:t>
        <a:bodyPr/>
        <a:lstStyle/>
        <a:p>
          <a:endParaRPr lang="es-MX"/>
        </a:p>
      </dgm:t>
    </dgm:pt>
    <dgm:pt modelId="{89F1AE83-FE40-41C2-B2C9-18FBB1656912}" type="sibTrans" cxnId="{099FC5CE-477D-477D-8B1B-C99320CAC425}">
      <dgm:prSet/>
      <dgm:spPr/>
      <dgm:t>
        <a:bodyPr/>
        <a:lstStyle/>
        <a:p>
          <a:endParaRPr lang="es-MX"/>
        </a:p>
      </dgm:t>
    </dgm:pt>
    <dgm:pt modelId="{ECA3D7E4-1E8A-4967-B8DB-072781DDF44E}">
      <dgm:prSet phldrT="[Texto]"/>
      <dgm:spPr/>
      <dgm:t>
        <a:bodyPr/>
        <a:lstStyle/>
        <a:p>
          <a:pPr algn="ctr"/>
          <a:r>
            <a:rPr lang="es-MX" dirty="0" smtClean="0"/>
            <a:t>Cuando </a:t>
          </a:r>
          <a:r>
            <a:rPr lang="es-MX" b="1" dirty="0" smtClean="0"/>
            <a:t>no provean </a:t>
          </a:r>
          <a:r>
            <a:rPr lang="es-MX" b="0" dirty="0" smtClean="0"/>
            <a:t>dicha información</a:t>
          </a:r>
          <a:r>
            <a:rPr lang="es-MX" b="1" dirty="0" smtClean="0"/>
            <a:t> deberán abstenerse</a:t>
          </a:r>
          <a:r>
            <a:rPr lang="es-MX" dirty="0" smtClean="0"/>
            <a:t>, sin responsabilidad alguna, de llevar a cabo el acto u operación.</a:t>
          </a:r>
          <a:endParaRPr lang="es-MX" dirty="0"/>
        </a:p>
      </dgm:t>
    </dgm:pt>
    <dgm:pt modelId="{6E84A0EB-FD3C-478D-A30E-E6F6BDA329F4}" type="parTrans" cxnId="{3D16885D-3829-4203-839E-9D64ADB13917}">
      <dgm:prSet/>
      <dgm:spPr/>
      <dgm:t>
        <a:bodyPr/>
        <a:lstStyle/>
        <a:p>
          <a:endParaRPr lang="es-MX"/>
        </a:p>
      </dgm:t>
    </dgm:pt>
    <dgm:pt modelId="{45B4AD00-18DE-4387-A795-9E1D6F4DE6D7}" type="sibTrans" cxnId="{3D16885D-3829-4203-839E-9D64ADB13917}">
      <dgm:prSet/>
      <dgm:spPr/>
      <dgm:t>
        <a:bodyPr/>
        <a:lstStyle/>
        <a:p>
          <a:endParaRPr lang="es-MX"/>
        </a:p>
      </dgm:t>
    </dgm:pt>
    <dgm:pt modelId="{6E2DC87B-EE84-4607-8F9C-EF9E061B19B6}">
      <dgm:prSet phldrT="[Texto]"/>
      <dgm:spPr/>
      <dgm:t>
        <a:bodyPr/>
        <a:lstStyle/>
        <a:p>
          <a:pPr algn="ctr"/>
          <a:r>
            <a:rPr lang="es-MX" dirty="0" smtClean="0"/>
            <a:t>La presentación de información y documentación no implicará para éstos, transgresión a las obligaciones de confidencialidad o secreto legal, profesional, fiscal, bancario.</a:t>
          </a:r>
          <a:endParaRPr lang="es-MX" dirty="0"/>
        </a:p>
      </dgm:t>
    </dgm:pt>
    <dgm:pt modelId="{3FF1AE0D-AF26-4F63-A4B2-EBE7A52623EB}" type="parTrans" cxnId="{504711E2-4C69-4F5B-B0E0-D5ACB4331520}">
      <dgm:prSet/>
      <dgm:spPr/>
      <dgm:t>
        <a:bodyPr/>
        <a:lstStyle/>
        <a:p>
          <a:endParaRPr lang="es-MX"/>
        </a:p>
      </dgm:t>
    </dgm:pt>
    <dgm:pt modelId="{0F3F4931-3366-4C23-8E5E-4D57AA5881CD}" type="sibTrans" cxnId="{504711E2-4C69-4F5B-B0E0-D5ACB4331520}">
      <dgm:prSet/>
      <dgm:spPr/>
      <dgm:t>
        <a:bodyPr/>
        <a:lstStyle/>
        <a:p>
          <a:endParaRPr lang="es-MX"/>
        </a:p>
      </dgm:t>
    </dgm:pt>
    <dgm:pt modelId="{F1CE5488-6EB8-4BB2-9DA1-E79DB4A12304}" type="pres">
      <dgm:prSet presAssocID="{652DC66B-8777-4F2A-BE43-F7EBA5F4D8E7}" presName="rootnode" presStyleCnt="0">
        <dgm:presLayoutVars>
          <dgm:chMax/>
          <dgm:chPref/>
          <dgm:dir/>
          <dgm:animLvl val="lvl"/>
        </dgm:presLayoutVars>
      </dgm:prSet>
      <dgm:spPr/>
      <dgm:t>
        <a:bodyPr/>
        <a:lstStyle/>
        <a:p>
          <a:endParaRPr lang="es-MX"/>
        </a:p>
      </dgm:t>
    </dgm:pt>
    <dgm:pt modelId="{40D25BE7-51C3-4B00-BBF2-0FA7E55F51B3}" type="pres">
      <dgm:prSet presAssocID="{2A8B2858-56BF-4EDC-891B-73A926292092}" presName="composite" presStyleCnt="0"/>
      <dgm:spPr/>
    </dgm:pt>
    <dgm:pt modelId="{01842A82-92ED-4C0B-B278-D7578ACCCF52}" type="pres">
      <dgm:prSet presAssocID="{2A8B2858-56BF-4EDC-891B-73A926292092}" presName="LShape" presStyleLbl="alignNode1" presStyleIdx="0" presStyleCnt="5"/>
      <dgm:spPr/>
    </dgm:pt>
    <dgm:pt modelId="{070BC591-4063-4631-AD63-EA1DFE8EFD15}" type="pres">
      <dgm:prSet presAssocID="{2A8B2858-56BF-4EDC-891B-73A926292092}" presName="ParentText" presStyleLbl="revTx" presStyleIdx="0" presStyleCnt="3" custLinFactNeighborX="-1336" custLinFactNeighborY="-429">
        <dgm:presLayoutVars>
          <dgm:chMax val="0"/>
          <dgm:chPref val="0"/>
          <dgm:bulletEnabled val="1"/>
        </dgm:presLayoutVars>
      </dgm:prSet>
      <dgm:spPr/>
      <dgm:t>
        <a:bodyPr/>
        <a:lstStyle/>
        <a:p>
          <a:endParaRPr lang="es-MX"/>
        </a:p>
      </dgm:t>
    </dgm:pt>
    <dgm:pt modelId="{945D2EB6-ED77-4E29-AB03-50342F4056E2}" type="pres">
      <dgm:prSet presAssocID="{2A8B2858-56BF-4EDC-891B-73A926292092}" presName="Triangle" presStyleLbl="alignNode1" presStyleIdx="1" presStyleCnt="5"/>
      <dgm:spPr/>
    </dgm:pt>
    <dgm:pt modelId="{80DD735A-F500-4D81-831F-801DA58A6333}" type="pres">
      <dgm:prSet presAssocID="{89F1AE83-FE40-41C2-B2C9-18FBB1656912}" presName="sibTrans" presStyleCnt="0"/>
      <dgm:spPr/>
    </dgm:pt>
    <dgm:pt modelId="{10727A7B-70AA-4F12-88BC-AF187FC19819}" type="pres">
      <dgm:prSet presAssocID="{89F1AE83-FE40-41C2-B2C9-18FBB1656912}" presName="space" presStyleCnt="0"/>
      <dgm:spPr/>
    </dgm:pt>
    <dgm:pt modelId="{E3ED2A32-D9EA-4E48-984F-2D74A692B07F}" type="pres">
      <dgm:prSet presAssocID="{ECA3D7E4-1E8A-4967-B8DB-072781DDF44E}" presName="composite" presStyleCnt="0"/>
      <dgm:spPr/>
    </dgm:pt>
    <dgm:pt modelId="{4A355DAF-1050-4087-9BBC-C3FBCE7B1EDC}" type="pres">
      <dgm:prSet presAssocID="{ECA3D7E4-1E8A-4967-B8DB-072781DDF44E}" presName="LShape" presStyleLbl="alignNode1" presStyleIdx="2" presStyleCnt="5"/>
      <dgm:spPr/>
    </dgm:pt>
    <dgm:pt modelId="{F52D2CDA-C7FE-4084-B429-0C62E87B3805}" type="pres">
      <dgm:prSet presAssocID="{ECA3D7E4-1E8A-4967-B8DB-072781DDF44E}" presName="ParentText" presStyleLbl="revTx" presStyleIdx="1" presStyleCnt="3">
        <dgm:presLayoutVars>
          <dgm:chMax val="0"/>
          <dgm:chPref val="0"/>
          <dgm:bulletEnabled val="1"/>
        </dgm:presLayoutVars>
      </dgm:prSet>
      <dgm:spPr/>
      <dgm:t>
        <a:bodyPr/>
        <a:lstStyle/>
        <a:p>
          <a:endParaRPr lang="es-MX"/>
        </a:p>
      </dgm:t>
    </dgm:pt>
    <dgm:pt modelId="{6117161F-0F1E-4018-A5F7-862889098557}" type="pres">
      <dgm:prSet presAssocID="{ECA3D7E4-1E8A-4967-B8DB-072781DDF44E}" presName="Triangle" presStyleLbl="alignNode1" presStyleIdx="3" presStyleCnt="5"/>
      <dgm:spPr/>
    </dgm:pt>
    <dgm:pt modelId="{32F14C32-7B3A-4241-A26F-03E90BB28A9A}" type="pres">
      <dgm:prSet presAssocID="{45B4AD00-18DE-4387-A795-9E1D6F4DE6D7}" presName="sibTrans" presStyleCnt="0"/>
      <dgm:spPr/>
    </dgm:pt>
    <dgm:pt modelId="{821D6CC7-54C7-48D7-A7FB-EB6398170C55}" type="pres">
      <dgm:prSet presAssocID="{45B4AD00-18DE-4387-A795-9E1D6F4DE6D7}" presName="space" presStyleCnt="0"/>
      <dgm:spPr/>
    </dgm:pt>
    <dgm:pt modelId="{7B3B8720-96AB-4C7C-A85B-83A38BBEC4FF}" type="pres">
      <dgm:prSet presAssocID="{6E2DC87B-EE84-4607-8F9C-EF9E061B19B6}" presName="composite" presStyleCnt="0"/>
      <dgm:spPr/>
    </dgm:pt>
    <dgm:pt modelId="{0E59C485-F24D-452D-A3C8-327679DB0122}" type="pres">
      <dgm:prSet presAssocID="{6E2DC87B-EE84-4607-8F9C-EF9E061B19B6}" presName="LShape" presStyleLbl="alignNode1" presStyleIdx="4" presStyleCnt="5"/>
      <dgm:spPr/>
    </dgm:pt>
    <dgm:pt modelId="{49338292-97E8-4D3F-81C3-9C38FF6A9B2E}" type="pres">
      <dgm:prSet presAssocID="{6E2DC87B-EE84-4607-8F9C-EF9E061B19B6}" presName="ParentText" presStyleLbl="revTx" presStyleIdx="2" presStyleCnt="3">
        <dgm:presLayoutVars>
          <dgm:chMax val="0"/>
          <dgm:chPref val="0"/>
          <dgm:bulletEnabled val="1"/>
        </dgm:presLayoutVars>
      </dgm:prSet>
      <dgm:spPr/>
      <dgm:t>
        <a:bodyPr/>
        <a:lstStyle/>
        <a:p>
          <a:endParaRPr lang="es-MX"/>
        </a:p>
      </dgm:t>
    </dgm:pt>
  </dgm:ptLst>
  <dgm:cxnLst>
    <dgm:cxn modelId="{480EA423-1FE5-4BFB-B9A2-C69643EC540E}" type="presOf" srcId="{2A8B2858-56BF-4EDC-891B-73A926292092}" destId="{070BC591-4063-4631-AD63-EA1DFE8EFD15}" srcOrd="0" destOrd="0" presId="urn:microsoft.com/office/officeart/2009/3/layout/StepUpProcess"/>
    <dgm:cxn modelId="{504711E2-4C69-4F5B-B0E0-D5ACB4331520}" srcId="{652DC66B-8777-4F2A-BE43-F7EBA5F4D8E7}" destId="{6E2DC87B-EE84-4607-8F9C-EF9E061B19B6}" srcOrd="2" destOrd="0" parTransId="{3FF1AE0D-AF26-4F63-A4B2-EBE7A52623EB}" sibTransId="{0F3F4931-3366-4C23-8E5E-4D57AA5881CD}"/>
    <dgm:cxn modelId="{FAED15C8-4DCE-4BB8-9ABC-0B196F904F76}" type="presOf" srcId="{ECA3D7E4-1E8A-4967-B8DB-072781DDF44E}" destId="{F52D2CDA-C7FE-4084-B429-0C62E87B3805}" srcOrd="0" destOrd="0" presId="urn:microsoft.com/office/officeart/2009/3/layout/StepUpProcess"/>
    <dgm:cxn modelId="{2C8EAE17-9E00-459F-BE7E-0B49312114B0}" type="presOf" srcId="{652DC66B-8777-4F2A-BE43-F7EBA5F4D8E7}" destId="{F1CE5488-6EB8-4BB2-9DA1-E79DB4A12304}" srcOrd="0" destOrd="0" presId="urn:microsoft.com/office/officeart/2009/3/layout/StepUpProcess"/>
    <dgm:cxn modelId="{3D16885D-3829-4203-839E-9D64ADB13917}" srcId="{652DC66B-8777-4F2A-BE43-F7EBA5F4D8E7}" destId="{ECA3D7E4-1E8A-4967-B8DB-072781DDF44E}" srcOrd="1" destOrd="0" parTransId="{6E84A0EB-FD3C-478D-A30E-E6F6BDA329F4}" sibTransId="{45B4AD00-18DE-4387-A795-9E1D6F4DE6D7}"/>
    <dgm:cxn modelId="{426C2094-B3AE-49E5-9B94-C151D080AC1B}" type="presOf" srcId="{6E2DC87B-EE84-4607-8F9C-EF9E061B19B6}" destId="{49338292-97E8-4D3F-81C3-9C38FF6A9B2E}" srcOrd="0" destOrd="0" presId="urn:microsoft.com/office/officeart/2009/3/layout/StepUpProcess"/>
    <dgm:cxn modelId="{099FC5CE-477D-477D-8B1B-C99320CAC425}" srcId="{652DC66B-8777-4F2A-BE43-F7EBA5F4D8E7}" destId="{2A8B2858-56BF-4EDC-891B-73A926292092}" srcOrd="0" destOrd="0" parTransId="{EEE4C6D8-CBEA-460A-B710-E9144F814887}" sibTransId="{89F1AE83-FE40-41C2-B2C9-18FBB1656912}"/>
    <dgm:cxn modelId="{CC133C90-7F38-4E02-B0C0-901E9F0D9349}" type="presParOf" srcId="{F1CE5488-6EB8-4BB2-9DA1-E79DB4A12304}" destId="{40D25BE7-51C3-4B00-BBF2-0FA7E55F51B3}" srcOrd="0" destOrd="0" presId="urn:microsoft.com/office/officeart/2009/3/layout/StepUpProcess"/>
    <dgm:cxn modelId="{5C1CCC91-983D-45D4-94F2-DBCE129A06F0}" type="presParOf" srcId="{40D25BE7-51C3-4B00-BBF2-0FA7E55F51B3}" destId="{01842A82-92ED-4C0B-B278-D7578ACCCF52}" srcOrd="0" destOrd="0" presId="urn:microsoft.com/office/officeart/2009/3/layout/StepUpProcess"/>
    <dgm:cxn modelId="{06ACCFCD-E605-4C73-928C-6516FF286A89}" type="presParOf" srcId="{40D25BE7-51C3-4B00-BBF2-0FA7E55F51B3}" destId="{070BC591-4063-4631-AD63-EA1DFE8EFD15}" srcOrd="1" destOrd="0" presId="urn:microsoft.com/office/officeart/2009/3/layout/StepUpProcess"/>
    <dgm:cxn modelId="{1E91C888-1D8C-4260-856F-C04768DB1E1C}" type="presParOf" srcId="{40D25BE7-51C3-4B00-BBF2-0FA7E55F51B3}" destId="{945D2EB6-ED77-4E29-AB03-50342F4056E2}" srcOrd="2" destOrd="0" presId="urn:microsoft.com/office/officeart/2009/3/layout/StepUpProcess"/>
    <dgm:cxn modelId="{2F1195C4-B96C-4F11-85E7-9B9FB36F7C84}" type="presParOf" srcId="{F1CE5488-6EB8-4BB2-9DA1-E79DB4A12304}" destId="{80DD735A-F500-4D81-831F-801DA58A6333}" srcOrd="1" destOrd="0" presId="urn:microsoft.com/office/officeart/2009/3/layout/StepUpProcess"/>
    <dgm:cxn modelId="{82ED3D88-3553-4677-B298-E9C5CD45DB9B}" type="presParOf" srcId="{80DD735A-F500-4D81-831F-801DA58A6333}" destId="{10727A7B-70AA-4F12-88BC-AF187FC19819}" srcOrd="0" destOrd="0" presId="urn:microsoft.com/office/officeart/2009/3/layout/StepUpProcess"/>
    <dgm:cxn modelId="{40E46256-0688-408C-A1D1-F02113A2C59B}" type="presParOf" srcId="{F1CE5488-6EB8-4BB2-9DA1-E79DB4A12304}" destId="{E3ED2A32-D9EA-4E48-984F-2D74A692B07F}" srcOrd="2" destOrd="0" presId="urn:microsoft.com/office/officeart/2009/3/layout/StepUpProcess"/>
    <dgm:cxn modelId="{CF5AD125-88CA-4598-A99F-70B83DBDA5D5}" type="presParOf" srcId="{E3ED2A32-D9EA-4E48-984F-2D74A692B07F}" destId="{4A355DAF-1050-4087-9BBC-C3FBCE7B1EDC}" srcOrd="0" destOrd="0" presId="urn:microsoft.com/office/officeart/2009/3/layout/StepUpProcess"/>
    <dgm:cxn modelId="{A42411D7-14CE-4070-A84D-4591FDEABBAD}" type="presParOf" srcId="{E3ED2A32-D9EA-4E48-984F-2D74A692B07F}" destId="{F52D2CDA-C7FE-4084-B429-0C62E87B3805}" srcOrd="1" destOrd="0" presId="urn:microsoft.com/office/officeart/2009/3/layout/StepUpProcess"/>
    <dgm:cxn modelId="{F4996EE4-C2A7-4859-9105-A15E136278F3}" type="presParOf" srcId="{E3ED2A32-D9EA-4E48-984F-2D74A692B07F}" destId="{6117161F-0F1E-4018-A5F7-862889098557}" srcOrd="2" destOrd="0" presId="urn:microsoft.com/office/officeart/2009/3/layout/StepUpProcess"/>
    <dgm:cxn modelId="{9E84D1F6-D776-4DBA-BB20-7448DB843A1D}" type="presParOf" srcId="{F1CE5488-6EB8-4BB2-9DA1-E79DB4A12304}" destId="{32F14C32-7B3A-4241-A26F-03E90BB28A9A}" srcOrd="3" destOrd="0" presId="urn:microsoft.com/office/officeart/2009/3/layout/StepUpProcess"/>
    <dgm:cxn modelId="{316A3B2C-153C-453B-8C66-16712AC3209A}" type="presParOf" srcId="{32F14C32-7B3A-4241-A26F-03E90BB28A9A}" destId="{821D6CC7-54C7-48D7-A7FB-EB6398170C55}" srcOrd="0" destOrd="0" presId="urn:microsoft.com/office/officeart/2009/3/layout/StepUpProcess"/>
    <dgm:cxn modelId="{005FEB54-C600-4A0A-B7F3-D176E0177788}" type="presParOf" srcId="{F1CE5488-6EB8-4BB2-9DA1-E79DB4A12304}" destId="{7B3B8720-96AB-4C7C-A85B-83A38BBEC4FF}" srcOrd="4" destOrd="0" presId="urn:microsoft.com/office/officeart/2009/3/layout/StepUpProcess"/>
    <dgm:cxn modelId="{5EE8543B-7050-4191-8127-BC74B33DA7C5}" type="presParOf" srcId="{7B3B8720-96AB-4C7C-A85B-83A38BBEC4FF}" destId="{0E59C485-F24D-452D-A3C8-327679DB0122}" srcOrd="0" destOrd="0" presId="urn:microsoft.com/office/officeart/2009/3/layout/StepUpProcess"/>
    <dgm:cxn modelId="{874FA2EE-D288-4351-8A33-B6405EFDEB98}" type="presParOf" srcId="{7B3B8720-96AB-4C7C-A85B-83A38BBEC4FF}" destId="{49338292-97E8-4D3F-81C3-9C38FF6A9B2E}"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0958ED-358A-4E56-AD5B-C4894E94742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AE07FA79-6862-4515-93D3-606E78309F2A}">
      <dgm:prSet phldrT="[Texto]"/>
      <dgm:spPr/>
      <dgm:t>
        <a:bodyPr/>
        <a:lstStyle/>
        <a:p>
          <a:r>
            <a:rPr lang="es-MX" b="1" dirty="0" smtClean="0"/>
            <a:t>Presentación de los avisos a mas tardar el día 17 del mes siguiente.</a:t>
          </a:r>
          <a:endParaRPr lang="es-MX" b="1" dirty="0"/>
        </a:p>
      </dgm:t>
    </dgm:pt>
    <dgm:pt modelId="{550E56CF-773F-470E-AB8A-33DE8738095A}" type="parTrans" cxnId="{D84FD405-0C36-4DED-9AF2-EA322E90B1E3}">
      <dgm:prSet/>
      <dgm:spPr/>
      <dgm:t>
        <a:bodyPr/>
        <a:lstStyle/>
        <a:p>
          <a:endParaRPr lang="es-MX"/>
        </a:p>
      </dgm:t>
    </dgm:pt>
    <dgm:pt modelId="{C12ADA3B-6E1F-40B9-9D7F-668322896777}" type="sibTrans" cxnId="{D84FD405-0C36-4DED-9AF2-EA322E90B1E3}">
      <dgm:prSet/>
      <dgm:spPr/>
      <dgm:t>
        <a:bodyPr/>
        <a:lstStyle/>
        <a:p>
          <a:endParaRPr lang="es-MX"/>
        </a:p>
      </dgm:t>
    </dgm:pt>
    <dgm:pt modelId="{D5491868-DC57-47B6-B99F-CF73DE1547B0}">
      <dgm:prSet phldrT="[Texto]"/>
      <dgm:spPr/>
      <dgm:t>
        <a:bodyPr/>
        <a:lstStyle/>
        <a:p>
          <a:r>
            <a:rPr lang="es-MX" b="1" dirty="0" smtClean="0"/>
            <a:t>A través de medios electrónicos y formatos oficiales.</a:t>
          </a:r>
          <a:endParaRPr lang="es-MX" b="1" dirty="0"/>
        </a:p>
      </dgm:t>
    </dgm:pt>
    <dgm:pt modelId="{7D0BB3A0-3837-4E67-B170-9CE745FF3877}" type="parTrans" cxnId="{22DD9AF0-41A4-49D1-864F-4B9BBDF1815B}">
      <dgm:prSet/>
      <dgm:spPr/>
      <dgm:t>
        <a:bodyPr/>
        <a:lstStyle/>
        <a:p>
          <a:endParaRPr lang="es-MX"/>
        </a:p>
      </dgm:t>
    </dgm:pt>
    <dgm:pt modelId="{65207368-F218-442E-826D-D07340D04B58}" type="sibTrans" cxnId="{22DD9AF0-41A4-49D1-864F-4B9BBDF1815B}">
      <dgm:prSet/>
      <dgm:spPr/>
      <dgm:t>
        <a:bodyPr/>
        <a:lstStyle/>
        <a:p>
          <a:endParaRPr lang="es-MX"/>
        </a:p>
      </dgm:t>
    </dgm:pt>
    <dgm:pt modelId="{74DA4684-6465-4A08-8C73-E3CE8E45FB7F}">
      <dgm:prSet phldrT="[Texto]"/>
      <dgm:spPr/>
      <dgm:t>
        <a:bodyPr/>
        <a:lstStyle/>
        <a:p>
          <a:r>
            <a:rPr lang="es-MX" b="1" dirty="0" smtClean="0"/>
            <a:t>Requisitos: Generales de quien realice actividad vulnerable.</a:t>
          </a:r>
          <a:endParaRPr lang="es-MX" b="1" dirty="0"/>
        </a:p>
      </dgm:t>
    </dgm:pt>
    <dgm:pt modelId="{34C7A562-F5F5-44B4-ABBC-F3C7DF18803B}" type="parTrans" cxnId="{228986B6-9C39-4276-BF30-E061D1513B69}">
      <dgm:prSet/>
      <dgm:spPr/>
      <dgm:t>
        <a:bodyPr/>
        <a:lstStyle/>
        <a:p>
          <a:endParaRPr lang="es-MX"/>
        </a:p>
      </dgm:t>
    </dgm:pt>
    <dgm:pt modelId="{75983C46-62C4-483F-B322-959CBD0225B2}" type="sibTrans" cxnId="{228986B6-9C39-4276-BF30-E061D1513B69}">
      <dgm:prSet/>
      <dgm:spPr/>
      <dgm:t>
        <a:bodyPr/>
        <a:lstStyle/>
        <a:p>
          <a:endParaRPr lang="es-MX"/>
        </a:p>
      </dgm:t>
    </dgm:pt>
    <dgm:pt modelId="{C0ADDD87-E218-423B-8452-7436764ED37B}">
      <dgm:prSet phldrT="[Texto]"/>
      <dgm:spPr/>
      <dgm:t>
        <a:bodyPr/>
        <a:lstStyle/>
        <a:p>
          <a:r>
            <a:rPr lang="es-MX" b="1" dirty="0" smtClean="0"/>
            <a:t>Datos del cliente, usuarios y la información sobre actividad u ocupación</a:t>
          </a:r>
          <a:r>
            <a:rPr lang="es-MX" dirty="0" smtClean="0"/>
            <a:t>.</a:t>
          </a:r>
          <a:endParaRPr lang="es-MX" dirty="0"/>
        </a:p>
      </dgm:t>
    </dgm:pt>
    <dgm:pt modelId="{4CCBDE3D-A431-403C-AEDF-7E969B46DC9B}" type="parTrans" cxnId="{615B034A-0E42-4AC5-880D-793AD7809A3D}">
      <dgm:prSet/>
      <dgm:spPr/>
      <dgm:t>
        <a:bodyPr/>
        <a:lstStyle/>
        <a:p>
          <a:endParaRPr lang="es-MX"/>
        </a:p>
      </dgm:t>
    </dgm:pt>
    <dgm:pt modelId="{BA674981-7112-42DD-8CAF-6BD2BFEF5EAC}" type="sibTrans" cxnId="{615B034A-0E42-4AC5-880D-793AD7809A3D}">
      <dgm:prSet/>
      <dgm:spPr/>
      <dgm:t>
        <a:bodyPr/>
        <a:lstStyle/>
        <a:p>
          <a:endParaRPr lang="es-MX"/>
        </a:p>
      </dgm:t>
    </dgm:pt>
    <dgm:pt modelId="{68A8BB40-410A-414C-8CC2-186B327D03F6}">
      <dgm:prSet phldrT="[Texto]"/>
      <dgm:spPr/>
      <dgm:t>
        <a:bodyPr/>
        <a:lstStyle/>
        <a:p>
          <a:r>
            <a:rPr lang="es-MX" b="1" dirty="0" smtClean="0"/>
            <a:t>Descripción general de la actividad.</a:t>
          </a:r>
          <a:endParaRPr lang="es-MX" b="1" dirty="0"/>
        </a:p>
      </dgm:t>
    </dgm:pt>
    <dgm:pt modelId="{8165042A-789C-449A-B994-CC41C61C2944}" type="parTrans" cxnId="{0A7A553A-5040-495B-B13C-F85AA2EAB944}">
      <dgm:prSet/>
      <dgm:spPr/>
      <dgm:t>
        <a:bodyPr/>
        <a:lstStyle/>
        <a:p>
          <a:endParaRPr lang="es-MX"/>
        </a:p>
      </dgm:t>
    </dgm:pt>
    <dgm:pt modelId="{E8F65590-553C-4BBF-A655-C65C6AAAC476}" type="sibTrans" cxnId="{0A7A553A-5040-495B-B13C-F85AA2EAB944}">
      <dgm:prSet/>
      <dgm:spPr/>
      <dgm:t>
        <a:bodyPr/>
        <a:lstStyle/>
        <a:p>
          <a:endParaRPr lang="es-MX"/>
        </a:p>
      </dgm:t>
    </dgm:pt>
    <dgm:pt modelId="{75B62B0A-1C56-498A-B016-43FAED539572}" type="pres">
      <dgm:prSet presAssocID="{1D0958ED-358A-4E56-AD5B-C4894E947429}" presName="Name0" presStyleCnt="0">
        <dgm:presLayoutVars>
          <dgm:dir/>
          <dgm:resizeHandles val="exact"/>
        </dgm:presLayoutVars>
      </dgm:prSet>
      <dgm:spPr/>
      <dgm:t>
        <a:bodyPr/>
        <a:lstStyle/>
        <a:p>
          <a:endParaRPr lang="es-MX"/>
        </a:p>
      </dgm:t>
    </dgm:pt>
    <dgm:pt modelId="{7FB5FEBA-C809-41F3-AE87-37CAD1379490}" type="pres">
      <dgm:prSet presAssocID="{1D0958ED-358A-4E56-AD5B-C4894E947429}" presName="cycle" presStyleCnt="0"/>
      <dgm:spPr/>
    </dgm:pt>
    <dgm:pt modelId="{CA500DCF-6EE6-4BBF-BC57-15042BB67642}" type="pres">
      <dgm:prSet presAssocID="{AE07FA79-6862-4515-93D3-606E78309F2A}" presName="nodeFirstNode" presStyleLbl="node1" presStyleIdx="0" presStyleCnt="5">
        <dgm:presLayoutVars>
          <dgm:bulletEnabled val="1"/>
        </dgm:presLayoutVars>
      </dgm:prSet>
      <dgm:spPr/>
      <dgm:t>
        <a:bodyPr/>
        <a:lstStyle/>
        <a:p>
          <a:endParaRPr lang="es-MX"/>
        </a:p>
      </dgm:t>
    </dgm:pt>
    <dgm:pt modelId="{A787BA04-4FFF-42A1-81FD-6B6BE0E680AA}" type="pres">
      <dgm:prSet presAssocID="{C12ADA3B-6E1F-40B9-9D7F-668322896777}" presName="sibTransFirstNode" presStyleLbl="bgShp" presStyleIdx="0" presStyleCnt="1"/>
      <dgm:spPr/>
      <dgm:t>
        <a:bodyPr/>
        <a:lstStyle/>
        <a:p>
          <a:endParaRPr lang="es-MX"/>
        </a:p>
      </dgm:t>
    </dgm:pt>
    <dgm:pt modelId="{C1EEC8DF-A9E4-4B15-B980-37A3BD7A24D5}" type="pres">
      <dgm:prSet presAssocID="{D5491868-DC57-47B6-B99F-CF73DE1547B0}" presName="nodeFollowingNodes" presStyleLbl="node1" presStyleIdx="1" presStyleCnt="5">
        <dgm:presLayoutVars>
          <dgm:bulletEnabled val="1"/>
        </dgm:presLayoutVars>
      </dgm:prSet>
      <dgm:spPr/>
      <dgm:t>
        <a:bodyPr/>
        <a:lstStyle/>
        <a:p>
          <a:endParaRPr lang="es-MX"/>
        </a:p>
      </dgm:t>
    </dgm:pt>
    <dgm:pt modelId="{E3AEF565-2CF9-420F-9F65-A7385C64FE8F}" type="pres">
      <dgm:prSet presAssocID="{74DA4684-6465-4A08-8C73-E3CE8E45FB7F}" presName="nodeFollowingNodes" presStyleLbl="node1" presStyleIdx="2" presStyleCnt="5">
        <dgm:presLayoutVars>
          <dgm:bulletEnabled val="1"/>
        </dgm:presLayoutVars>
      </dgm:prSet>
      <dgm:spPr/>
      <dgm:t>
        <a:bodyPr/>
        <a:lstStyle/>
        <a:p>
          <a:endParaRPr lang="es-MX"/>
        </a:p>
      </dgm:t>
    </dgm:pt>
    <dgm:pt modelId="{94CB41F1-0F9E-4896-BCB8-35C4F74977BC}" type="pres">
      <dgm:prSet presAssocID="{C0ADDD87-E218-423B-8452-7436764ED37B}" presName="nodeFollowingNodes" presStyleLbl="node1" presStyleIdx="3" presStyleCnt="5">
        <dgm:presLayoutVars>
          <dgm:bulletEnabled val="1"/>
        </dgm:presLayoutVars>
      </dgm:prSet>
      <dgm:spPr/>
      <dgm:t>
        <a:bodyPr/>
        <a:lstStyle/>
        <a:p>
          <a:endParaRPr lang="es-MX"/>
        </a:p>
      </dgm:t>
    </dgm:pt>
    <dgm:pt modelId="{3E883392-1366-492E-884B-BE0948FFE3C4}" type="pres">
      <dgm:prSet presAssocID="{68A8BB40-410A-414C-8CC2-186B327D03F6}" presName="nodeFollowingNodes" presStyleLbl="node1" presStyleIdx="4" presStyleCnt="5">
        <dgm:presLayoutVars>
          <dgm:bulletEnabled val="1"/>
        </dgm:presLayoutVars>
      </dgm:prSet>
      <dgm:spPr/>
      <dgm:t>
        <a:bodyPr/>
        <a:lstStyle/>
        <a:p>
          <a:endParaRPr lang="es-MX"/>
        </a:p>
      </dgm:t>
    </dgm:pt>
  </dgm:ptLst>
  <dgm:cxnLst>
    <dgm:cxn modelId="{4409057A-4C31-417B-BC05-963C8B622D76}" type="presOf" srcId="{AE07FA79-6862-4515-93D3-606E78309F2A}" destId="{CA500DCF-6EE6-4BBF-BC57-15042BB67642}" srcOrd="0" destOrd="0" presId="urn:microsoft.com/office/officeart/2005/8/layout/cycle3"/>
    <dgm:cxn modelId="{92647561-44B3-448D-9601-1D991F19B4CD}" type="presOf" srcId="{74DA4684-6465-4A08-8C73-E3CE8E45FB7F}" destId="{E3AEF565-2CF9-420F-9F65-A7385C64FE8F}" srcOrd="0" destOrd="0" presId="urn:microsoft.com/office/officeart/2005/8/layout/cycle3"/>
    <dgm:cxn modelId="{6BA72742-309C-4164-B79C-67479D6D372A}" type="presOf" srcId="{D5491868-DC57-47B6-B99F-CF73DE1547B0}" destId="{C1EEC8DF-A9E4-4B15-B980-37A3BD7A24D5}" srcOrd="0" destOrd="0" presId="urn:microsoft.com/office/officeart/2005/8/layout/cycle3"/>
    <dgm:cxn modelId="{615B034A-0E42-4AC5-880D-793AD7809A3D}" srcId="{1D0958ED-358A-4E56-AD5B-C4894E947429}" destId="{C0ADDD87-E218-423B-8452-7436764ED37B}" srcOrd="3" destOrd="0" parTransId="{4CCBDE3D-A431-403C-AEDF-7E969B46DC9B}" sibTransId="{BA674981-7112-42DD-8CAF-6BD2BFEF5EAC}"/>
    <dgm:cxn modelId="{0A7A553A-5040-495B-B13C-F85AA2EAB944}" srcId="{1D0958ED-358A-4E56-AD5B-C4894E947429}" destId="{68A8BB40-410A-414C-8CC2-186B327D03F6}" srcOrd="4" destOrd="0" parTransId="{8165042A-789C-449A-B994-CC41C61C2944}" sibTransId="{E8F65590-553C-4BBF-A655-C65C6AAAC476}"/>
    <dgm:cxn modelId="{2F079670-EC7A-4033-B691-777BE0B0E1A7}" type="presOf" srcId="{1D0958ED-358A-4E56-AD5B-C4894E947429}" destId="{75B62B0A-1C56-498A-B016-43FAED539572}" srcOrd="0" destOrd="0" presId="urn:microsoft.com/office/officeart/2005/8/layout/cycle3"/>
    <dgm:cxn modelId="{D84FD405-0C36-4DED-9AF2-EA322E90B1E3}" srcId="{1D0958ED-358A-4E56-AD5B-C4894E947429}" destId="{AE07FA79-6862-4515-93D3-606E78309F2A}" srcOrd="0" destOrd="0" parTransId="{550E56CF-773F-470E-AB8A-33DE8738095A}" sibTransId="{C12ADA3B-6E1F-40B9-9D7F-668322896777}"/>
    <dgm:cxn modelId="{54C2D629-9B36-4D59-8947-8AA3D565BACE}" type="presOf" srcId="{C12ADA3B-6E1F-40B9-9D7F-668322896777}" destId="{A787BA04-4FFF-42A1-81FD-6B6BE0E680AA}" srcOrd="0" destOrd="0" presId="urn:microsoft.com/office/officeart/2005/8/layout/cycle3"/>
    <dgm:cxn modelId="{22DD9AF0-41A4-49D1-864F-4B9BBDF1815B}" srcId="{1D0958ED-358A-4E56-AD5B-C4894E947429}" destId="{D5491868-DC57-47B6-B99F-CF73DE1547B0}" srcOrd="1" destOrd="0" parTransId="{7D0BB3A0-3837-4E67-B170-9CE745FF3877}" sibTransId="{65207368-F218-442E-826D-D07340D04B58}"/>
    <dgm:cxn modelId="{228986B6-9C39-4276-BF30-E061D1513B69}" srcId="{1D0958ED-358A-4E56-AD5B-C4894E947429}" destId="{74DA4684-6465-4A08-8C73-E3CE8E45FB7F}" srcOrd="2" destOrd="0" parTransId="{34C7A562-F5F5-44B4-ABBC-F3C7DF18803B}" sibTransId="{75983C46-62C4-483F-B322-959CBD0225B2}"/>
    <dgm:cxn modelId="{B4A180E8-7E01-4F49-B12C-CC4F43EE0050}" type="presOf" srcId="{68A8BB40-410A-414C-8CC2-186B327D03F6}" destId="{3E883392-1366-492E-884B-BE0948FFE3C4}" srcOrd="0" destOrd="0" presId="urn:microsoft.com/office/officeart/2005/8/layout/cycle3"/>
    <dgm:cxn modelId="{1864E97C-C5CD-44AE-B3F9-584E8C2FC374}" type="presOf" srcId="{C0ADDD87-E218-423B-8452-7436764ED37B}" destId="{94CB41F1-0F9E-4896-BCB8-35C4F74977BC}" srcOrd="0" destOrd="0" presId="urn:microsoft.com/office/officeart/2005/8/layout/cycle3"/>
    <dgm:cxn modelId="{455A3D2C-A98E-4607-8F83-A381CBCE8FF7}" type="presParOf" srcId="{75B62B0A-1C56-498A-B016-43FAED539572}" destId="{7FB5FEBA-C809-41F3-AE87-37CAD1379490}" srcOrd="0" destOrd="0" presId="urn:microsoft.com/office/officeart/2005/8/layout/cycle3"/>
    <dgm:cxn modelId="{EA916484-7CE8-43A6-ABB8-E6E110041FA1}" type="presParOf" srcId="{7FB5FEBA-C809-41F3-AE87-37CAD1379490}" destId="{CA500DCF-6EE6-4BBF-BC57-15042BB67642}" srcOrd="0" destOrd="0" presId="urn:microsoft.com/office/officeart/2005/8/layout/cycle3"/>
    <dgm:cxn modelId="{C9CF61CD-C8FE-45F1-B997-E67BE5E61DF9}" type="presParOf" srcId="{7FB5FEBA-C809-41F3-AE87-37CAD1379490}" destId="{A787BA04-4FFF-42A1-81FD-6B6BE0E680AA}" srcOrd="1" destOrd="0" presId="urn:microsoft.com/office/officeart/2005/8/layout/cycle3"/>
    <dgm:cxn modelId="{2272063A-E798-44F7-9D56-26E2AEDD2670}" type="presParOf" srcId="{7FB5FEBA-C809-41F3-AE87-37CAD1379490}" destId="{C1EEC8DF-A9E4-4B15-B980-37A3BD7A24D5}" srcOrd="2" destOrd="0" presId="urn:microsoft.com/office/officeart/2005/8/layout/cycle3"/>
    <dgm:cxn modelId="{150827E9-E3F6-42B4-BDAC-3A30BEC15A9D}" type="presParOf" srcId="{7FB5FEBA-C809-41F3-AE87-37CAD1379490}" destId="{E3AEF565-2CF9-420F-9F65-A7385C64FE8F}" srcOrd="3" destOrd="0" presId="urn:microsoft.com/office/officeart/2005/8/layout/cycle3"/>
    <dgm:cxn modelId="{C26D07BE-2A40-484F-90ED-F31F7349411E}" type="presParOf" srcId="{7FB5FEBA-C809-41F3-AE87-37CAD1379490}" destId="{94CB41F1-0F9E-4896-BCB8-35C4F74977BC}" srcOrd="4" destOrd="0" presId="urn:microsoft.com/office/officeart/2005/8/layout/cycle3"/>
    <dgm:cxn modelId="{7D03F028-4C4C-47CF-A3E9-7053A8239514}" type="presParOf" srcId="{7FB5FEBA-C809-41F3-AE87-37CAD1379490}" destId="{3E883392-1366-492E-884B-BE0948FFE3C4}"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0F04CF-C6BC-4BEF-AC4F-01DDC02FA63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MX"/>
        </a:p>
      </dgm:t>
    </dgm:pt>
    <dgm:pt modelId="{6F615AB3-7EEA-476C-A593-D8AFADB0C231}">
      <dgm:prSet phldrT="[Texto]" custT="1"/>
      <dgm:spPr/>
      <dgm:t>
        <a:bodyPr/>
        <a:lstStyle/>
        <a:p>
          <a:r>
            <a:rPr lang="es-MX" sz="1600" dirty="0" smtClean="0">
              <a:latin typeface="Calibri" panose="020F0502020204030204" pitchFamily="34" charset="0"/>
            </a:rPr>
            <a:t>Se sancionará de 4 a 10 años y 500 a 2,000 SMGDF </a:t>
          </a:r>
          <a:r>
            <a:rPr lang="es-MX" sz="1600" b="1" dirty="0" err="1" smtClean="0">
              <a:latin typeface="Calibri" panose="020F0502020204030204" pitchFamily="34" charset="0"/>
            </a:rPr>
            <a:t>SMGDF</a:t>
          </a:r>
          <a:r>
            <a:rPr lang="es-MX" sz="1600" b="1" dirty="0" smtClean="0">
              <a:latin typeface="Calibri" panose="020F0502020204030204" pitchFamily="34" charset="0"/>
            </a:rPr>
            <a:t> ( $32,380 A $129,520).</a:t>
          </a:r>
        </a:p>
        <a:p>
          <a:r>
            <a:rPr lang="es-MX" sz="1600" b="1" dirty="0" smtClean="0">
              <a:latin typeface="Calibri" panose="020F0502020204030204" pitchFamily="34" charset="0"/>
            </a:rPr>
            <a:t>Servidor Publico que utilice información de manera indebida.</a:t>
          </a:r>
        </a:p>
        <a:p>
          <a:r>
            <a:rPr lang="es-MX" sz="1600" b="1" dirty="0" smtClean="0">
              <a:latin typeface="Calibri" panose="020F0502020204030204" pitchFamily="34" charset="0"/>
            </a:rPr>
            <a:t>A terceros quienes sin contar con autorización revelen o divulguen información.</a:t>
          </a:r>
          <a:endParaRPr lang="es-MX" sz="1600" dirty="0">
            <a:latin typeface="Calibri" panose="020F0502020204030204" pitchFamily="34" charset="0"/>
          </a:endParaRPr>
        </a:p>
      </dgm:t>
    </dgm:pt>
    <dgm:pt modelId="{AD886CCD-A534-4106-895F-D8EA9E20A3C9}" type="parTrans" cxnId="{0BA21020-5F60-4522-9C71-5DA9DBCEDD7C}">
      <dgm:prSet/>
      <dgm:spPr/>
      <dgm:t>
        <a:bodyPr/>
        <a:lstStyle/>
        <a:p>
          <a:endParaRPr lang="es-MX"/>
        </a:p>
      </dgm:t>
    </dgm:pt>
    <dgm:pt modelId="{EB5D36F2-B897-4E2E-B0E5-7336A167C06A}" type="sibTrans" cxnId="{0BA21020-5F60-4522-9C71-5DA9DBCEDD7C}">
      <dgm:prSet/>
      <dgm:spPr>
        <a:blipFill rotWithShape="1">
          <a:blip xmlns:r="http://schemas.openxmlformats.org/officeDocument/2006/relationships" r:embed="rId1"/>
          <a:stretch>
            <a:fillRect/>
          </a:stretch>
        </a:blipFill>
      </dgm:spPr>
      <dgm:t>
        <a:bodyPr/>
        <a:lstStyle/>
        <a:p>
          <a:endParaRPr lang="es-MX"/>
        </a:p>
      </dgm:t>
    </dgm:pt>
    <dgm:pt modelId="{50BBC9B3-C33B-4E26-88B4-37DF992F6D81}">
      <dgm:prSet phldrT="[Texto]" custT="1"/>
      <dgm:spPr/>
      <dgm:t>
        <a:bodyPr/>
        <a:lstStyle/>
        <a:p>
          <a:r>
            <a:rPr lang="es-MX" sz="1600" b="1" dirty="0" smtClean="0">
              <a:latin typeface="Calibri" panose="020F0502020204030204" pitchFamily="34" charset="0"/>
            </a:rPr>
            <a:t>Se sancionara con prisión de 2 a 8 años y 500 a 2,000 SMGDF ( $32,380 A $129,520).</a:t>
          </a:r>
        </a:p>
        <a:p>
          <a:r>
            <a:rPr lang="es-MX" sz="1600" b="1" dirty="0" smtClean="0">
              <a:latin typeface="Calibri" panose="020F0502020204030204" pitchFamily="34" charset="0"/>
            </a:rPr>
            <a:t>Proporcione de manera dolosa, información falsa ilegible.</a:t>
          </a:r>
        </a:p>
        <a:p>
          <a:r>
            <a:rPr lang="es-MX" sz="1600" b="1" dirty="0" smtClean="0">
              <a:latin typeface="Calibri" panose="020F0502020204030204" pitchFamily="34" charset="0"/>
            </a:rPr>
            <a:t>De manera dolosa modifique o altere información a ser incorporados a los Avisos.</a:t>
          </a:r>
          <a:endParaRPr lang="es-MX" sz="1600" b="1" dirty="0">
            <a:latin typeface="Calibri" panose="020F0502020204030204" pitchFamily="34" charset="0"/>
          </a:endParaRPr>
        </a:p>
      </dgm:t>
    </dgm:pt>
    <dgm:pt modelId="{DFC415D6-5241-42A0-8972-D4B9F8534962}" type="parTrans" cxnId="{142D43E5-F949-4DA3-A388-16755B83D980}">
      <dgm:prSet/>
      <dgm:spPr/>
      <dgm:t>
        <a:bodyPr/>
        <a:lstStyle/>
        <a:p>
          <a:endParaRPr lang="es-MX"/>
        </a:p>
      </dgm:t>
    </dgm:pt>
    <dgm:pt modelId="{48FC4A0A-5DA8-44B1-B106-9F48BF6DCCD7}" type="sibTrans" cxnId="{142D43E5-F949-4DA3-A388-16755B83D980}">
      <dgm:prSet/>
      <dgm:spPr>
        <a:blipFill rotWithShape="1">
          <a:blip xmlns:r="http://schemas.openxmlformats.org/officeDocument/2006/relationships" r:embed="rId2"/>
          <a:stretch>
            <a:fillRect/>
          </a:stretch>
        </a:blipFill>
      </dgm:spPr>
      <dgm:t>
        <a:bodyPr/>
        <a:lstStyle/>
        <a:p>
          <a:endParaRPr lang="es-MX"/>
        </a:p>
      </dgm:t>
    </dgm:pt>
    <dgm:pt modelId="{9EEA0B6A-42EC-4503-9A9B-DCB6DDB058C0}" type="pres">
      <dgm:prSet presAssocID="{7C0F04CF-C6BC-4BEF-AC4F-01DDC02FA63A}" presName="Name0" presStyleCnt="0">
        <dgm:presLayoutVars>
          <dgm:chMax val="7"/>
          <dgm:chPref val="7"/>
          <dgm:dir/>
        </dgm:presLayoutVars>
      </dgm:prSet>
      <dgm:spPr/>
      <dgm:t>
        <a:bodyPr/>
        <a:lstStyle/>
        <a:p>
          <a:endParaRPr lang="es-MX"/>
        </a:p>
      </dgm:t>
    </dgm:pt>
    <dgm:pt modelId="{8C7D0968-3FE0-4ED4-8AF7-49B291F7626B}" type="pres">
      <dgm:prSet presAssocID="{7C0F04CF-C6BC-4BEF-AC4F-01DDC02FA63A}" presName="dot1" presStyleLbl="alignNode1" presStyleIdx="0" presStyleCnt="10"/>
      <dgm:spPr/>
    </dgm:pt>
    <dgm:pt modelId="{1324B1F3-5EE6-486B-A841-95D8ED0134E9}" type="pres">
      <dgm:prSet presAssocID="{7C0F04CF-C6BC-4BEF-AC4F-01DDC02FA63A}" presName="dot2" presStyleLbl="alignNode1" presStyleIdx="1" presStyleCnt="10"/>
      <dgm:spPr/>
    </dgm:pt>
    <dgm:pt modelId="{F2B1B6B1-BD1B-4A57-A692-00F7E4751C52}" type="pres">
      <dgm:prSet presAssocID="{7C0F04CF-C6BC-4BEF-AC4F-01DDC02FA63A}" presName="dot3" presStyleLbl="alignNode1" presStyleIdx="2" presStyleCnt="10"/>
      <dgm:spPr/>
    </dgm:pt>
    <dgm:pt modelId="{DF2B19B8-BBBC-4459-BC8E-C189FE5D5F28}" type="pres">
      <dgm:prSet presAssocID="{7C0F04CF-C6BC-4BEF-AC4F-01DDC02FA63A}" presName="dotArrow1" presStyleLbl="alignNode1" presStyleIdx="3" presStyleCnt="10"/>
      <dgm:spPr/>
    </dgm:pt>
    <dgm:pt modelId="{3F807AFD-207F-4C88-997E-D48CC6817881}" type="pres">
      <dgm:prSet presAssocID="{7C0F04CF-C6BC-4BEF-AC4F-01DDC02FA63A}" presName="dotArrow2" presStyleLbl="alignNode1" presStyleIdx="4" presStyleCnt="10"/>
      <dgm:spPr/>
    </dgm:pt>
    <dgm:pt modelId="{8786DCCA-49DF-44E7-84BE-18DB8125AF81}" type="pres">
      <dgm:prSet presAssocID="{7C0F04CF-C6BC-4BEF-AC4F-01DDC02FA63A}" presName="dotArrow3" presStyleLbl="alignNode1" presStyleIdx="5" presStyleCnt="10"/>
      <dgm:spPr/>
    </dgm:pt>
    <dgm:pt modelId="{51244145-D257-4DAA-8861-1EBBF5039029}" type="pres">
      <dgm:prSet presAssocID="{7C0F04CF-C6BC-4BEF-AC4F-01DDC02FA63A}" presName="dotArrow4" presStyleLbl="alignNode1" presStyleIdx="6" presStyleCnt="10"/>
      <dgm:spPr/>
    </dgm:pt>
    <dgm:pt modelId="{F154F6C3-2C3E-42BB-B71D-6B5C94DEFEC9}" type="pres">
      <dgm:prSet presAssocID="{7C0F04CF-C6BC-4BEF-AC4F-01DDC02FA63A}" presName="dotArrow5" presStyleLbl="alignNode1" presStyleIdx="7" presStyleCnt="10"/>
      <dgm:spPr/>
    </dgm:pt>
    <dgm:pt modelId="{ED5FCBD2-8996-4438-BC33-3E1DD7A2722B}" type="pres">
      <dgm:prSet presAssocID="{7C0F04CF-C6BC-4BEF-AC4F-01DDC02FA63A}" presName="dotArrow6" presStyleLbl="alignNode1" presStyleIdx="8" presStyleCnt="10"/>
      <dgm:spPr/>
    </dgm:pt>
    <dgm:pt modelId="{AFA0F711-C4E5-4A57-93F4-DA3B1EB81AB5}" type="pres">
      <dgm:prSet presAssocID="{7C0F04CF-C6BC-4BEF-AC4F-01DDC02FA63A}" presName="dotArrow7" presStyleLbl="alignNode1" presStyleIdx="9" presStyleCnt="10"/>
      <dgm:spPr/>
    </dgm:pt>
    <dgm:pt modelId="{2F422086-9672-44A0-AF94-A96FA53FB7D9}" type="pres">
      <dgm:prSet presAssocID="{6F615AB3-7EEA-476C-A593-D8AFADB0C231}" presName="parTx1" presStyleLbl="node1" presStyleIdx="0" presStyleCnt="2" custScaleX="208209" custScaleY="261377" custLinFactNeighborX="81887" custLinFactNeighborY="34871"/>
      <dgm:spPr/>
      <dgm:t>
        <a:bodyPr/>
        <a:lstStyle/>
        <a:p>
          <a:endParaRPr lang="es-MX"/>
        </a:p>
      </dgm:t>
    </dgm:pt>
    <dgm:pt modelId="{136631FC-3F8F-4711-B10D-BF46B5496286}" type="pres">
      <dgm:prSet presAssocID="{EB5D36F2-B897-4E2E-B0E5-7336A167C06A}" presName="picture1" presStyleCnt="0"/>
      <dgm:spPr/>
    </dgm:pt>
    <dgm:pt modelId="{058E450F-0338-4A1F-A14B-8536093B497C}" type="pres">
      <dgm:prSet presAssocID="{EB5D36F2-B897-4E2E-B0E5-7336A167C06A}" presName="imageRepeatNode" presStyleLbl="fgImgPlace1" presStyleIdx="0" presStyleCnt="2" custLinFactNeighborX="12079" custLinFactNeighborY="17314"/>
      <dgm:spPr/>
      <dgm:t>
        <a:bodyPr/>
        <a:lstStyle/>
        <a:p>
          <a:endParaRPr lang="es-MX"/>
        </a:p>
      </dgm:t>
    </dgm:pt>
    <dgm:pt modelId="{A3503D87-3DB7-48E4-823F-DBCB055521A1}" type="pres">
      <dgm:prSet presAssocID="{50BBC9B3-C33B-4E26-88B4-37DF992F6D81}" presName="parTx2" presStyleLbl="node1" presStyleIdx="1" presStyleCnt="2" custScaleX="179916" custScaleY="284181" custLinFactY="-20919" custLinFactNeighborX="66622" custLinFactNeighborY="-100000"/>
      <dgm:spPr/>
      <dgm:t>
        <a:bodyPr/>
        <a:lstStyle/>
        <a:p>
          <a:endParaRPr lang="es-MX"/>
        </a:p>
      </dgm:t>
    </dgm:pt>
    <dgm:pt modelId="{205B8F4A-35FD-423A-99D9-CA62C3A7ACFD}" type="pres">
      <dgm:prSet presAssocID="{48FC4A0A-5DA8-44B1-B106-9F48BF6DCCD7}" presName="picture2" presStyleCnt="0"/>
      <dgm:spPr/>
    </dgm:pt>
    <dgm:pt modelId="{803EDA04-494B-4BC9-B0D7-FAC238C49C65}" type="pres">
      <dgm:prSet presAssocID="{48FC4A0A-5DA8-44B1-B106-9F48BF6DCCD7}" presName="imageRepeatNode" presStyleLbl="fgImgPlace1" presStyleIdx="1" presStyleCnt="2" custLinFactNeighborX="-16338" custLinFactNeighborY="-8655"/>
      <dgm:spPr/>
      <dgm:t>
        <a:bodyPr/>
        <a:lstStyle/>
        <a:p>
          <a:endParaRPr lang="es-MX"/>
        </a:p>
      </dgm:t>
    </dgm:pt>
  </dgm:ptLst>
  <dgm:cxnLst>
    <dgm:cxn modelId="{0BA21020-5F60-4522-9C71-5DA9DBCEDD7C}" srcId="{7C0F04CF-C6BC-4BEF-AC4F-01DDC02FA63A}" destId="{6F615AB3-7EEA-476C-A593-D8AFADB0C231}" srcOrd="0" destOrd="0" parTransId="{AD886CCD-A534-4106-895F-D8EA9E20A3C9}" sibTransId="{EB5D36F2-B897-4E2E-B0E5-7336A167C06A}"/>
    <dgm:cxn modelId="{520E4054-45B9-442C-A809-0E61CD0AE36A}" type="presOf" srcId="{6F615AB3-7EEA-476C-A593-D8AFADB0C231}" destId="{2F422086-9672-44A0-AF94-A96FA53FB7D9}" srcOrd="0" destOrd="0" presId="urn:microsoft.com/office/officeart/2008/layout/AscendingPictureAccentProcess"/>
    <dgm:cxn modelId="{97D494B4-3997-49A7-AF41-D6FEF7DAF2BF}" type="presOf" srcId="{7C0F04CF-C6BC-4BEF-AC4F-01DDC02FA63A}" destId="{9EEA0B6A-42EC-4503-9A9B-DCB6DDB058C0}" srcOrd="0" destOrd="0" presId="urn:microsoft.com/office/officeart/2008/layout/AscendingPictureAccentProcess"/>
    <dgm:cxn modelId="{682AFDFD-E265-4963-8836-63FB04FB55AF}" type="presOf" srcId="{48FC4A0A-5DA8-44B1-B106-9F48BF6DCCD7}" destId="{803EDA04-494B-4BC9-B0D7-FAC238C49C65}" srcOrd="0" destOrd="0" presId="urn:microsoft.com/office/officeart/2008/layout/AscendingPictureAccentProcess"/>
    <dgm:cxn modelId="{142D43E5-F949-4DA3-A388-16755B83D980}" srcId="{7C0F04CF-C6BC-4BEF-AC4F-01DDC02FA63A}" destId="{50BBC9B3-C33B-4E26-88B4-37DF992F6D81}" srcOrd="1" destOrd="0" parTransId="{DFC415D6-5241-42A0-8972-D4B9F8534962}" sibTransId="{48FC4A0A-5DA8-44B1-B106-9F48BF6DCCD7}"/>
    <dgm:cxn modelId="{A8564D71-1855-47B0-9DB3-61073CBD2EBF}" type="presOf" srcId="{50BBC9B3-C33B-4E26-88B4-37DF992F6D81}" destId="{A3503D87-3DB7-48E4-823F-DBCB055521A1}" srcOrd="0" destOrd="0" presId="urn:microsoft.com/office/officeart/2008/layout/AscendingPictureAccentProcess"/>
    <dgm:cxn modelId="{F027A968-FFF6-4845-8D97-92945262B482}" type="presOf" srcId="{EB5D36F2-B897-4E2E-B0E5-7336A167C06A}" destId="{058E450F-0338-4A1F-A14B-8536093B497C}" srcOrd="0" destOrd="0" presId="urn:microsoft.com/office/officeart/2008/layout/AscendingPictureAccentProcess"/>
    <dgm:cxn modelId="{DC61F635-EC17-4851-AAA4-656D3BDF5C51}" type="presParOf" srcId="{9EEA0B6A-42EC-4503-9A9B-DCB6DDB058C0}" destId="{8C7D0968-3FE0-4ED4-8AF7-49B291F7626B}" srcOrd="0" destOrd="0" presId="urn:microsoft.com/office/officeart/2008/layout/AscendingPictureAccentProcess"/>
    <dgm:cxn modelId="{19E7B03A-094B-4EA3-A5FA-94634EFCC203}" type="presParOf" srcId="{9EEA0B6A-42EC-4503-9A9B-DCB6DDB058C0}" destId="{1324B1F3-5EE6-486B-A841-95D8ED0134E9}" srcOrd="1" destOrd="0" presId="urn:microsoft.com/office/officeart/2008/layout/AscendingPictureAccentProcess"/>
    <dgm:cxn modelId="{064637FC-69D8-4782-AE15-FD15B4FBD377}" type="presParOf" srcId="{9EEA0B6A-42EC-4503-9A9B-DCB6DDB058C0}" destId="{F2B1B6B1-BD1B-4A57-A692-00F7E4751C52}" srcOrd="2" destOrd="0" presId="urn:microsoft.com/office/officeart/2008/layout/AscendingPictureAccentProcess"/>
    <dgm:cxn modelId="{5D563E71-3977-4CC0-877A-0DD9AF878560}" type="presParOf" srcId="{9EEA0B6A-42EC-4503-9A9B-DCB6DDB058C0}" destId="{DF2B19B8-BBBC-4459-BC8E-C189FE5D5F28}" srcOrd="3" destOrd="0" presId="urn:microsoft.com/office/officeart/2008/layout/AscendingPictureAccentProcess"/>
    <dgm:cxn modelId="{845AAEBA-234C-4D47-A6F7-5AE3BBAAEAEF}" type="presParOf" srcId="{9EEA0B6A-42EC-4503-9A9B-DCB6DDB058C0}" destId="{3F807AFD-207F-4C88-997E-D48CC6817881}" srcOrd="4" destOrd="0" presId="urn:microsoft.com/office/officeart/2008/layout/AscendingPictureAccentProcess"/>
    <dgm:cxn modelId="{3F934CF8-6477-4643-AFA3-E4B030DC3771}" type="presParOf" srcId="{9EEA0B6A-42EC-4503-9A9B-DCB6DDB058C0}" destId="{8786DCCA-49DF-44E7-84BE-18DB8125AF81}" srcOrd="5" destOrd="0" presId="urn:microsoft.com/office/officeart/2008/layout/AscendingPictureAccentProcess"/>
    <dgm:cxn modelId="{4A4D2E42-5546-4C04-9C40-0F7F0FDFA353}" type="presParOf" srcId="{9EEA0B6A-42EC-4503-9A9B-DCB6DDB058C0}" destId="{51244145-D257-4DAA-8861-1EBBF5039029}" srcOrd="6" destOrd="0" presId="urn:microsoft.com/office/officeart/2008/layout/AscendingPictureAccentProcess"/>
    <dgm:cxn modelId="{94D34968-F9BD-4754-B400-DDE616BAF660}" type="presParOf" srcId="{9EEA0B6A-42EC-4503-9A9B-DCB6DDB058C0}" destId="{F154F6C3-2C3E-42BB-B71D-6B5C94DEFEC9}" srcOrd="7" destOrd="0" presId="urn:microsoft.com/office/officeart/2008/layout/AscendingPictureAccentProcess"/>
    <dgm:cxn modelId="{F35E260B-A4A0-458E-A0B2-6A83AEBEB25F}" type="presParOf" srcId="{9EEA0B6A-42EC-4503-9A9B-DCB6DDB058C0}" destId="{ED5FCBD2-8996-4438-BC33-3E1DD7A2722B}" srcOrd="8" destOrd="0" presId="urn:microsoft.com/office/officeart/2008/layout/AscendingPictureAccentProcess"/>
    <dgm:cxn modelId="{2383FF73-25C3-40F6-B64E-BE7F5698ED5B}" type="presParOf" srcId="{9EEA0B6A-42EC-4503-9A9B-DCB6DDB058C0}" destId="{AFA0F711-C4E5-4A57-93F4-DA3B1EB81AB5}" srcOrd="9" destOrd="0" presId="urn:microsoft.com/office/officeart/2008/layout/AscendingPictureAccentProcess"/>
    <dgm:cxn modelId="{62736808-6EC2-4430-8A06-FD08B2E214CB}" type="presParOf" srcId="{9EEA0B6A-42EC-4503-9A9B-DCB6DDB058C0}" destId="{2F422086-9672-44A0-AF94-A96FA53FB7D9}" srcOrd="10" destOrd="0" presId="urn:microsoft.com/office/officeart/2008/layout/AscendingPictureAccentProcess"/>
    <dgm:cxn modelId="{2B92500D-B669-4327-A757-640714DBAA36}" type="presParOf" srcId="{9EEA0B6A-42EC-4503-9A9B-DCB6DDB058C0}" destId="{136631FC-3F8F-4711-B10D-BF46B5496286}" srcOrd="11" destOrd="0" presId="urn:microsoft.com/office/officeart/2008/layout/AscendingPictureAccentProcess"/>
    <dgm:cxn modelId="{70154EFF-99CA-430E-AD62-6321F0CB4D6E}" type="presParOf" srcId="{136631FC-3F8F-4711-B10D-BF46B5496286}" destId="{058E450F-0338-4A1F-A14B-8536093B497C}" srcOrd="0" destOrd="0" presId="urn:microsoft.com/office/officeart/2008/layout/AscendingPictureAccentProcess"/>
    <dgm:cxn modelId="{5B8153D8-2E83-4109-B8E8-D7320064AA3E}" type="presParOf" srcId="{9EEA0B6A-42EC-4503-9A9B-DCB6DDB058C0}" destId="{A3503D87-3DB7-48E4-823F-DBCB055521A1}" srcOrd="12" destOrd="0" presId="urn:microsoft.com/office/officeart/2008/layout/AscendingPictureAccentProcess"/>
    <dgm:cxn modelId="{70673706-A63F-4A49-B7AA-B9D8F881BCB1}" type="presParOf" srcId="{9EEA0B6A-42EC-4503-9A9B-DCB6DDB058C0}" destId="{205B8F4A-35FD-423A-99D9-CA62C3A7ACFD}" srcOrd="13" destOrd="0" presId="urn:microsoft.com/office/officeart/2008/layout/AscendingPictureAccentProcess"/>
    <dgm:cxn modelId="{7B47F92D-BE31-409F-BCD8-DCD81C3DE60D}" type="presParOf" srcId="{205B8F4A-35FD-423A-99D9-CA62C3A7ACFD}" destId="{803EDA04-494B-4BC9-B0D7-FAC238C49C65}"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Vulnerabilidad</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Informar</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r>
            <a:rPr lang="es-MX" sz="1600" b="1" dirty="0" smtClean="0">
              <a:latin typeface="Calibri" panose="020F0502020204030204" pitchFamily="34" charset="0"/>
            </a:rPr>
            <a:t>Cuando las operaciones  sean iguales o superiores a:</a:t>
          </a:r>
        </a:p>
        <a:p>
          <a:r>
            <a:rPr lang="es-MX" sz="1600" b="1" dirty="0" smtClean="0">
              <a:latin typeface="Calibri" panose="020F0502020204030204" pitchFamily="34" charset="0"/>
            </a:rPr>
            <a:t>645 SMG DF $ 41,770        ( Cheques de Viajero ).</a:t>
          </a:r>
        </a:p>
        <a:p>
          <a:r>
            <a:rPr lang="es-MX" sz="1600" b="1" dirty="0" smtClean="0">
              <a:latin typeface="Calibri" panose="020F0502020204030204" pitchFamily="34" charset="0"/>
            </a:rPr>
            <a:t>1,605 SMG DF $103,940   ( Mutuo, préstamo o crédito).</a:t>
          </a:r>
        </a:p>
        <a:p>
          <a:r>
            <a:rPr lang="es-MX" sz="1600" b="1" dirty="0" smtClean="0">
              <a:latin typeface="Calibri" panose="020F0502020204030204" pitchFamily="34" charset="0"/>
            </a:rPr>
            <a:t>8,025 SMG DF $525,727   ( Inmuebles ).</a:t>
          </a:r>
          <a:endParaRPr lang="es-MX" sz="16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Prohibición</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r>
            <a:rPr lang="es-MX" sz="1800" b="1" dirty="0" smtClean="0">
              <a:latin typeface="Calibri" panose="020F0502020204030204" pitchFamily="34" charset="0"/>
            </a:rPr>
            <a:t>Pagos en efectivo por  8,025 SMGDF $ 525,727 ( Inmuebles ).</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474B8212-747E-42D9-A878-448457239FF6}">
      <dgm:prSet phldrT="[Texto]" custT="1"/>
      <dgm:spPr/>
      <dgm:t>
        <a:bodyPr/>
        <a:lstStyle/>
        <a:p>
          <a:endParaRPr lang="es-MX" sz="1800" b="1" dirty="0">
            <a:latin typeface="Calibri" panose="020F0502020204030204" pitchFamily="34" charset="0"/>
          </a:endParaRPr>
        </a:p>
      </dgm:t>
    </dgm:pt>
    <dgm:pt modelId="{6B5E6883-D071-447F-B36D-50B677071990}" type="parTrans" cxnId="{DAAE760E-1B04-4BC4-BF3A-B0CEB95B849D}">
      <dgm:prSet/>
      <dgm:spPr/>
      <dgm:t>
        <a:bodyPr/>
        <a:lstStyle/>
        <a:p>
          <a:endParaRPr lang="es-MX"/>
        </a:p>
      </dgm:t>
    </dgm:pt>
    <dgm:pt modelId="{A9FB8498-09E3-4988-8A91-1876C1AE83D6}" type="sibTrans" cxnId="{DAAE760E-1B04-4BC4-BF3A-B0CEB95B849D}">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6">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3"/>
      <dgm:spPr/>
    </dgm:pt>
    <dgm:pt modelId="{3B6B729A-B53B-467B-82B5-61145116690A}" type="pres">
      <dgm:prSet presAssocID="{F86083ED-9910-4962-9BAD-643B288F3582}" presName="Child" presStyleLbl="revTx" presStyleIdx="3" presStyleCnt="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3"/>
      <dgm:spPr/>
    </dgm:pt>
    <dgm:pt modelId="{3A9057A8-5242-438B-8FFA-61459AC97D8A}" type="pres">
      <dgm:prSet presAssocID="{3384C414-805A-4542-AD9F-156E854E16E0}" presName="Child" presStyleLbl="revTx" presStyleIdx="5" presStyleCnt="6">
        <dgm:presLayoutVars>
          <dgm:chMax val="0"/>
          <dgm:chPref val="0"/>
          <dgm:bulletEnabled val="1"/>
        </dgm:presLayoutVars>
      </dgm:prSet>
      <dgm:spPr/>
      <dgm:t>
        <a:bodyPr/>
        <a:lstStyle/>
        <a:p>
          <a:endParaRPr lang="es-MX"/>
        </a:p>
      </dgm:t>
    </dgm:pt>
  </dgm:ptLst>
  <dgm:cxnLst>
    <dgm:cxn modelId="{EBC94159-90CC-4F6C-8592-1BBFFF1296CE}" type="presOf" srcId="{3384C414-805A-4542-AD9F-156E854E16E0}" destId="{3E0595D3-1AC9-4CCF-B57B-E70E40790102}" srcOrd="0" destOrd="0" presId="urn:microsoft.com/office/officeart/2011/layout/TabList"/>
    <dgm:cxn modelId="{2C17483E-6389-4ABA-8D0A-7A50CB0B0C17}" type="presOf" srcId="{B48FC044-3C56-40E2-A5E1-04FB365DA1A8}" destId="{E2F21741-E082-47B4-9E28-5C82B24DADCE}"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5E9BD75D-7B8A-4286-B369-4EAEF8B0EB85}" srcId="{F86083ED-9910-4962-9BAD-643B288F3582}" destId="{014C95B9-9284-44EB-90BE-9DE775D2201B}" srcOrd="1" destOrd="0" parTransId="{47B7FD19-5DCB-4C6A-BF91-4F3BAE10C195}" sibTransId="{06858707-0AE4-4017-AC44-1915DBA6752A}"/>
    <dgm:cxn modelId="{39BB74CB-9DC8-456F-A5A4-E52D6CF89B10}" srcId="{B48FC044-3C56-40E2-A5E1-04FB365DA1A8}" destId="{7D41E34B-5296-4E3E-8685-F55C2AE98D50}" srcOrd="0" destOrd="0" parTransId="{8F88FD28-B2BB-4792-B03E-A59CC6ED0279}" sibTransId="{3F7BD3DE-68D8-4E7D-948C-2F8E9667B88A}"/>
    <dgm:cxn modelId="{81074B55-49AD-4D99-B870-2EEA91319839}" type="presOf" srcId="{014C95B9-9284-44EB-90BE-9DE775D2201B}" destId="{3B6B729A-B53B-467B-82B5-61145116690A}"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A34CB278-7A5C-4C0F-BDE6-D883CF05FF3C}" srcId="{4E86A853-2F75-42AC-83F0-1D72C41D5394}" destId="{B48FC044-3C56-40E2-A5E1-04FB365DA1A8}" srcOrd="0" destOrd="0" parTransId="{8BC2A0AC-4CE1-4D50-9CDE-BB7BB389150D}" sibTransId="{E712FA66-B1E5-49D0-B2CE-1E19504D9541}"/>
    <dgm:cxn modelId="{DAAE760E-1B04-4BC4-BF3A-B0CEB95B849D}" srcId="{3384C414-805A-4542-AD9F-156E854E16E0}" destId="{474B8212-747E-42D9-A878-448457239FF6}" srcOrd="2" destOrd="0" parTransId="{6B5E6883-D071-447F-B36D-50B677071990}" sibTransId="{A9FB8498-09E3-4988-8A91-1876C1AE83D6}"/>
    <dgm:cxn modelId="{0CC1D2C3-64EF-429E-993F-4B083C1799B8}" type="presOf" srcId="{474B8212-747E-42D9-A878-448457239FF6}" destId="{3A9057A8-5242-438B-8FFA-61459AC97D8A}" srcOrd="0" destOrd="1" presId="urn:microsoft.com/office/officeart/2011/layout/TabList"/>
    <dgm:cxn modelId="{3F10A86E-CB8A-4B9A-BA16-1286DC36F7EB}" type="presOf" srcId="{7D41E34B-5296-4E3E-8685-F55C2AE98D50}" destId="{EC43A7A2-257F-434E-A7A1-AAF4C15B6E86}" srcOrd="0" destOrd="0" presId="urn:microsoft.com/office/officeart/2011/layout/TabList"/>
    <dgm:cxn modelId="{CD03A4D7-0EE4-4334-A9BD-865FB26B9D1C}" type="presOf" srcId="{F86083ED-9910-4962-9BAD-643B288F3582}" destId="{78F3FCC6-3EC1-4015-A504-A28665F6BA01}" srcOrd="0" destOrd="0" presId="urn:microsoft.com/office/officeart/2011/layout/TabList"/>
    <dgm:cxn modelId="{DECC4482-77A7-418D-B860-4245AA87655D}" type="presOf" srcId="{21B09D79-79CB-4B21-AB66-5283AD4B0F6B}" destId="{3A9057A8-5242-438B-8FFA-61459AC97D8A}" srcOrd="0" destOrd="0" presId="urn:microsoft.com/office/officeart/2011/layout/TabList"/>
    <dgm:cxn modelId="{B3D1C4EE-A60C-4A90-85EC-9502B80CEF69}" type="presOf" srcId="{3587389C-5A1C-4827-BC6E-D7A95FEFEDF4}" destId="{C43BCF37-6F53-439E-BF3A-B58F46B454D7}" srcOrd="0" destOrd="0" presId="urn:microsoft.com/office/officeart/2011/layout/TabList"/>
    <dgm:cxn modelId="{27AF45FB-87B5-455A-B03A-E38AD7663A3B}" srcId="{4E86A853-2F75-42AC-83F0-1D72C41D5394}" destId="{3384C414-805A-4542-AD9F-156E854E16E0}" srcOrd="2" destOrd="0" parTransId="{F6ED487A-963B-4419-8859-7DC27F23FFB2}" sibTransId="{00209D46-96D6-449E-B697-E21D1EAA1F23}"/>
    <dgm:cxn modelId="{84C29ABB-D232-47E1-876F-1926C643E45E}" srcId="{F86083ED-9910-4962-9BAD-643B288F3582}" destId="{3DD3AB45-63BC-44D1-82EE-470CD91CDDC9}" srcOrd="0" destOrd="0" parTransId="{86D80ED3-D8DE-4169-8BD0-EE24BD465F6E}" sibTransId="{83A984BA-60A9-43EC-955B-3F6A1AF0CDC8}"/>
    <dgm:cxn modelId="{6C2FC9F8-862D-47C6-960D-1727B0397D3D}" type="presOf" srcId="{4E86A853-2F75-42AC-83F0-1D72C41D5394}" destId="{57116F7E-05C0-40D4-B886-2E20D97D3DF1}" srcOrd="0" destOrd="0" presId="urn:microsoft.com/office/officeart/2011/layout/TabList"/>
    <dgm:cxn modelId="{296EEA2B-83D3-40E4-9FBA-F0CE1AE1A5DE}" type="presOf" srcId="{7D589EE3-4371-4EF5-AE13-E2E0B725EE0D}" destId="{3BF687A6-A566-46D3-A5DB-F4C3BE28B1C0}"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040E4B74-BCED-4CB7-BD09-31FC8B277DDB}" srcId="{4E86A853-2F75-42AC-83F0-1D72C41D5394}" destId="{F86083ED-9910-4962-9BAD-643B288F3582}" srcOrd="1" destOrd="0" parTransId="{F383E074-A013-4164-9C01-27A23ED731AA}" sibTransId="{AC76D116-798B-4228-9C5B-4D6895CAD5F5}"/>
    <dgm:cxn modelId="{88B89250-DDC8-446C-A32D-4379FC4128DC}" type="presOf" srcId="{3DD3AB45-63BC-44D1-82EE-470CD91CDDC9}" destId="{180A328F-11C1-43AD-AA8D-7E3AD13EA838}" srcOrd="0" destOrd="0" presId="urn:microsoft.com/office/officeart/2011/layout/TabList"/>
    <dgm:cxn modelId="{4EA42DFD-879F-437F-820F-3AB347862ACE}" type="presParOf" srcId="{57116F7E-05C0-40D4-B886-2E20D97D3DF1}" destId="{FCB2D98F-B26C-4DB9-86F3-24167EB5821A}" srcOrd="0" destOrd="0" presId="urn:microsoft.com/office/officeart/2011/layout/TabList"/>
    <dgm:cxn modelId="{3FC7C10C-A7FC-408B-A896-4085C4D65DD3}" type="presParOf" srcId="{FCB2D98F-B26C-4DB9-86F3-24167EB5821A}" destId="{EC43A7A2-257F-434E-A7A1-AAF4C15B6E86}" srcOrd="0" destOrd="0" presId="urn:microsoft.com/office/officeart/2011/layout/TabList"/>
    <dgm:cxn modelId="{410F16B1-6198-4D8A-B227-0D75F1ED2206}" type="presParOf" srcId="{FCB2D98F-B26C-4DB9-86F3-24167EB5821A}" destId="{E2F21741-E082-47B4-9E28-5C82B24DADCE}" srcOrd="1" destOrd="0" presId="urn:microsoft.com/office/officeart/2011/layout/TabList"/>
    <dgm:cxn modelId="{EAF652B1-6922-49B0-9E37-8883EA0360A1}" type="presParOf" srcId="{FCB2D98F-B26C-4DB9-86F3-24167EB5821A}" destId="{28D87D90-6C97-4A67-B0FC-72BA209EC678}" srcOrd="2" destOrd="0" presId="urn:microsoft.com/office/officeart/2011/layout/TabList"/>
    <dgm:cxn modelId="{93641CB9-54A4-4A14-BD32-532F223F9E1B}" type="presParOf" srcId="{57116F7E-05C0-40D4-B886-2E20D97D3DF1}" destId="{3BF687A6-A566-46D3-A5DB-F4C3BE28B1C0}" srcOrd="1" destOrd="0" presId="urn:microsoft.com/office/officeart/2011/layout/TabList"/>
    <dgm:cxn modelId="{77499526-5BE8-40A1-BF81-3B6CD32A591E}" type="presParOf" srcId="{57116F7E-05C0-40D4-B886-2E20D97D3DF1}" destId="{CF120F95-E1C4-4A5E-9D52-862551B8FD4E}" srcOrd="2" destOrd="0" presId="urn:microsoft.com/office/officeart/2011/layout/TabList"/>
    <dgm:cxn modelId="{B7CBB965-1FAC-42A9-B942-74C9C8A33DBF}" type="presParOf" srcId="{57116F7E-05C0-40D4-B886-2E20D97D3DF1}" destId="{D3F34C47-94DE-4177-9B49-B4CF3E45A7DB}" srcOrd="3" destOrd="0" presId="urn:microsoft.com/office/officeart/2011/layout/TabList"/>
    <dgm:cxn modelId="{1758CE9A-249E-4760-99F9-831370D63D64}" type="presParOf" srcId="{D3F34C47-94DE-4177-9B49-B4CF3E45A7DB}" destId="{180A328F-11C1-43AD-AA8D-7E3AD13EA838}" srcOrd="0" destOrd="0" presId="urn:microsoft.com/office/officeart/2011/layout/TabList"/>
    <dgm:cxn modelId="{F20105CA-030C-4D7E-8407-1BEFBF23D014}" type="presParOf" srcId="{D3F34C47-94DE-4177-9B49-B4CF3E45A7DB}" destId="{78F3FCC6-3EC1-4015-A504-A28665F6BA01}" srcOrd="1" destOrd="0" presId="urn:microsoft.com/office/officeart/2011/layout/TabList"/>
    <dgm:cxn modelId="{56C2704B-2E53-4042-B994-212426562407}" type="presParOf" srcId="{D3F34C47-94DE-4177-9B49-B4CF3E45A7DB}" destId="{E76AB7F4-0720-42E3-9D01-A3ADE75E55CC}" srcOrd="2" destOrd="0" presId="urn:microsoft.com/office/officeart/2011/layout/TabList"/>
    <dgm:cxn modelId="{CAD8E1C4-D7DF-40AD-92B8-48A60B4F573E}" type="presParOf" srcId="{57116F7E-05C0-40D4-B886-2E20D97D3DF1}" destId="{3B6B729A-B53B-467B-82B5-61145116690A}" srcOrd="4" destOrd="0" presId="urn:microsoft.com/office/officeart/2011/layout/TabList"/>
    <dgm:cxn modelId="{FD8D5BC4-ACD8-46A3-B811-8E09E8A0D79E}" type="presParOf" srcId="{57116F7E-05C0-40D4-B886-2E20D97D3DF1}" destId="{B0A33234-31D5-42E5-A68F-0CEEF9992C4F}" srcOrd="5" destOrd="0" presId="urn:microsoft.com/office/officeart/2011/layout/TabList"/>
    <dgm:cxn modelId="{837EB146-AD91-44C4-A02A-759109A1B6A1}" type="presParOf" srcId="{57116F7E-05C0-40D4-B886-2E20D97D3DF1}" destId="{32E16AF0-99D7-4684-BB99-27003D656046}" srcOrd="6" destOrd="0" presId="urn:microsoft.com/office/officeart/2011/layout/TabList"/>
    <dgm:cxn modelId="{2196BC93-A05E-4F4F-AA19-6FE06948222B}" type="presParOf" srcId="{32E16AF0-99D7-4684-BB99-27003D656046}" destId="{C43BCF37-6F53-439E-BF3A-B58F46B454D7}" srcOrd="0" destOrd="0" presId="urn:microsoft.com/office/officeart/2011/layout/TabList"/>
    <dgm:cxn modelId="{7A193C80-4D26-413F-AC29-1A789309DA4D}" type="presParOf" srcId="{32E16AF0-99D7-4684-BB99-27003D656046}" destId="{3E0595D3-1AC9-4CCF-B57B-E70E40790102}" srcOrd="1" destOrd="0" presId="urn:microsoft.com/office/officeart/2011/layout/TabList"/>
    <dgm:cxn modelId="{937458DA-CDDA-4557-B415-6095271F1041}" type="presParOf" srcId="{32E16AF0-99D7-4684-BB99-27003D656046}" destId="{D7CC4908-55BF-4BE5-8F8D-1B66320408CA}" srcOrd="2" destOrd="0" presId="urn:microsoft.com/office/officeart/2011/layout/TabList"/>
    <dgm:cxn modelId="{D57E88AC-6FCF-4C5F-BC9C-1040FC31F021}" type="presParOf" srcId="{57116F7E-05C0-40D4-B886-2E20D97D3DF1}" destId="{3A9057A8-5242-438B-8FFA-61459AC97D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Vulnerabilidad</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Informar</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600" b="1" dirty="0" smtClean="0">
              <a:latin typeface="Calibri" panose="020F0502020204030204" pitchFamily="34" charset="0"/>
            </a:rPr>
            <a:t>Cuando las operaciones  sean iguales o superiores a:</a:t>
          </a:r>
          <a:endParaRPr lang="es-MX" sz="16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Prohibición</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r>
            <a:rPr lang="es-MX" sz="1800" b="1" dirty="0" smtClean="0">
              <a:latin typeface="Calibri" panose="020F0502020204030204" pitchFamily="34" charset="0"/>
            </a:rPr>
            <a:t>En los tres supuestos, pagos en efectivo de 3,210 SMG DF $ 207,880</a:t>
          </a:r>
        </a:p>
        <a:p>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600" b="1" dirty="0" smtClean="0">
              <a:latin typeface="Calibri" panose="020F0502020204030204" pitchFamily="34" charset="0"/>
            </a:rPr>
            <a:t>Cuando las operaciones sean iguales o superiores a:</a:t>
          </a:r>
          <a:endParaRPr lang="es-MX" sz="16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474B8212-747E-42D9-A878-448457239FF6}">
      <dgm:prSet phldrT="[Texto]" custT="1"/>
      <dgm:spPr/>
      <dgm:t>
        <a:bodyPr/>
        <a:lstStyle/>
        <a:p>
          <a:endParaRPr lang="es-MX" sz="1800" b="1" dirty="0">
            <a:latin typeface="Calibri" panose="020F0502020204030204" pitchFamily="34" charset="0"/>
          </a:endParaRPr>
        </a:p>
      </dgm:t>
    </dgm:pt>
    <dgm:pt modelId="{6B5E6883-D071-447F-B36D-50B677071990}" type="parTrans" cxnId="{DAAE760E-1B04-4BC4-BF3A-B0CEB95B849D}">
      <dgm:prSet/>
      <dgm:spPr/>
      <dgm:t>
        <a:bodyPr/>
        <a:lstStyle/>
        <a:p>
          <a:endParaRPr lang="es-MX"/>
        </a:p>
      </dgm:t>
    </dgm:pt>
    <dgm:pt modelId="{A9FB8498-09E3-4988-8A91-1876C1AE83D6}" type="sibTrans" cxnId="{DAAE760E-1B04-4BC4-BF3A-B0CEB95B849D}">
      <dgm:prSet/>
      <dgm:spPr/>
      <dgm:t>
        <a:bodyPr/>
        <a:lstStyle/>
        <a:p>
          <a:endParaRPr lang="es-MX"/>
        </a:p>
      </dgm:t>
    </dgm:pt>
    <dgm:pt modelId="{BDC7DCCA-FBB2-4EBD-B052-4263CFB1F561}">
      <dgm:prSet phldrT="[Texto]" custT="1"/>
      <dgm:spPr/>
      <dgm:t>
        <a:bodyPr/>
        <a:lstStyle/>
        <a:p>
          <a:pPr algn="just"/>
          <a:r>
            <a:rPr lang="es-MX" sz="1600" b="1" dirty="0" smtClean="0">
              <a:latin typeface="Calibri" panose="020F0502020204030204" pitchFamily="34" charset="0"/>
            </a:rPr>
            <a:t>805 SMG DF $ 52,132         ( Comercialización habitual de Metales y Joyas ).</a:t>
          </a:r>
          <a:endParaRPr lang="es-MX" sz="1600" b="1" dirty="0">
            <a:latin typeface="Calibri" panose="020F0502020204030204" pitchFamily="34" charset="0"/>
          </a:endParaRPr>
        </a:p>
      </dgm:t>
    </dgm:pt>
    <dgm:pt modelId="{1EB1F772-2E86-4733-88FA-0C142785AE48}" type="parTrans" cxnId="{3CF1C43C-F6D4-4A1D-8ECF-67B40B3913AD}">
      <dgm:prSet/>
      <dgm:spPr/>
      <dgm:t>
        <a:bodyPr/>
        <a:lstStyle/>
        <a:p>
          <a:endParaRPr lang="es-MX"/>
        </a:p>
      </dgm:t>
    </dgm:pt>
    <dgm:pt modelId="{10CAC75C-6946-4D2D-9941-67522F6AC5B9}" type="sibTrans" cxnId="{3CF1C43C-F6D4-4A1D-8ECF-67B40B3913AD}">
      <dgm:prSet/>
      <dgm:spPr/>
      <dgm:t>
        <a:bodyPr/>
        <a:lstStyle/>
        <a:p>
          <a:endParaRPr lang="es-MX"/>
        </a:p>
      </dgm:t>
    </dgm:pt>
    <dgm:pt modelId="{78218575-00AC-4FB8-A8C1-A6DA0CB52526}">
      <dgm:prSet phldrT="[Texto]" custT="1"/>
      <dgm:spPr/>
      <dgm:t>
        <a:bodyPr/>
        <a:lstStyle/>
        <a:p>
          <a:pPr algn="just"/>
          <a:r>
            <a:rPr lang="es-MX" sz="1600" b="1" dirty="0" smtClean="0">
              <a:latin typeface="Calibri" panose="020F0502020204030204" pitchFamily="34" charset="0"/>
            </a:rPr>
            <a:t>2,410 SMG DF $ 156,072   ( Comercialización habitual de Obras de Arte ).</a:t>
          </a:r>
          <a:endParaRPr lang="es-MX" sz="1600" b="1" dirty="0">
            <a:latin typeface="Calibri" panose="020F0502020204030204" pitchFamily="34" charset="0"/>
          </a:endParaRPr>
        </a:p>
      </dgm:t>
    </dgm:pt>
    <dgm:pt modelId="{0D500FDC-CA9D-44D3-BD30-BD97E2FA2487}" type="parTrans" cxnId="{4075B4DD-C1BE-4218-95A8-370E39E44311}">
      <dgm:prSet/>
      <dgm:spPr/>
      <dgm:t>
        <a:bodyPr/>
        <a:lstStyle/>
        <a:p>
          <a:endParaRPr lang="es-MX"/>
        </a:p>
      </dgm:t>
    </dgm:pt>
    <dgm:pt modelId="{046FD9F9-9700-4C6D-AE0D-29DD30FFB36A}" type="sibTrans" cxnId="{4075B4DD-C1BE-4218-95A8-370E39E44311}">
      <dgm:prSet/>
      <dgm:spPr/>
      <dgm:t>
        <a:bodyPr/>
        <a:lstStyle/>
        <a:p>
          <a:endParaRPr lang="es-MX"/>
        </a:p>
      </dgm:t>
    </dgm:pt>
    <dgm:pt modelId="{5FC9326F-18AA-4E73-92E9-667912AA5C62}">
      <dgm:prSet phldrT="[Texto]" custT="1"/>
      <dgm:spPr/>
      <dgm:t>
        <a:bodyPr/>
        <a:lstStyle/>
        <a:p>
          <a:pPr algn="just"/>
          <a:r>
            <a:rPr lang="es-MX" sz="1600" b="1" dirty="0" smtClean="0">
              <a:latin typeface="Calibri" panose="020F0502020204030204" pitchFamily="34" charset="0"/>
            </a:rPr>
            <a:t>3,210 SMG DF $ 207,880   (Comercialización habitual de  Vehículos ).</a:t>
          </a:r>
          <a:endParaRPr lang="es-MX" sz="1800" b="1" dirty="0">
            <a:latin typeface="Calibri" panose="020F0502020204030204" pitchFamily="34" charset="0"/>
          </a:endParaRPr>
        </a:p>
      </dgm:t>
    </dgm:pt>
    <dgm:pt modelId="{066B7A1F-AD9C-4C3E-9E0F-3505BF55D0E0}" type="parTrans" cxnId="{54D477E4-FF26-4C1B-BE4B-014F042234BC}">
      <dgm:prSet/>
      <dgm:spPr/>
      <dgm:t>
        <a:bodyPr/>
        <a:lstStyle/>
        <a:p>
          <a:endParaRPr lang="es-MX"/>
        </a:p>
      </dgm:t>
    </dgm:pt>
    <dgm:pt modelId="{F319CDD4-FA49-4E7F-937F-39307E4DD91C}" type="sibTrans" cxnId="{54D477E4-FF26-4C1B-BE4B-014F042234BC}">
      <dgm:prSet/>
      <dgm:spPr/>
      <dgm:t>
        <a:bodyPr/>
        <a:lstStyle/>
        <a:p>
          <a:endParaRPr lang="es-MX"/>
        </a:p>
      </dgm:t>
    </dgm:pt>
    <dgm:pt modelId="{587FBEE1-9960-4D73-B5C4-EA424E01358D}">
      <dgm:prSet phldrT="[Texto]" custT="1"/>
      <dgm:spPr/>
      <dgm:t>
        <a:bodyPr/>
        <a:lstStyle/>
        <a:p>
          <a:pPr algn="just"/>
          <a:r>
            <a:rPr lang="es-MX" sz="1600" b="1" dirty="0" smtClean="0">
              <a:latin typeface="Calibri" panose="020F0502020204030204" pitchFamily="34" charset="0"/>
            </a:rPr>
            <a:t>1,605 SMG DF $103,940 en efectivo ( Comerc. habitual de Metales y Joyas )</a:t>
          </a:r>
          <a:endParaRPr lang="es-MX" sz="1600" b="1" dirty="0">
            <a:latin typeface="Calibri" panose="020F0502020204030204" pitchFamily="34" charset="0"/>
          </a:endParaRPr>
        </a:p>
      </dgm:t>
    </dgm:pt>
    <dgm:pt modelId="{65DA99AB-08E0-42D3-A26D-462E185367CF}" type="parTrans" cxnId="{D48F2A9A-8D19-4B3D-91C1-99D8B933642A}">
      <dgm:prSet/>
      <dgm:spPr/>
      <dgm:t>
        <a:bodyPr/>
        <a:lstStyle/>
        <a:p>
          <a:endParaRPr lang="es-MX"/>
        </a:p>
      </dgm:t>
    </dgm:pt>
    <dgm:pt modelId="{2495F6F3-6567-4DD7-8EA3-8557F206E3A5}" type="sibTrans" cxnId="{D48F2A9A-8D19-4B3D-91C1-99D8B933642A}">
      <dgm:prSet/>
      <dgm:spPr/>
      <dgm:t>
        <a:bodyPr/>
        <a:lstStyle/>
        <a:p>
          <a:endParaRPr lang="es-MX"/>
        </a:p>
      </dgm:t>
    </dgm:pt>
    <dgm:pt modelId="{D3D757B9-E155-4E5B-AA3E-FBEE24AA89DD}">
      <dgm:prSet phldrT="[Texto]" custT="1"/>
      <dgm:spPr/>
      <dgm:t>
        <a:bodyPr/>
        <a:lstStyle/>
        <a:p>
          <a:pPr algn="just"/>
          <a:r>
            <a:rPr lang="es-MX" sz="1600" b="1" dirty="0" smtClean="0">
              <a:latin typeface="Calibri" panose="020F0502020204030204" pitchFamily="34" charset="0"/>
            </a:rPr>
            <a:t>4,815 SMG DF $311,049 ( Comercialización habitual de Obras de Arte ).</a:t>
          </a:r>
          <a:endParaRPr lang="es-MX" sz="1600" b="1" dirty="0">
            <a:latin typeface="Calibri" panose="020F0502020204030204" pitchFamily="34" charset="0"/>
          </a:endParaRPr>
        </a:p>
      </dgm:t>
    </dgm:pt>
    <dgm:pt modelId="{95AF6219-81A9-4D58-B1A5-CB155CABC475}" type="parTrans" cxnId="{28210180-4DCB-4464-9DCC-2D935DF87C5A}">
      <dgm:prSet/>
      <dgm:spPr/>
      <dgm:t>
        <a:bodyPr/>
        <a:lstStyle/>
        <a:p>
          <a:endParaRPr lang="es-MX"/>
        </a:p>
      </dgm:t>
    </dgm:pt>
    <dgm:pt modelId="{2BA9A801-5A46-41A1-8C84-17099E2F692A}" type="sibTrans" cxnId="{28210180-4DCB-4464-9DCC-2D935DF87C5A}">
      <dgm:prSet/>
      <dgm:spPr/>
      <dgm:t>
        <a:bodyPr/>
        <a:lstStyle/>
        <a:p>
          <a:endParaRPr lang="es-MX"/>
        </a:p>
      </dgm:t>
    </dgm:pt>
    <dgm:pt modelId="{D60F54CB-9DD7-4992-8E4F-44065C4168DD}">
      <dgm:prSet phldrT="[Texto]" custT="1"/>
      <dgm:spPr/>
      <dgm:t>
        <a:bodyPr/>
        <a:lstStyle/>
        <a:p>
          <a:pPr algn="just"/>
          <a:r>
            <a:rPr lang="es-MX" sz="1600" b="1" dirty="0" smtClean="0">
              <a:latin typeface="Calibri" panose="020F0502020204030204" pitchFamily="34" charset="0"/>
            </a:rPr>
            <a:t>6,420 SMG DF $415,759 (Comercialización habitual de  Vehículos ).</a:t>
          </a:r>
          <a:endParaRPr lang="es-MX" sz="1600" b="1" dirty="0">
            <a:latin typeface="Calibri" panose="020F0502020204030204" pitchFamily="34" charset="0"/>
          </a:endParaRPr>
        </a:p>
      </dgm:t>
    </dgm:pt>
    <dgm:pt modelId="{CC6E4BFC-EFB2-43CF-A121-B7CD26CA1372}" type="parTrans" cxnId="{422FFCF5-F895-4506-9C1C-BF5656B2B6CB}">
      <dgm:prSet/>
      <dgm:spPr/>
      <dgm:t>
        <a:bodyPr/>
        <a:lstStyle/>
        <a:p>
          <a:endParaRPr lang="es-MX"/>
        </a:p>
      </dgm:t>
    </dgm:pt>
    <dgm:pt modelId="{B723A16A-5046-4EF1-80B0-5F138AEC301F}" type="sibTrans" cxnId="{422FFCF5-F895-4506-9C1C-BF5656B2B6CB}">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6">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3"/>
      <dgm:spPr/>
    </dgm:pt>
    <dgm:pt modelId="{3B6B729A-B53B-467B-82B5-61145116690A}" type="pres">
      <dgm:prSet presAssocID="{F86083ED-9910-4962-9BAD-643B288F3582}" presName="Child" presStyleLbl="revTx" presStyleIdx="3" presStyleCnt="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3"/>
      <dgm:spPr/>
    </dgm:pt>
    <dgm:pt modelId="{3A9057A8-5242-438B-8FFA-61459AC97D8A}" type="pres">
      <dgm:prSet presAssocID="{3384C414-805A-4542-AD9F-156E854E16E0}" presName="Child" presStyleLbl="revTx" presStyleIdx="5" presStyleCnt="6">
        <dgm:presLayoutVars>
          <dgm:chMax val="0"/>
          <dgm:chPref val="0"/>
          <dgm:bulletEnabled val="1"/>
        </dgm:presLayoutVars>
      </dgm:prSet>
      <dgm:spPr/>
      <dgm:t>
        <a:bodyPr/>
        <a:lstStyle/>
        <a:p>
          <a:endParaRPr lang="es-MX"/>
        </a:p>
      </dgm:t>
    </dgm:pt>
  </dgm:ptLst>
  <dgm:cxnLst>
    <dgm:cxn modelId="{FE0287BE-CFCA-4C99-8E1F-01371F9EFF12}" type="presOf" srcId="{4E86A853-2F75-42AC-83F0-1D72C41D5394}" destId="{57116F7E-05C0-40D4-B886-2E20D97D3DF1}" srcOrd="0" destOrd="0" presId="urn:microsoft.com/office/officeart/2011/layout/TabList"/>
    <dgm:cxn modelId="{51B8D96D-77E9-4397-BC01-DE47C0EB366D}" type="presOf" srcId="{3587389C-5A1C-4827-BC6E-D7A95FEFEDF4}" destId="{C43BCF37-6F53-439E-BF3A-B58F46B454D7}" srcOrd="0" destOrd="0" presId="urn:microsoft.com/office/officeart/2011/layout/TabList"/>
    <dgm:cxn modelId="{9E051820-FAD0-4FD1-9377-DE77AF3C17FD}" type="presOf" srcId="{F86083ED-9910-4962-9BAD-643B288F3582}" destId="{78F3FCC6-3EC1-4015-A504-A28665F6BA01}" srcOrd="0" destOrd="0" presId="urn:microsoft.com/office/officeart/2011/layout/TabList"/>
    <dgm:cxn modelId="{DAAE760E-1B04-4BC4-BF3A-B0CEB95B849D}" srcId="{3384C414-805A-4542-AD9F-156E854E16E0}" destId="{474B8212-747E-42D9-A878-448457239FF6}" srcOrd="2" destOrd="0" parTransId="{6B5E6883-D071-447F-B36D-50B677071990}" sibTransId="{A9FB8498-09E3-4988-8A91-1876C1AE83D6}"/>
    <dgm:cxn modelId="{AC4E94D0-6F2A-427D-BF6B-1DBBCEB9B40D}" type="presOf" srcId="{78218575-00AC-4FB8-A8C1-A6DA0CB52526}" destId="{3BF687A6-A566-46D3-A5DB-F4C3BE28B1C0}" srcOrd="0" destOrd="2" presId="urn:microsoft.com/office/officeart/2011/layout/TabList"/>
    <dgm:cxn modelId="{FB6878CA-8B13-4EE0-AF0B-F437288F6D8A}" type="presOf" srcId="{5FC9326F-18AA-4E73-92E9-667912AA5C62}" destId="{3BF687A6-A566-46D3-A5DB-F4C3BE28B1C0}" srcOrd="0" destOrd="3" presId="urn:microsoft.com/office/officeart/2011/layout/TabList"/>
    <dgm:cxn modelId="{02CB9555-5CA6-4E92-8CBF-9EB3DA77058F}" type="presOf" srcId="{474B8212-747E-42D9-A878-448457239FF6}" destId="{3A9057A8-5242-438B-8FFA-61459AC97D8A}" srcOrd="0" destOrd="1"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06F0D1BC-96F1-4C6B-A2AB-DEAC36E98E2C}" type="presOf" srcId="{21B09D79-79CB-4B21-AB66-5283AD4B0F6B}" destId="{3A9057A8-5242-438B-8FFA-61459AC97D8A}"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54D477E4-FF26-4C1B-BE4B-014F042234BC}" srcId="{7D589EE3-4371-4EF5-AE13-E2E0B725EE0D}" destId="{5FC9326F-18AA-4E73-92E9-667912AA5C62}" srcOrd="2" destOrd="0" parTransId="{066B7A1F-AD9C-4C3E-9E0F-3505BF55D0E0}" sibTransId="{F319CDD4-FA49-4E7F-937F-39307E4DD91C}"/>
    <dgm:cxn modelId="{4075B4DD-C1BE-4218-95A8-370E39E44311}" srcId="{7D589EE3-4371-4EF5-AE13-E2E0B725EE0D}" destId="{78218575-00AC-4FB8-A8C1-A6DA0CB52526}" srcOrd="1" destOrd="0" parTransId="{0D500FDC-CA9D-44D3-BD30-BD97E2FA2487}" sibTransId="{046FD9F9-9700-4C6D-AE0D-29DD30FFB36A}"/>
    <dgm:cxn modelId="{62551076-68A6-4230-9518-86B13CD15BBD}" type="presOf" srcId="{D3D757B9-E155-4E5B-AA3E-FBEE24AA89DD}" destId="{3B6B729A-B53B-467B-82B5-61145116690A}" srcOrd="0" destOrd="2" presId="urn:microsoft.com/office/officeart/2011/layout/TabList"/>
    <dgm:cxn modelId="{A9CB8539-A9CC-4596-9E42-A0797D036C82}" type="presOf" srcId="{7D41E34B-5296-4E3E-8685-F55C2AE98D50}" destId="{EC43A7A2-257F-434E-A7A1-AAF4C15B6E86}" srcOrd="0" destOrd="0" presId="urn:microsoft.com/office/officeart/2011/layout/TabList"/>
    <dgm:cxn modelId="{20C5A24A-8996-4808-B830-AAF342CB558F}" type="presOf" srcId="{7D589EE3-4371-4EF5-AE13-E2E0B725EE0D}" destId="{3BF687A6-A566-46D3-A5DB-F4C3BE28B1C0}" srcOrd="0" destOrd="0" presId="urn:microsoft.com/office/officeart/2011/layout/TabList"/>
    <dgm:cxn modelId="{E37DA6CC-6BAE-4F4D-8D67-645086C4519C}" type="presOf" srcId="{014C95B9-9284-44EB-90BE-9DE775D2201B}" destId="{3B6B729A-B53B-467B-82B5-61145116690A}"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84C29ABB-D232-47E1-876F-1926C643E45E}" srcId="{F86083ED-9910-4962-9BAD-643B288F3582}" destId="{3DD3AB45-63BC-44D1-82EE-470CD91CDDC9}" srcOrd="0" destOrd="0" parTransId="{86D80ED3-D8DE-4169-8BD0-EE24BD465F6E}" sibTransId="{83A984BA-60A9-43EC-955B-3F6A1AF0CDC8}"/>
    <dgm:cxn modelId="{27AF45FB-87B5-455A-B03A-E38AD7663A3B}" srcId="{4E86A853-2F75-42AC-83F0-1D72C41D5394}" destId="{3384C414-805A-4542-AD9F-156E854E16E0}" srcOrd="2" destOrd="0" parTransId="{F6ED487A-963B-4419-8859-7DC27F23FFB2}" sibTransId="{00209D46-96D6-449E-B697-E21D1EAA1F23}"/>
    <dgm:cxn modelId="{3CF1C43C-F6D4-4A1D-8ECF-67B40B3913AD}" srcId="{7D589EE3-4371-4EF5-AE13-E2E0B725EE0D}" destId="{BDC7DCCA-FBB2-4EBD-B052-4263CFB1F561}" srcOrd="0" destOrd="0" parTransId="{1EB1F772-2E86-4733-88FA-0C142785AE48}" sibTransId="{10CAC75C-6946-4D2D-9941-67522F6AC5B9}"/>
    <dgm:cxn modelId="{28210180-4DCB-4464-9DCC-2D935DF87C5A}" srcId="{014C95B9-9284-44EB-90BE-9DE775D2201B}" destId="{D3D757B9-E155-4E5B-AA3E-FBEE24AA89DD}" srcOrd="1" destOrd="0" parTransId="{95AF6219-81A9-4D58-B1A5-CB155CABC475}" sibTransId="{2BA9A801-5A46-41A1-8C84-17099E2F692A}"/>
    <dgm:cxn modelId="{AC50A2CF-EB56-4BE6-BBF2-BEB05205781B}" type="presOf" srcId="{3384C414-805A-4542-AD9F-156E854E16E0}" destId="{3E0595D3-1AC9-4CCF-B57B-E70E40790102}"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CAFFAFFC-DD2D-4D24-B678-67FD946E2FF9}" type="presOf" srcId="{3DD3AB45-63BC-44D1-82EE-470CD91CDDC9}" destId="{180A328F-11C1-43AD-AA8D-7E3AD13EA838}" srcOrd="0" destOrd="0" presId="urn:microsoft.com/office/officeart/2011/layout/TabList"/>
    <dgm:cxn modelId="{C3F6A174-DFB8-4E3C-ADCB-A0DCF45E97BA}" type="presOf" srcId="{B48FC044-3C56-40E2-A5E1-04FB365DA1A8}" destId="{E2F21741-E082-47B4-9E28-5C82B24DADCE}" srcOrd="0" destOrd="0" presId="urn:microsoft.com/office/officeart/2011/layout/TabList"/>
    <dgm:cxn modelId="{951C72DE-7CCA-41F4-BDD4-701252CFF90F}" type="presOf" srcId="{D60F54CB-9DD7-4992-8E4F-44065C4168DD}" destId="{3B6B729A-B53B-467B-82B5-61145116690A}" srcOrd="0" destOrd="3" presId="urn:microsoft.com/office/officeart/2011/layout/TabList"/>
    <dgm:cxn modelId="{040E4B74-BCED-4CB7-BD09-31FC8B277DDB}" srcId="{4E86A853-2F75-42AC-83F0-1D72C41D5394}" destId="{F86083ED-9910-4962-9BAD-643B288F3582}" srcOrd="1" destOrd="0" parTransId="{F383E074-A013-4164-9C01-27A23ED731AA}" sibTransId="{AC76D116-798B-4228-9C5B-4D6895CAD5F5}"/>
    <dgm:cxn modelId="{4A35620A-1840-479D-BE03-DC4B2C7770D4}" type="presOf" srcId="{587FBEE1-9960-4D73-B5C4-EA424E01358D}" destId="{3B6B729A-B53B-467B-82B5-61145116690A}" srcOrd="0" destOrd="1" presId="urn:microsoft.com/office/officeart/2011/layout/TabList"/>
    <dgm:cxn modelId="{EB26F8F8-4DAC-4A7E-AAE6-F1565B41E0C8}" type="presOf" srcId="{BDC7DCCA-FBB2-4EBD-B052-4263CFB1F561}" destId="{3BF687A6-A566-46D3-A5DB-F4C3BE28B1C0}" srcOrd="0" destOrd="1" presId="urn:microsoft.com/office/officeart/2011/layout/TabList"/>
    <dgm:cxn modelId="{422FFCF5-F895-4506-9C1C-BF5656B2B6CB}" srcId="{014C95B9-9284-44EB-90BE-9DE775D2201B}" destId="{D60F54CB-9DD7-4992-8E4F-44065C4168DD}" srcOrd="2" destOrd="0" parTransId="{CC6E4BFC-EFB2-43CF-A121-B7CD26CA1372}" sibTransId="{B723A16A-5046-4EF1-80B0-5F138AEC301F}"/>
    <dgm:cxn modelId="{16C1B0C0-3BC6-4641-A2C3-F70C1442F3B5}" srcId="{3384C414-805A-4542-AD9F-156E854E16E0}" destId="{21B09D79-79CB-4B21-AB66-5283AD4B0F6B}" srcOrd="1" destOrd="0" parTransId="{851B328F-EF6C-4B03-8F5A-82C8D9220C77}" sibTransId="{2F859E04-DB3B-4E47-892A-CDF86B3ED469}"/>
    <dgm:cxn modelId="{39BB74CB-9DC8-456F-A5A4-E52D6CF89B10}" srcId="{B48FC044-3C56-40E2-A5E1-04FB365DA1A8}" destId="{7D41E34B-5296-4E3E-8685-F55C2AE98D50}" srcOrd="0" destOrd="0" parTransId="{8F88FD28-B2BB-4792-B03E-A59CC6ED0279}" sibTransId="{3F7BD3DE-68D8-4E7D-948C-2F8E9667B88A}"/>
    <dgm:cxn modelId="{D48F2A9A-8D19-4B3D-91C1-99D8B933642A}" srcId="{014C95B9-9284-44EB-90BE-9DE775D2201B}" destId="{587FBEE1-9960-4D73-B5C4-EA424E01358D}" srcOrd="0" destOrd="0" parTransId="{65DA99AB-08E0-42D3-A26D-462E185367CF}" sibTransId="{2495F6F3-6567-4DD7-8EA3-8557F206E3A5}"/>
    <dgm:cxn modelId="{04E514AE-7097-418E-B815-0E869965A6B6}" type="presParOf" srcId="{57116F7E-05C0-40D4-B886-2E20D97D3DF1}" destId="{FCB2D98F-B26C-4DB9-86F3-24167EB5821A}" srcOrd="0" destOrd="0" presId="urn:microsoft.com/office/officeart/2011/layout/TabList"/>
    <dgm:cxn modelId="{08FC3DB5-48FF-4C40-9022-F43A674E7909}" type="presParOf" srcId="{FCB2D98F-B26C-4DB9-86F3-24167EB5821A}" destId="{EC43A7A2-257F-434E-A7A1-AAF4C15B6E86}" srcOrd="0" destOrd="0" presId="urn:microsoft.com/office/officeart/2011/layout/TabList"/>
    <dgm:cxn modelId="{335AFF8E-FD41-470E-8109-3D988F2BFA34}" type="presParOf" srcId="{FCB2D98F-B26C-4DB9-86F3-24167EB5821A}" destId="{E2F21741-E082-47B4-9E28-5C82B24DADCE}" srcOrd="1" destOrd="0" presId="urn:microsoft.com/office/officeart/2011/layout/TabList"/>
    <dgm:cxn modelId="{55E9D005-A6B1-4F1C-8863-BF0EF8E3A0C1}" type="presParOf" srcId="{FCB2D98F-B26C-4DB9-86F3-24167EB5821A}" destId="{28D87D90-6C97-4A67-B0FC-72BA209EC678}" srcOrd="2" destOrd="0" presId="urn:microsoft.com/office/officeart/2011/layout/TabList"/>
    <dgm:cxn modelId="{A28ED2C2-4B0B-4C19-BB9D-E0C24CAAB564}" type="presParOf" srcId="{57116F7E-05C0-40D4-B886-2E20D97D3DF1}" destId="{3BF687A6-A566-46D3-A5DB-F4C3BE28B1C0}" srcOrd="1" destOrd="0" presId="urn:microsoft.com/office/officeart/2011/layout/TabList"/>
    <dgm:cxn modelId="{FFFD2CE3-1D6F-4B51-BBB6-E24F0B1C4856}" type="presParOf" srcId="{57116F7E-05C0-40D4-B886-2E20D97D3DF1}" destId="{CF120F95-E1C4-4A5E-9D52-862551B8FD4E}" srcOrd="2" destOrd="0" presId="urn:microsoft.com/office/officeart/2011/layout/TabList"/>
    <dgm:cxn modelId="{9BE53C85-B6E2-4C85-A4D9-B8B4E0325BF4}" type="presParOf" srcId="{57116F7E-05C0-40D4-B886-2E20D97D3DF1}" destId="{D3F34C47-94DE-4177-9B49-B4CF3E45A7DB}" srcOrd="3" destOrd="0" presId="urn:microsoft.com/office/officeart/2011/layout/TabList"/>
    <dgm:cxn modelId="{FA9123C5-000D-401A-A16C-804FC8F3C89E}" type="presParOf" srcId="{D3F34C47-94DE-4177-9B49-B4CF3E45A7DB}" destId="{180A328F-11C1-43AD-AA8D-7E3AD13EA838}" srcOrd="0" destOrd="0" presId="urn:microsoft.com/office/officeart/2011/layout/TabList"/>
    <dgm:cxn modelId="{3A5CF500-CE8C-455A-8ABB-8F55C97A3879}" type="presParOf" srcId="{D3F34C47-94DE-4177-9B49-B4CF3E45A7DB}" destId="{78F3FCC6-3EC1-4015-A504-A28665F6BA01}" srcOrd="1" destOrd="0" presId="urn:microsoft.com/office/officeart/2011/layout/TabList"/>
    <dgm:cxn modelId="{4E10B97F-348A-48D1-A5D4-B522C1D329AC}" type="presParOf" srcId="{D3F34C47-94DE-4177-9B49-B4CF3E45A7DB}" destId="{E76AB7F4-0720-42E3-9D01-A3ADE75E55CC}" srcOrd="2" destOrd="0" presId="urn:microsoft.com/office/officeart/2011/layout/TabList"/>
    <dgm:cxn modelId="{3404BAF1-299E-4357-9F92-552798DD3C94}" type="presParOf" srcId="{57116F7E-05C0-40D4-B886-2E20D97D3DF1}" destId="{3B6B729A-B53B-467B-82B5-61145116690A}" srcOrd="4" destOrd="0" presId="urn:microsoft.com/office/officeart/2011/layout/TabList"/>
    <dgm:cxn modelId="{9EAB75E9-2BE4-459B-8165-D64F4F632AF6}" type="presParOf" srcId="{57116F7E-05C0-40D4-B886-2E20D97D3DF1}" destId="{B0A33234-31D5-42E5-A68F-0CEEF9992C4F}" srcOrd="5" destOrd="0" presId="urn:microsoft.com/office/officeart/2011/layout/TabList"/>
    <dgm:cxn modelId="{219ADCFC-4D3E-4645-A2F1-3F576FED2392}" type="presParOf" srcId="{57116F7E-05C0-40D4-B886-2E20D97D3DF1}" destId="{32E16AF0-99D7-4684-BB99-27003D656046}" srcOrd="6" destOrd="0" presId="urn:microsoft.com/office/officeart/2011/layout/TabList"/>
    <dgm:cxn modelId="{E2E2FD2C-105C-42D8-8870-6197F6A11D09}" type="presParOf" srcId="{32E16AF0-99D7-4684-BB99-27003D656046}" destId="{C43BCF37-6F53-439E-BF3A-B58F46B454D7}" srcOrd="0" destOrd="0" presId="urn:microsoft.com/office/officeart/2011/layout/TabList"/>
    <dgm:cxn modelId="{1E176035-886D-4B24-9156-699E5F539BB0}" type="presParOf" srcId="{32E16AF0-99D7-4684-BB99-27003D656046}" destId="{3E0595D3-1AC9-4CCF-B57B-E70E40790102}" srcOrd="1" destOrd="0" presId="urn:microsoft.com/office/officeart/2011/layout/TabList"/>
    <dgm:cxn modelId="{1855258E-058E-4EBC-8A30-CAFE3BFE97DD}" type="presParOf" srcId="{32E16AF0-99D7-4684-BB99-27003D656046}" destId="{D7CC4908-55BF-4BE5-8F8D-1B66320408CA}" srcOrd="2" destOrd="0" presId="urn:microsoft.com/office/officeart/2011/layout/TabList"/>
    <dgm:cxn modelId="{E2EC8F69-B976-4C4F-AE0F-B04071532525}" type="presParOf" srcId="{57116F7E-05C0-40D4-B886-2E20D97D3DF1}" destId="{3A9057A8-5242-438B-8FFA-61459AC97D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Vulnerabilidad</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Informar</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las operaciones  sean iguales o superiores a:</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Prohibición</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r>
            <a:rPr lang="es-MX" sz="1800" b="1" dirty="0" smtClean="0">
              <a:latin typeface="Calibri" panose="020F0502020204030204" pitchFamily="34" charset="0"/>
            </a:rPr>
            <a:t>Cuando las operaciones  sean iguales o mayores en efectivo  3,210 SMGDF $ 207,880 ( Blindaje ).</a:t>
          </a:r>
          <a:endParaRPr lang="es-MX" sz="18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800" b="1" dirty="0" smtClean="0">
              <a:latin typeface="Calibri" panose="020F0502020204030204" pitchFamily="34" charset="0"/>
            </a:rPr>
            <a:t>Cuando las operaciones sean iguales o superiores a:</a:t>
          </a:r>
          <a:endParaRPr lang="es-MX" sz="18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587FBEE1-9960-4D73-B5C4-EA424E01358D}">
      <dgm:prSet phldrT="[Texto]" custT="1"/>
      <dgm:spPr/>
      <dgm:t>
        <a:bodyPr/>
        <a:lstStyle/>
        <a:p>
          <a:pPr algn="just"/>
          <a:r>
            <a:rPr lang="es-MX" sz="1800" b="1" dirty="0" smtClean="0">
              <a:latin typeface="Calibri" panose="020F0502020204030204" pitchFamily="34" charset="0"/>
            </a:rPr>
            <a:t>4,815 SMG DF $ 311,819  ( Blindaje).</a:t>
          </a:r>
          <a:endParaRPr lang="es-MX" sz="1800" b="1" dirty="0">
            <a:latin typeface="Calibri" panose="020F0502020204030204" pitchFamily="34" charset="0"/>
          </a:endParaRPr>
        </a:p>
      </dgm:t>
    </dgm:pt>
    <dgm:pt modelId="{65DA99AB-08E0-42D3-A26D-462E185367CF}" type="parTrans" cxnId="{D48F2A9A-8D19-4B3D-91C1-99D8B933642A}">
      <dgm:prSet/>
      <dgm:spPr/>
      <dgm:t>
        <a:bodyPr/>
        <a:lstStyle/>
        <a:p>
          <a:endParaRPr lang="es-MX"/>
        </a:p>
      </dgm:t>
    </dgm:pt>
    <dgm:pt modelId="{2495F6F3-6567-4DD7-8EA3-8557F206E3A5}" type="sibTrans" cxnId="{D48F2A9A-8D19-4B3D-91C1-99D8B933642A}">
      <dgm:prSet/>
      <dgm:spPr/>
      <dgm:t>
        <a:bodyPr/>
        <a:lstStyle/>
        <a:p>
          <a:endParaRPr lang="es-MX"/>
        </a:p>
      </dgm:t>
    </dgm:pt>
    <dgm:pt modelId="{BDC7DCCA-FBB2-4EBD-B052-4263CFB1F561}">
      <dgm:prSet phldrT="[Texto]" custT="1"/>
      <dgm:spPr/>
      <dgm:t>
        <a:bodyPr/>
        <a:lstStyle/>
        <a:p>
          <a:pPr algn="just"/>
          <a:r>
            <a:rPr lang="es-MX" sz="1800" b="1" dirty="0" smtClean="0">
              <a:latin typeface="Calibri" panose="020F0502020204030204" pitchFamily="34" charset="0"/>
            </a:rPr>
            <a:t>2,410 SMG DF $ 156,071 ( Traslado de Valores ).</a:t>
          </a:r>
          <a:endParaRPr lang="es-MX" sz="1800" b="1" dirty="0">
            <a:latin typeface="Calibri" panose="020F0502020204030204" pitchFamily="34" charset="0"/>
          </a:endParaRPr>
        </a:p>
      </dgm:t>
    </dgm:pt>
    <dgm:pt modelId="{10CAC75C-6946-4D2D-9941-67522F6AC5B9}" type="sibTrans" cxnId="{3CF1C43C-F6D4-4A1D-8ECF-67B40B3913AD}">
      <dgm:prSet/>
      <dgm:spPr/>
      <dgm:t>
        <a:bodyPr/>
        <a:lstStyle/>
        <a:p>
          <a:endParaRPr lang="es-MX"/>
        </a:p>
      </dgm:t>
    </dgm:pt>
    <dgm:pt modelId="{1EB1F772-2E86-4733-88FA-0C142785AE48}" type="parTrans" cxnId="{3CF1C43C-F6D4-4A1D-8ECF-67B40B3913AD}">
      <dgm:prSet/>
      <dgm:spPr/>
      <dgm:t>
        <a:bodyPr/>
        <a:lstStyle/>
        <a:p>
          <a:endParaRPr lang="es-MX"/>
        </a:p>
      </dgm:t>
    </dgm:pt>
    <dgm:pt modelId="{BB0E72C2-AD51-4EA0-9318-DEB40F97AAAD}">
      <dgm:prSet custT="1"/>
      <dgm:spPr/>
      <dgm:t>
        <a:bodyPr/>
        <a:lstStyle/>
        <a:p>
          <a:r>
            <a:rPr lang="es-MX" sz="1800" b="1" dirty="0" smtClean="0">
              <a:latin typeface="Calibri" panose="020F0502020204030204" pitchFamily="34" charset="0"/>
            </a:rPr>
            <a:t>3,210 SMG DF $ 207,880   ( Traslado de Valores ).</a:t>
          </a:r>
        </a:p>
      </dgm:t>
    </dgm:pt>
    <dgm:pt modelId="{69F9F331-920D-44C0-B661-52D8A094FD16}" type="parTrans" cxnId="{76AFD59A-976C-4EF4-B46D-80791E6DAB17}">
      <dgm:prSet/>
      <dgm:spPr/>
      <dgm:t>
        <a:bodyPr/>
        <a:lstStyle/>
        <a:p>
          <a:endParaRPr lang="es-MX"/>
        </a:p>
      </dgm:t>
    </dgm:pt>
    <dgm:pt modelId="{9CC85EDC-7EA0-4218-A2C1-0992E4C523F0}" type="sibTrans" cxnId="{76AFD59A-976C-4EF4-B46D-80791E6DAB17}">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6"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3">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3"/>
      <dgm:spPr/>
    </dgm:pt>
    <dgm:pt modelId="{3BF687A6-A566-46D3-A5DB-F4C3BE28B1C0}" type="pres">
      <dgm:prSet presAssocID="{B48FC044-3C56-40E2-A5E1-04FB365DA1A8}" presName="Child" presStyleLbl="revTx" presStyleIdx="1" presStyleCnt="6"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6">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3"/>
      <dgm:spPr/>
    </dgm:pt>
    <dgm:pt modelId="{3B6B729A-B53B-467B-82B5-61145116690A}" type="pres">
      <dgm:prSet presAssocID="{F86083ED-9910-4962-9BAD-643B288F3582}" presName="Child" presStyleLbl="revTx" presStyleIdx="3" presStyleCnt="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6">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3">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3"/>
      <dgm:spPr/>
    </dgm:pt>
    <dgm:pt modelId="{3A9057A8-5242-438B-8FFA-61459AC97D8A}" type="pres">
      <dgm:prSet presAssocID="{3384C414-805A-4542-AD9F-156E854E16E0}" presName="Child" presStyleLbl="revTx" presStyleIdx="5" presStyleCnt="6">
        <dgm:presLayoutVars>
          <dgm:chMax val="0"/>
          <dgm:chPref val="0"/>
          <dgm:bulletEnabled val="1"/>
        </dgm:presLayoutVars>
      </dgm:prSet>
      <dgm:spPr/>
      <dgm:t>
        <a:bodyPr/>
        <a:lstStyle/>
        <a:p>
          <a:endParaRPr lang="es-MX"/>
        </a:p>
      </dgm:t>
    </dgm:pt>
  </dgm:ptLst>
  <dgm:cxnLst>
    <dgm:cxn modelId="{D632A7B5-2CF2-44DE-B644-BD1C65A73954}" type="presOf" srcId="{B48FC044-3C56-40E2-A5E1-04FB365DA1A8}" destId="{E2F21741-E082-47B4-9E28-5C82B24DADCE}" srcOrd="0" destOrd="0" presId="urn:microsoft.com/office/officeart/2011/layout/TabList"/>
    <dgm:cxn modelId="{757C8CC8-FF0C-477D-89F4-3B45ACD26E1C}" type="presOf" srcId="{3587389C-5A1C-4827-BC6E-D7A95FEFEDF4}" destId="{C43BCF37-6F53-439E-BF3A-B58F46B454D7}"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84176A51-9A0C-4E47-8168-C81D1B146251}" type="presOf" srcId="{21B09D79-79CB-4B21-AB66-5283AD4B0F6B}" destId="{3A9057A8-5242-438B-8FFA-61459AC97D8A}" srcOrd="0" destOrd="0" presId="urn:microsoft.com/office/officeart/2011/layout/TabList"/>
    <dgm:cxn modelId="{6B0F98A8-F19B-4F3B-A149-B2456947778D}" type="presOf" srcId="{BB0E72C2-AD51-4EA0-9318-DEB40F97AAAD}" destId="{3B6B729A-B53B-467B-82B5-61145116690A}" srcOrd="0" destOrd="2" presId="urn:microsoft.com/office/officeart/2011/layout/TabList"/>
    <dgm:cxn modelId="{AC03E2D5-E49E-4E02-868D-6BC4D302657E}" type="presOf" srcId="{F86083ED-9910-4962-9BAD-643B288F3582}" destId="{78F3FCC6-3EC1-4015-A504-A28665F6BA01}"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A2EFA2E9-7B4A-4C4C-92DC-42E1B0C9C139}" type="presOf" srcId="{3DD3AB45-63BC-44D1-82EE-470CD91CDDC9}" destId="{180A328F-11C1-43AD-AA8D-7E3AD13EA838}" srcOrd="0" destOrd="0" presId="urn:microsoft.com/office/officeart/2011/layout/TabList"/>
    <dgm:cxn modelId="{DFEDE58E-169A-4A29-8E1E-2F8C1E51D316}" type="presOf" srcId="{4E86A853-2F75-42AC-83F0-1D72C41D5394}" destId="{57116F7E-05C0-40D4-B886-2E20D97D3DF1}"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84C29ABB-D232-47E1-876F-1926C643E45E}" srcId="{F86083ED-9910-4962-9BAD-643B288F3582}" destId="{3DD3AB45-63BC-44D1-82EE-470CD91CDDC9}" srcOrd="0" destOrd="0" parTransId="{86D80ED3-D8DE-4169-8BD0-EE24BD465F6E}" sibTransId="{83A984BA-60A9-43EC-955B-3F6A1AF0CDC8}"/>
    <dgm:cxn modelId="{27AF45FB-87B5-455A-B03A-E38AD7663A3B}" srcId="{4E86A853-2F75-42AC-83F0-1D72C41D5394}" destId="{3384C414-805A-4542-AD9F-156E854E16E0}" srcOrd="2" destOrd="0" parTransId="{F6ED487A-963B-4419-8859-7DC27F23FFB2}" sibTransId="{00209D46-96D6-449E-B697-E21D1EAA1F23}"/>
    <dgm:cxn modelId="{3CF1C43C-F6D4-4A1D-8ECF-67B40B3913AD}" srcId="{7D589EE3-4371-4EF5-AE13-E2E0B725EE0D}" destId="{BDC7DCCA-FBB2-4EBD-B052-4263CFB1F561}" srcOrd="0" destOrd="0" parTransId="{1EB1F772-2E86-4733-88FA-0C142785AE48}" sibTransId="{10CAC75C-6946-4D2D-9941-67522F6AC5B9}"/>
    <dgm:cxn modelId="{4B276839-F960-4F15-842D-B54D4EB4CDE1}" type="presOf" srcId="{7D589EE3-4371-4EF5-AE13-E2E0B725EE0D}" destId="{3BF687A6-A566-46D3-A5DB-F4C3BE28B1C0}" srcOrd="0" destOrd="0" presId="urn:microsoft.com/office/officeart/2011/layout/TabList"/>
    <dgm:cxn modelId="{4D3117E4-3D8B-407E-8FD1-2A50723556F4}" type="presOf" srcId="{587FBEE1-9960-4D73-B5C4-EA424E01358D}" destId="{3B6B729A-B53B-467B-82B5-61145116690A}" srcOrd="0" destOrd="1" presId="urn:microsoft.com/office/officeart/2011/layout/TabList"/>
    <dgm:cxn modelId="{30B7F68F-6900-4AE5-BE80-4F9D98E65937}" type="presOf" srcId="{3384C414-805A-4542-AD9F-156E854E16E0}" destId="{3E0595D3-1AC9-4CCF-B57B-E70E40790102}"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4C12CD35-670E-4B27-B53F-0320B2BCFED8}" type="presOf" srcId="{7D41E34B-5296-4E3E-8685-F55C2AE98D50}" destId="{EC43A7A2-257F-434E-A7A1-AAF4C15B6E86}" srcOrd="0" destOrd="0" presId="urn:microsoft.com/office/officeart/2011/layout/TabList"/>
    <dgm:cxn modelId="{040E4B74-BCED-4CB7-BD09-31FC8B277DDB}" srcId="{4E86A853-2F75-42AC-83F0-1D72C41D5394}" destId="{F86083ED-9910-4962-9BAD-643B288F3582}" srcOrd="1" destOrd="0" parTransId="{F383E074-A013-4164-9C01-27A23ED731AA}" sibTransId="{AC76D116-798B-4228-9C5B-4D6895CAD5F5}"/>
    <dgm:cxn modelId="{16C1B0C0-3BC6-4641-A2C3-F70C1442F3B5}" srcId="{3384C414-805A-4542-AD9F-156E854E16E0}" destId="{21B09D79-79CB-4B21-AB66-5283AD4B0F6B}" srcOrd="1" destOrd="0" parTransId="{851B328F-EF6C-4B03-8F5A-82C8D9220C77}" sibTransId="{2F859E04-DB3B-4E47-892A-CDF86B3ED469}"/>
    <dgm:cxn modelId="{39BB74CB-9DC8-456F-A5A4-E52D6CF89B10}" srcId="{B48FC044-3C56-40E2-A5E1-04FB365DA1A8}" destId="{7D41E34B-5296-4E3E-8685-F55C2AE98D50}" srcOrd="0" destOrd="0" parTransId="{8F88FD28-B2BB-4792-B03E-A59CC6ED0279}" sibTransId="{3F7BD3DE-68D8-4E7D-948C-2F8E9667B88A}"/>
    <dgm:cxn modelId="{D48F2A9A-8D19-4B3D-91C1-99D8B933642A}" srcId="{014C95B9-9284-44EB-90BE-9DE775D2201B}" destId="{587FBEE1-9960-4D73-B5C4-EA424E01358D}" srcOrd="0" destOrd="0" parTransId="{65DA99AB-08E0-42D3-A26D-462E185367CF}" sibTransId="{2495F6F3-6567-4DD7-8EA3-8557F206E3A5}"/>
    <dgm:cxn modelId="{76AFD59A-976C-4EF4-B46D-80791E6DAB17}" srcId="{014C95B9-9284-44EB-90BE-9DE775D2201B}" destId="{BB0E72C2-AD51-4EA0-9318-DEB40F97AAAD}" srcOrd="1" destOrd="0" parTransId="{69F9F331-920D-44C0-B661-52D8A094FD16}" sibTransId="{9CC85EDC-7EA0-4218-A2C1-0992E4C523F0}"/>
    <dgm:cxn modelId="{DDF73C9D-A8E3-4534-BB79-9ABD7BAEC7BA}" type="presOf" srcId="{014C95B9-9284-44EB-90BE-9DE775D2201B}" destId="{3B6B729A-B53B-467B-82B5-61145116690A}" srcOrd="0" destOrd="0" presId="urn:microsoft.com/office/officeart/2011/layout/TabList"/>
    <dgm:cxn modelId="{10DCC41D-1D68-48AD-801D-D1D0799CA965}" type="presOf" srcId="{BDC7DCCA-FBB2-4EBD-B052-4263CFB1F561}" destId="{3BF687A6-A566-46D3-A5DB-F4C3BE28B1C0}" srcOrd="0" destOrd="1" presId="urn:microsoft.com/office/officeart/2011/layout/TabList"/>
    <dgm:cxn modelId="{E15AB5AB-41B6-4723-95D2-38FFA39D6432}" type="presParOf" srcId="{57116F7E-05C0-40D4-B886-2E20D97D3DF1}" destId="{FCB2D98F-B26C-4DB9-86F3-24167EB5821A}" srcOrd="0" destOrd="0" presId="urn:microsoft.com/office/officeart/2011/layout/TabList"/>
    <dgm:cxn modelId="{4DB09409-79CE-4F1E-B7D9-CC1F620F817E}" type="presParOf" srcId="{FCB2D98F-B26C-4DB9-86F3-24167EB5821A}" destId="{EC43A7A2-257F-434E-A7A1-AAF4C15B6E86}" srcOrd="0" destOrd="0" presId="urn:microsoft.com/office/officeart/2011/layout/TabList"/>
    <dgm:cxn modelId="{80AA13F1-0BDF-4405-83DB-993DF9958B49}" type="presParOf" srcId="{FCB2D98F-B26C-4DB9-86F3-24167EB5821A}" destId="{E2F21741-E082-47B4-9E28-5C82B24DADCE}" srcOrd="1" destOrd="0" presId="urn:microsoft.com/office/officeart/2011/layout/TabList"/>
    <dgm:cxn modelId="{8204DF0F-7689-440A-B468-0D7644B86CB6}" type="presParOf" srcId="{FCB2D98F-B26C-4DB9-86F3-24167EB5821A}" destId="{28D87D90-6C97-4A67-B0FC-72BA209EC678}" srcOrd="2" destOrd="0" presId="urn:microsoft.com/office/officeart/2011/layout/TabList"/>
    <dgm:cxn modelId="{F1B1A6AE-AE98-474D-B7A1-A3EC5FECA8A4}" type="presParOf" srcId="{57116F7E-05C0-40D4-B886-2E20D97D3DF1}" destId="{3BF687A6-A566-46D3-A5DB-F4C3BE28B1C0}" srcOrd="1" destOrd="0" presId="urn:microsoft.com/office/officeart/2011/layout/TabList"/>
    <dgm:cxn modelId="{527FFFE0-7DBC-41E7-9526-9A1C90E35C80}" type="presParOf" srcId="{57116F7E-05C0-40D4-B886-2E20D97D3DF1}" destId="{CF120F95-E1C4-4A5E-9D52-862551B8FD4E}" srcOrd="2" destOrd="0" presId="urn:microsoft.com/office/officeart/2011/layout/TabList"/>
    <dgm:cxn modelId="{EF650E44-86AE-4253-A7DD-39EA5D1CB534}" type="presParOf" srcId="{57116F7E-05C0-40D4-B886-2E20D97D3DF1}" destId="{D3F34C47-94DE-4177-9B49-B4CF3E45A7DB}" srcOrd="3" destOrd="0" presId="urn:microsoft.com/office/officeart/2011/layout/TabList"/>
    <dgm:cxn modelId="{EEBFCE4B-545A-4B78-91BD-067310A7A9E6}" type="presParOf" srcId="{D3F34C47-94DE-4177-9B49-B4CF3E45A7DB}" destId="{180A328F-11C1-43AD-AA8D-7E3AD13EA838}" srcOrd="0" destOrd="0" presId="urn:microsoft.com/office/officeart/2011/layout/TabList"/>
    <dgm:cxn modelId="{A01966D9-725F-47ED-A49B-7C9321336E3F}" type="presParOf" srcId="{D3F34C47-94DE-4177-9B49-B4CF3E45A7DB}" destId="{78F3FCC6-3EC1-4015-A504-A28665F6BA01}" srcOrd="1" destOrd="0" presId="urn:microsoft.com/office/officeart/2011/layout/TabList"/>
    <dgm:cxn modelId="{CBDD838B-66A9-461B-9A49-5F5AEE21CA25}" type="presParOf" srcId="{D3F34C47-94DE-4177-9B49-B4CF3E45A7DB}" destId="{E76AB7F4-0720-42E3-9D01-A3ADE75E55CC}" srcOrd="2" destOrd="0" presId="urn:microsoft.com/office/officeart/2011/layout/TabList"/>
    <dgm:cxn modelId="{9F886542-81FA-4228-A11D-B9F37E87C3E4}" type="presParOf" srcId="{57116F7E-05C0-40D4-B886-2E20D97D3DF1}" destId="{3B6B729A-B53B-467B-82B5-61145116690A}" srcOrd="4" destOrd="0" presId="urn:microsoft.com/office/officeart/2011/layout/TabList"/>
    <dgm:cxn modelId="{3604E8C1-7460-424E-913E-9327258D7728}" type="presParOf" srcId="{57116F7E-05C0-40D4-B886-2E20D97D3DF1}" destId="{B0A33234-31D5-42E5-A68F-0CEEF9992C4F}" srcOrd="5" destOrd="0" presId="urn:microsoft.com/office/officeart/2011/layout/TabList"/>
    <dgm:cxn modelId="{AD6ABAD3-1CFD-4D77-9221-BAD8E21F4D83}" type="presParOf" srcId="{57116F7E-05C0-40D4-B886-2E20D97D3DF1}" destId="{32E16AF0-99D7-4684-BB99-27003D656046}" srcOrd="6" destOrd="0" presId="urn:microsoft.com/office/officeart/2011/layout/TabList"/>
    <dgm:cxn modelId="{06E21A93-10A8-4FF3-8507-7229E265B965}" type="presParOf" srcId="{32E16AF0-99D7-4684-BB99-27003D656046}" destId="{C43BCF37-6F53-439E-BF3A-B58F46B454D7}" srcOrd="0" destOrd="0" presId="urn:microsoft.com/office/officeart/2011/layout/TabList"/>
    <dgm:cxn modelId="{B5E3918C-4263-4644-A0DC-164BBC2A9B31}" type="presParOf" srcId="{32E16AF0-99D7-4684-BB99-27003D656046}" destId="{3E0595D3-1AC9-4CCF-B57B-E70E40790102}" srcOrd="1" destOrd="0" presId="urn:microsoft.com/office/officeart/2011/layout/TabList"/>
    <dgm:cxn modelId="{FEF338D9-F4B8-45B7-B352-C3E3BCA1DEDF}" type="presParOf" srcId="{32E16AF0-99D7-4684-BB99-27003D656046}" destId="{D7CC4908-55BF-4BE5-8F8D-1B66320408CA}" srcOrd="2" destOrd="0" presId="urn:microsoft.com/office/officeart/2011/layout/TabList"/>
    <dgm:cxn modelId="{E1201650-8AE8-45F1-9392-24A9B73FB285}" type="presParOf" srcId="{57116F7E-05C0-40D4-B886-2E20D97D3DF1}" destId="{3A9057A8-5242-438B-8FFA-61459AC97D8A}"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custT="1"/>
      <dgm:spPr/>
      <dgm:t>
        <a:bodyPr/>
        <a:lstStyle/>
        <a:p>
          <a:r>
            <a:rPr lang="es-MX" sz="1800" dirty="0" smtClean="0"/>
            <a:t>Operaciones</a:t>
          </a:r>
          <a:endParaRPr lang="es-MX" sz="1800"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7D589EE3-4371-4EF5-AE13-E2E0B725EE0D}">
      <dgm:prSet phldrT="[Texto]" custT="1"/>
      <dgm:spPr/>
      <dgm:t>
        <a:bodyPr/>
        <a:lstStyle/>
        <a:p>
          <a:pPr algn="just"/>
          <a:r>
            <a:rPr lang="es-MX" sz="1800" b="1" dirty="0" smtClean="0">
              <a:latin typeface="Calibri" panose="020F0502020204030204" pitchFamily="34" charset="0"/>
            </a:rPr>
            <a:t>La compra-venta de bienes muebles o la cesión de derechos sobre estos</a:t>
          </a:r>
          <a:endParaRPr lang="es-MX" sz="1800" b="1" dirty="0">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AC44A2D1-AD5A-4075-8E15-62D6CD8136CC}">
      <dgm:prSet phldrT="[Texto]" custT="1"/>
      <dgm:spPr/>
      <dgm:t>
        <a:bodyPr/>
        <a:lstStyle/>
        <a:p>
          <a:pPr algn="just"/>
          <a:r>
            <a:rPr lang="es-MX" sz="1800" b="1" dirty="0" smtClean="0">
              <a:latin typeface="Calibri" panose="020F0502020204030204" pitchFamily="34" charset="0"/>
            </a:rPr>
            <a:t>La administración y manejo de recursos, valores o cualquier otro activo de sus clientes.</a:t>
          </a:r>
          <a:endParaRPr lang="es-MX" sz="1800" b="1" dirty="0">
            <a:latin typeface="Calibri" panose="020F0502020204030204" pitchFamily="34" charset="0"/>
          </a:endParaRPr>
        </a:p>
      </dgm:t>
    </dgm:pt>
    <dgm:pt modelId="{C4EDDB18-6B01-49B8-A013-E980E9834617}" type="parTrans" cxnId="{B29FA998-5260-4180-B426-12F99F2B0FC1}">
      <dgm:prSet/>
      <dgm:spPr/>
      <dgm:t>
        <a:bodyPr/>
        <a:lstStyle/>
        <a:p>
          <a:endParaRPr lang="es-MX"/>
        </a:p>
      </dgm:t>
    </dgm:pt>
    <dgm:pt modelId="{50A03715-332F-48D6-AEDD-A19C5E04A992}" type="sibTrans" cxnId="{B29FA998-5260-4180-B426-12F99F2B0FC1}">
      <dgm:prSet/>
      <dgm:spPr/>
      <dgm:t>
        <a:bodyPr/>
        <a:lstStyle/>
        <a:p>
          <a:endParaRPr lang="es-MX"/>
        </a:p>
      </dgm:t>
    </dgm:pt>
    <dgm:pt modelId="{8D5F536E-2C5F-4C45-A505-E86D22F56FC7}">
      <dgm:prSet phldrT="[Texto]" custT="1"/>
      <dgm:spPr/>
      <dgm:t>
        <a:bodyPr/>
        <a:lstStyle/>
        <a:p>
          <a:pPr algn="just"/>
          <a:r>
            <a:rPr lang="es-MX" sz="1800" b="1" dirty="0" smtClean="0">
              <a:latin typeface="Calibri" panose="020F0502020204030204" pitchFamily="34" charset="0"/>
            </a:rPr>
            <a:t>El manejo de cuentas bancarias, de ahorro o de valores.</a:t>
          </a:r>
          <a:endParaRPr lang="es-MX" sz="1800" b="1" dirty="0">
            <a:latin typeface="Calibri" panose="020F0502020204030204" pitchFamily="34" charset="0"/>
          </a:endParaRPr>
        </a:p>
      </dgm:t>
    </dgm:pt>
    <dgm:pt modelId="{83F2854C-7BC6-43DA-8B29-57CA05B76E95}" type="parTrans" cxnId="{3E951B3A-E932-453F-8C69-FDDDF0FC0C96}">
      <dgm:prSet/>
      <dgm:spPr/>
      <dgm:t>
        <a:bodyPr/>
        <a:lstStyle/>
        <a:p>
          <a:endParaRPr lang="es-MX"/>
        </a:p>
      </dgm:t>
    </dgm:pt>
    <dgm:pt modelId="{16983C8F-F99D-415F-B3CA-C23DEEA2A743}" type="sibTrans" cxnId="{3E951B3A-E932-453F-8C69-FDDDF0FC0C96}">
      <dgm:prSet/>
      <dgm:spPr/>
      <dgm:t>
        <a:bodyPr/>
        <a:lstStyle/>
        <a:p>
          <a:endParaRPr lang="es-MX"/>
        </a:p>
      </dgm:t>
    </dgm:pt>
    <dgm:pt modelId="{4D1EF049-5E29-41C2-A920-6BF834427986}">
      <dgm:prSet phldrT="[Texto]" custT="1"/>
      <dgm:spPr/>
      <dgm:t>
        <a:bodyPr/>
        <a:lstStyle/>
        <a:p>
          <a:pPr algn="just"/>
          <a:r>
            <a:rPr lang="es-MX" sz="1800" b="1" dirty="0" smtClean="0">
              <a:latin typeface="Calibri" panose="020F0502020204030204" pitchFamily="34" charset="0"/>
            </a:rPr>
            <a:t>La organización de aportaciones de capital o cualquier otro recurso para constitución de sociedades mercantiles.</a:t>
          </a:r>
          <a:endParaRPr lang="es-MX" sz="1800" b="1" dirty="0">
            <a:latin typeface="Calibri" panose="020F0502020204030204" pitchFamily="34" charset="0"/>
          </a:endParaRPr>
        </a:p>
      </dgm:t>
    </dgm:pt>
    <dgm:pt modelId="{7E41439C-3289-4919-9D64-8707F9C9162A}" type="parTrans" cxnId="{F5F1C075-7766-43D7-BF69-8DCC0BB942C5}">
      <dgm:prSet/>
      <dgm:spPr/>
      <dgm:t>
        <a:bodyPr/>
        <a:lstStyle/>
        <a:p>
          <a:endParaRPr lang="es-MX"/>
        </a:p>
      </dgm:t>
    </dgm:pt>
    <dgm:pt modelId="{0B7903D5-6819-43F7-8E6B-F22A94E11A2B}" type="sibTrans" cxnId="{F5F1C075-7766-43D7-BF69-8DCC0BB942C5}">
      <dgm:prSet/>
      <dgm:spPr/>
      <dgm:t>
        <a:bodyPr/>
        <a:lstStyle/>
        <a:p>
          <a:endParaRPr lang="es-MX"/>
        </a:p>
      </dgm:t>
    </dgm:pt>
    <dgm:pt modelId="{270EDB29-09CF-420C-972C-6C591FEE3F8A}">
      <dgm:prSet phldrT="[Texto]" custT="1"/>
      <dgm:spPr/>
      <dgm:t>
        <a:bodyPr/>
        <a:lstStyle/>
        <a:p>
          <a:pPr algn="just"/>
          <a:r>
            <a:rPr lang="es-MX" sz="1800" b="1" dirty="0" smtClean="0">
              <a:latin typeface="Calibri" panose="020F0502020204030204" pitchFamily="34" charset="0"/>
            </a:rPr>
            <a:t>La constitución, escisión, fusión, operación y administración de personas morales o vehículos corporativos, incluido el fideicomiso y compra venta de entidades </a:t>
          </a:r>
          <a:r>
            <a:rPr lang="es-MX" sz="1600" b="1" dirty="0" smtClean="0">
              <a:latin typeface="Calibri" panose="020F0502020204030204" pitchFamily="34" charset="0"/>
            </a:rPr>
            <a:t>.</a:t>
          </a:r>
          <a:endParaRPr lang="es-MX" sz="1600" b="1" dirty="0">
            <a:latin typeface="Calibri" panose="020F0502020204030204" pitchFamily="34" charset="0"/>
          </a:endParaRPr>
        </a:p>
      </dgm:t>
    </dgm:pt>
    <dgm:pt modelId="{7A72986C-B403-40E4-AFFE-2D472C33ECBB}" type="parTrans" cxnId="{D2F0A8C0-205E-4210-9BCD-25DB0B7B66DB}">
      <dgm:prSet/>
      <dgm:spPr/>
      <dgm:t>
        <a:bodyPr/>
        <a:lstStyle/>
        <a:p>
          <a:endParaRPr lang="es-MX"/>
        </a:p>
      </dgm:t>
    </dgm:pt>
    <dgm:pt modelId="{F37A5B9B-EBDD-43B6-AE5A-F13374D0B82C}" type="sibTrans" cxnId="{D2F0A8C0-205E-4210-9BCD-25DB0B7B66DB}">
      <dgm:prSet/>
      <dgm:spPr/>
      <dgm:t>
        <a:bodyPr/>
        <a:lstStyle/>
        <a:p>
          <a:endParaRPr lang="es-MX"/>
        </a:p>
      </dgm:t>
    </dgm:pt>
    <dgm:pt modelId="{702CA187-DAF1-414C-BB5D-2DF49B3027D8}">
      <dgm:prSet phldrT="[Texto]" custT="1"/>
      <dgm:spPr/>
      <dgm:t>
        <a:bodyPr/>
        <a:lstStyle/>
        <a:p>
          <a:r>
            <a:rPr lang="es-MX" sz="1800" b="1" dirty="0" smtClean="0">
              <a:latin typeface="Calibri" panose="020F0502020204030204" pitchFamily="34" charset="0"/>
            </a:rPr>
            <a:t>Cuando las realicen.</a:t>
          </a:r>
          <a:endParaRPr lang="es-MX" sz="1800" b="1" dirty="0">
            <a:latin typeface="Calibri" panose="020F0502020204030204" pitchFamily="34" charset="0"/>
          </a:endParaRPr>
        </a:p>
      </dgm:t>
    </dgm:pt>
    <dgm:pt modelId="{A22301C0-D1AB-48BA-8108-2820E7439D79}" type="parTrans" cxnId="{7BEEEE54-6711-457C-A712-72685B38D45D}">
      <dgm:prSet/>
      <dgm:spPr/>
      <dgm:t>
        <a:bodyPr/>
        <a:lstStyle/>
        <a:p>
          <a:endParaRPr lang="es-MX"/>
        </a:p>
      </dgm:t>
    </dgm:pt>
    <dgm:pt modelId="{56A2BBA8-918B-46F3-B255-711409FBB2D5}" type="sibTrans" cxnId="{7BEEEE54-6711-457C-A712-72685B38D45D}">
      <dgm:prSet/>
      <dgm:spPr/>
      <dgm:t>
        <a:bodyPr/>
        <a:lstStyle/>
        <a:p>
          <a:endParaRPr lang="es-MX"/>
        </a:p>
      </dgm:t>
    </dgm:pt>
    <dgm:pt modelId="{92F35305-BA2F-474E-8EA3-A7AD50769349}">
      <dgm:prSet phldrT="[Texto]"/>
      <dgm:spPr/>
      <dgm:t>
        <a:bodyPr/>
        <a:lstStyle/>
        <a:p>
          <a:endParaRPr lang="es-MX" dirty="0"/>
        </a:p>
      </dgm:t>
    </dgm:pt>
    <dgm:pt modelId="{F0868FD0-C765-4330-A7B9-68CB2A713BD3}" type="parTrans" cxnId="{1E1A7D56-CC09-4949-BED9-7AAB0426418E}">
      <dgm:prSet/>
      <dgm:spPr/>
      <dgm:t>
        <a:bodyPr/>
        <a:lstStyle/>
        <a:p>
          <a:endParaRPr lang="es-MX"/>
        </a:p>
      </dgm:t>
    </dgm:pt>
    <dgm:pt modelId="{2CCB5DC8-8F4D-4474-8E25-0CEA74B83CC6}" type="sibTrans" cxnId="{1E1A7D56-CC09-4949-BED9-7AAB0426418E}">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4"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2" custScaleY="194820" custLinFactNeighborX="0" custLinFactNeighborY="666">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2"/>
      <dgm:spPr/>
    </dgm:pt>
    <dgm:pt modelId="{3BF687A6-A566-46D3-A5DB-F4C3BE28B1C0}" type="pres">
      <dgm:prSet presAssocID="{B48FC044-3C56-40E2-A5E1-04FB365DA1A8}" presName="Child" presStyleLbl="revTx" presStyleIdx="1" presStyleCnt="4" custScaleY="715242"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4" custScaleY="76850" custLinFactNeighborX="276" custLinFactNeighborY="-773">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2" custScaleY="192213">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2"/>
      <dgm:spPr/>
    </dgm:pt>
    <dgm:pt modelId="{3B6B729A-B53B-467B-82B5-61145116690A}" type="pres">
      <dgm:prSet presAssocID="{F86083ED-9910-4962-9BAD-643B288F3582}" presName="Child" presStyleLbl="revTx" presStyleIdx="3" presStyleCnt="4" custScaleY="360575" custLinFactNeighborX="48633" custLinFactNeighborY="71682">
        <dgm:presLayoutVars>
          <dgm:chMax val="0"/>
          <dgm:chPref val="0"/>
          <dgm:bulletEnabled val="1"/>
        </dgm:presLayoutVars>
      </dgm:prSet>
      <dgm:spPr/>
      <dgm:t>
        <a:bodyPr/>
        <a:lstStyle/>
        <a:p>
          <a:endParaRPr lang="es-MX"/>
        </a:p>
      </dgm:t>
    </dgm:pt>
  </dgm:ptLst>
  <dgm:cxnLst>
    <dgm:cxn modelId="{F5F1C075-7766-43D7-BF69-8DCC0BB942C5}" srcId="{B48FC044-3C56-40E2-A5E1-04FB365DA1A8}" destId="{4D1EF049-5E29-41C2-A920-6BF834427986}" srcOrd="4" destOrd="0" parTransId="{7E41439C-3289-4919-9D64-8707F9C9162A}" sibTransId="{0B7903D5-6819-43F7-8E6B-F22A94E11A2B}"/>
    <dgm:cxn modelId="{9587BBD2-FB94-43B9-9841-26190BF242AE}" type="presOf" srcId="{702CA187-DAF1-414C-BB5D-2DF49B3027D8}" destId="{3B6B729A-B53B-467B-82B5-61145116690A}" srcOrd="0" destOrd="0" presId="urn:microsoft.com/office/officeart/2011/layout/TabList"/>
    <dgm:cxn modelId="{7BEEEE54-6711-457C-A712-72685B38D45D}" srcId="{F86083ED-9910-4962-9BAD-643B288F3582}" destId="{702CA187-DAF1-414C-BB5D-2DF49B3027D8}" srcOrd="1" destOrd="0" parTransId="{A22301C0-D1AB-48BA-8108-2820E7439D79}" sibTransId="{56A2BBA8-918B-46F3-B255-711409FBB2D5}"/>
    <dgm:cxn modelId="{A34CB278-7A5C-4C0F-BDE6-D883CF05FF3C}" srcId="{4E86A853-2F75-42AC-83F0-1D72C41D5394}" destId="{B48FC044-3C56-40E2-A5E1-04FB365DA1A8}" srcOrd="0" destOrd="0" parTransId="{8BC2A0AC-4CE1-4D50-9CDE-BB7BB389150D}" sibTransId="{E712FA66-B1E5-49D0-B2CE-1E19504D9541}"/>
    <dgm:cxn modelId="{C8833A92-CDA5-45EA-8A13-89EFC19B11BC}" type="presOf" srcId="{4D1EF049-5E29-41C2-A920-6BF834427986}" destId="{3BF687A6-A566-46D3-A5DB-F4C3BE28B1C0}" srcOrd="0" destOrd="3" presId="urn:microsoft.com/office/officeart/2011/layout/TabList"/>
    <dgm:cxn modelId="{D2F0A8C0-205E-4210-9BCD-25DB0B7B66DB}" srcId="{B48FC044-3C56-40E2-A5E1-04FB365DA1A8}" destId="{270EDB29-09CF-420C-972C-6C591FEE3F8A}" srcOrd="5" destOrd="0" parTransId="{7A72986C-B403-40E4-AFFE-2D472C33ECBB}" sibTransId="{F37A5B9B-EBDD-43B6-AE5A-F13374D0B82C}"/>
    <dgm:cxn modelId="{3E951B3A-E932-453F-8C69-FDDDF0FC0C96}" srcId="{B48FC044-3C56-40E2-A5E1-04FB365DA1A8}" destId="{8D5F536E-2C5F-4C45-A505-E86D22F56FC7}" srcOrd="3" destOrd="0" parTransId="{83F2854C-7BC6-43DA-8B29-57CA05B76E95}" sibTransId="{16983C8F-F99D-415F-B3CA-C23DEEA2A743}"/>
    <dgm:cxn modelId="{8FDE7356-ECF8-424B-AE92-33FA1F82C994}" type="presOf" srcId="{AC44A2D1-AD5A-4075-8E15-62D6CD8136CC}" destId="{3BF687A6-A566-46D3-A5DB-F4C3BE28B1C0}" srcOrd="0" destOrd="1" presId="urn:microsoft.com/office/officeart/2011/layout/TabList"/>
    <dgm:cxn modelId="{1E1A7D56-CC09-4949-BED9-7AAB0426418E}" srcId="{F86083ED-9910-4962-9BAD-643B288F3582}" destId="{92F35305-BA2F-474E-8EA3-A7AD50769349}" srcOrd="0" destOrd="0" parTransId="{F0868FD0-C765-4330-A7B9-68CB2A713BD3}" sibTransId="{2CCB5DC8-8F4D-4474-8E25-0CEA74B83CC6}"/>
    <dgm:cxn modelId="{D53772F5-776D-4A24-9B35-CB87479AD87E}" type="presOf" srcId="{B48FC044-3C56-40E2-A5E1-04FB365DA1A8}" destId="{E2F21741-E082-47B4-9E28-5C82B24DADCE}" srcOrd="0" destOrd="0" presId="urn:microsoft.com/office/officeart/2011/layout/TabList"/>
    <dgm:cxn modelId="{397CF877-F260-4139-8180-A36152FABA74}" type="presOf" srcId="{270EDB29-09CF-420C-972C-6C591FEE3F8A}" destId="{3BF687A6-A566-46D3-A5DB-F4C3BE28B1C0}" srcOrd="0" destOrd="4" presId="urn:microsoft.com/office/officeart/2011/layout/TabList"/>
    <dgm:cxn modelId="{75DA5226-113D-4D77-8B88-B7A22B85DC68}" type="presOf" srcId="{8D5F536E-2C5F-4C45-A505-E86D22F56FC7}" destId="{3BF687A6-A566-46D3-A5DB-F4C3BE28B1C0}" srcOrd="0" destOrd="2" presId="urn:microsoft.com/office/officeart/2011/layout/TabList"/>
    <dgm:cxn modelId="{BDCB2FDC-F814-4C65-965F-61398FC777E9}" type="presOf" srcId="{7D589EE3-4371-4EF5-AE13-E2E0B725EE0D}" destId="{3BF687A6-A566-46D3-A5DB-F4C3BE28B1C0}" srcOrd="0" destOrd="0" presId="urn:microsoft.com/office/officeart/2011/layout/TabList"/>
    <dgm:cxn modelId="{10B0CD26-B467-4DF3-BFEE-D5821CF9D812}" srcId="{B48FC044-3C56-40E2-A5E1-04FB365DA1A8}" destId="{7D589EE3-4371-4EF5-AE13-E2E0B725EE0D}" srcOrd="1" destOrd="0" parTransId="{99CDEE0D-6537-44F2-A1AE-FF37B52C3281}" sibTransId="{FA36E23C-9C9F-432F-B65C-677EB1ABC176}"/>
    <dgm:cxn modelId="{040E4B74-BCED-4CB7-BD09-31FC8B277DDB}" srcId="{4E86A853-2F75-42AC-83F0-1D72C41D5394}" destId="{F86083ED-9910-4962-9BAD-643B288F3582}" srcOrd="1" destOrd="0" parTransId="{F383E074-A013-4164-9C01-27A23ED731AA}" sibTransId="{AC76D116-798B-4228-9C5B-4D6895CAD5F5}"/>
    <dgm:cxn modelId="{B29FA998-5260-4180-B426-12F99F2B0FC1}" srcId="{B48FC044-3C56-40E2-A5E1-04FB365DA1A8}" destId="{AC44A2D1-AD5A-4075-8E15-62D6CD8136CC}" srcOrd="2" destOrd="0" parTransId="{C4EDDB18-6B01-49B8-A013-E980E9834617}" sibTransId="{50A03715-332F-48D6-AEDD-A19C5E04A992}"/>
    <dgm:cxn modelId="{8F028D90-470E-44FB-9052-631083D746AA}" type="presOf" srcId="{92F35305-BA2F-474E-8EA3-A7AD50769349}" destId="{180A328F-11C1-43AD-AA8D-7E3AD13EA838}" srcOrd="0" destOrd="0" presId="urn:microsoft.com/office/officeart/2011/layout/TabList"/>
    <dgm:cxn modelId="{39BB74CB-9DC8-456F-A5A4-E52D6CF89B10}" srcId="{B48FC044-3C56-40E2-A5E1-04FB365DA1A8}" destId="{7D41E34B-5296-4E3E-8685-F55C2AE98D50}" srcOrd="0" destOrd="0" parTransId="{8F88FD28-B2BB-4792-B03E-A59CC6ED0279}" sibTransId="{3F7BD3DE-68D8-4E7D-948C-2F8E9667B88A}"/>
    <dgm:cxn modelId="{C723F048-34DF-4DE1-85FC-91C38C3110C6}" type="presOf" srcId="{F86083ED-9910-4962-9BAD-643B288F3582}" destId="{78F3FCC6-3EC1-4015-A504-A28665F6BA01}" srcOrd="0" destOrd="0" presId="urn:microsoft.com/office/officeart/2011/layout/TabList"/>
    <dgm:cxn modelId="{A61D4416-55E2-48E5-BFBD-E1835F7E2CB0}" type="presOf" srcId="{4E86A853-2F75-42AC-83F0-1D72C41D5394}" destId="{57116F7E-05C0-40D4-B886-2E20D97D3DF1}" srcOrd="0" destOrd="0" presId="urn:microsoft.com/office/officeart/2011/layout/TabList"/>
    <dgm:cxn modelId="{3E9BE102-8D87-474A-AF58-C5973B2B0EEC}" type="presOf" srcId="{7D41E34B-5296-4E3E-8685-F55C2AE98D50}" destId="{EC43A7A2-257F-434E-A7A1-AAF4C15B6E86}" srcOrd="0" destOrd="0" presId="urn:microsoft.com/office/officeart/2011/layout/TabList"/>
    <dgm:cxn modelId="{B413D116-D759-48B6-9FBA-D03EEAFE6E56}" type="presParOf" srcId="{57116F7E-05C0-40D4-B886-2E20D97D3DF1}" destId="{FCB2D98F-B26C-4DB9-86F3-24167EB5821A}" srcOrd="0" destOrd="0" presId="urn:microsoft.com/office/officeart/2011/layout/TabList"/>
    <dgm:cxn modelId="{42D872C8-D4E9-4F09-892E-B2D80E54367E}" type="presParOf" srcId="{FCB2D98F-B26C-4DB9-86F3-24167EB5821A}" destId="{EC43A7A2-257F-434E-A7A1-AAF4C15B6E86}" srcOrd="0" destOrd="0" presId="urn:microsoft.com/office/officeart/2011/layout/TabList"/>
    <dgm:cxn modelId="{85AE25BD-48C6-40EE-B4E4-8A16C225D8D1}" type="presParOf" srcId="{FCB2D98F-B26C-4DB9-86F3-24167EB5821A}" destId="{E2F21741-E082-47B4-9E28-5C82B24DADCE}" srcOrd="1" destOrd="0" presId="urn:microsoft.com/office/officeart/2011/layout/TabList"/>
    <dgm:cxn modelId="{3A6E31CC-7A31-4355-81B1-EC6181BBF4F8}" type="presParOf" srcId="{FCB2D98F-B26C-4DB9-86F3-24167EB5821A}" destId="{28D87D90-6C97-4A67-B0FC-72BA209EC678}" srcOrd="2" destOrd="0" presId="urn:microsoft.com/office/officeart/2011/layout/TabList"/>
    <dgm:cxn modelId="{80CA9506-6452-46B7-A63C-A17ECAAA7AAC}" type="presParOf" srcId="{57116F7E-05C0-40D4-B886-2E20D97D3DF1}" destId="{3BF687A6-A566-46D3-A5DB-F4C3BE28B1C0}" srcOrd="1" destOrd="0" presId="urn:microsoft.com/office/officeart/2011/layout/TabList"/>
    <dgm:cxn modelId="{CE0D4BF9-C635-4B2D-A53C-F4D938886E00}" type="presParOf" srcId="{57116F7E-05C0-40D4-B886-2E20D97D3DF1}" destId="{CF120F95-E1C4-4A5E-9D52-862551B8FD4E}" srcOrd="2" destOrd="0" presId="urn:microsoft.com/office/officeart/2011/layout/TabList"/>
    <dgm:cxn modelId="{45D4FCA9-9661-4822-81B1-D09547EB1847}" type="presParOf" srcId="{57116F7E-05C0-40D4-B886-2E20D97D3DF1}" destId="{D3F34C47-94DE-4177-9B49-B4CF3E45A7DB}" srcOrd="3" destOrd="0" presId="urn:microsoft.com/office/officeart/2011/layout/TabList"/>
    <dgm:cxn modelId="{B17875C8-E87E-4CFA-8C6C-20B8C5093B0D}" type="presParOf" srcId="{D3F34C47-94DE-4177-9B49-B4CF3E45A7DB}" destId="{180A328F-11C1-43AD-AA8D-7E3AD13EA838}" srcOrd="0" destOrd="0" presId="urn:microsoft.com/office/officeart/2011/layout/TabList"/>
    <dgm:cxn modelId="{9B65DD23-FE37-4744-BC9B-CAB7D723D564}" type="presParOf" srcId="{D3F34C47-94DE-4177-9B49-B4CF3E45A7DB}" destId="{78F3FCC6-3EC1-4015-A504-A28665F6BA01}" srcOrd="1" destOrd="0" presId="urn:microsoft.com/office/officeart/2011/layout/TabList"/>
    <dgm:cxn modelId="{95B60991-E7B2-43B5-B645-9C517A68F90C}" type="presParOf" srcId="{D3F34C47-94DE-4177-9B49-B4CF3E45A7DB}" destId="{E76AB7F4-0720-42E3-9D01-A3ADE75E55CC}" srcOrd="2" destOrd="0" presId="urn:microsoft.com/office/officeart/2011/layout/TabList"/>
    <dgm:cxn modelId="{21C5064C-ED8E-4160-A8C6-34C6583AC4EC}" type="presParOf" srcId="{57116F7E-05C0-40D4-B886-2E20D97D3DF1}" destId="{3B6B729A-B53B-467B-82B5-61145116690A}" srcOrd="4"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4C046830-572B-40E2-9A11-64BA8FB9ABCA}">
      <dgm:prSet phldrT="[Texto]" custT="1"/>
      <dgm:spPr/>
      <dgm:t>
        <a:bodyPr/>
        <a:lstStyle/>
        <a:p>
          <a:endParaRPr lang="es-MX" sz="1800" b="1" dirty="0">
            <a:latin typeface="Calibri" panose="020F0502020204030204" pitchFamily="34" charset="0"/>
          </a:endParaRPr>
        </a:p>
      </dgm:t>
    </dgm:pt>
    <dgm:pt modelId="{61D39BB5-7867-4CAB-B02A-DA8A360ADE77}" type="parTrans" cxnId="{65CDB29B-7886-4ED6-B0B0-555B6D6BCB94}">
      <dgm:prSet/>
      <dgm:spPr/>
      <dgm:t>
        <a:bodyPr/>
        <a:lstStyle/>
        <a:p>
          <a:endParaRPr lang="es-MX"/>
        </a:p>
      </dgm:t>
    </dgm:pt>
    <dgm:pt modelId="{FBDFD286-C0DC-47D3-AE15-4D50CC9CBEA0}" type="sibTrans" cxnId="{65CDB29B-7886-4ED6-B0B0-555B6D6BCB94}">
      <dgm:prSet/>
      <dgm:spPr/>
      <dgm:t>
        <a:bodyPr/>
        <a:lstStyle/>
        <a:p>
          <a:endParaRPr lang="es-MX"/>
        </a:p>
      </dgm:t>
    </dgm:pt>
    <dgm:pt modelId="{48B53C58-7018-405B-8044-DD23DFBC9BDA}">
      <dgm:prSet phldrT="[Texto]" custT="1"/>
      <dgm:spPr/>
      <dgm:t>
        <a:bodyPr/>
        <a:lstStyle/>
        <a:p>
          <a:endParaRPr lang="es-MX" sz="1800" b="1" dirty="0">
            <a:latin typeface="Calibri" panose="020F0502020204030204" pitchFamily="34" charset="0"/>
          </a:endParaRPr>
        </a:p>
      </dgm:t>
    </dgm:pt>
    <dgm:pt modelId="{F939EC01-59B2-4BBD-B77D-86EB5D4A23E6}" type="parTrans" cxnId="{B939A004-D128-421F-8A10-6D07E617E777}">
      <dgm:prSet/>
      <dgm:spPr/>
      <dgm:t>
        <a:bodyPr/>
        <a:lstStyle/>
        <a:p>
          <a:endParaRPr lang="es-MX"/>
        </a:p>
      </dgm:t>
    </dgm:pt>
    <dgm:pt modelId="{FB25E334-AA92-40BD-BC7D-010690DCFC48}" type="sibTrans" cxnId="{B939A004-D128-421F-8A10-6D07E617E777}">
      <dgm:prSet/>
      <dgm:spPr/>
      <dgm:t>
        <a:bodyPr/>
        <a:lstStyle/>
        <a:p>
          <a:endParaRPr lang="es-MX"/>
        </a:p>
      </dgm:t>
    </dgm:pt>
    <dgm:pt modelId="{21B09D79-79CB-4B21-AB66-5283AD4B0F6B}">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2F859E04-DB3B-4E47-892A-CDF86B3ED469}" type="sibTrans" cxnId="{16C1B0C0-3BC6-4641-A2C3-F70C1442F3B5}">
      <dgm:prSet/>
      <dgm:spPr/>
      <dgm:t>
        <a:bodyPr/>
        <a:lstStyle/>
        <a:p>
          <a:endParaRPr lang="es-MX"/>
        </a:p>
      </dgm:t>
    </dgm:pt>
    <dgm:pt modelId="{851B328F-EF6C-4B03-8F5A-82C8D9220C77}" type="parTrans" cxnId="{16C1B0C0-3BC6-4641-A2C3-F70C1442F3B5}">
      <dgm:prSet/>
      <dgm:spPr/>
      <dgm:t>
        <a:bodyPr/>
        <a:lstStyle/>
        <a:p>
          <a:endParaRPr lang="es-MX"/>
        </a:p>
      </dgm:t>
    </dgm:pt>
    <dgm:pt modelId="{D526074D-BE87-4114-8BAF-6B33B265A804}">
      <dgm:prSet phldrT="[Texto]" custT="1"/>
      <dgm:spPr/>
      <dgm:t>
        <a:bodyPr/>
        <a:lstStyle/>
        <a:p>
          <a:pPr algn="just"/>
          <a:r>
            <a:rPr lang="es-MX" sz="1800" b="1" dirty="0" smtClean="0">
              <a:latin typeface="Calibri" panose="020F0502020204030204" pitchFamily="34" charset="0"/>
            </a:rPr>
            <a:t>Cuando el prestador de dichos servicios lleve a cabo, en nombre y representación de un cliente alguna operación financiera que esté relacionada con las operaciones señaladas en los incisos de esta fracción, con respeto al secreto profesional y garantía de defensa en términos de esta Ley.</a:t>
          </a:r>
          <a:endParaRPr lang="es-MX" sz="1800" b="1" dirty="0">
            <a:latin typeface="Calibri" panose="020F0502020204030204" pitchFamily="34" charset="0"/>
          </a:endParaRPr>
        </a:p>
      </dgm:t>
    </dgm:pt>
    <dgm:pt modelId="{10D66369-24A4-4EE6-97A0-83FBFD500FEB}" type="sibTrans" cxnId="{BAE76D13-C3C1-4598-8655-1DC4AF699B5B}">
      <dgm:prSet/>
      <dgm:spPr/>
      <dgm:t>
        <a:bodyPr/>
        <a:lstStyle/>
        <a:p>
          <a:endParaRPr lang="es-MX"/>
        </a:p>
      </dgm:t>
    </dgm:pt>
    <dgm:pt modelId="{3793F575-1B0A-42C6-977A-C148FD978392}" type="parTrans" cxnId="{BAE76D13-C3C1-4598-8655-1DC4AF699B5B}">
      <dgm:prSet/>
      <dgm:spPr/>
      <dgm:t>
        <a:bodyPr/>
        <a:lstStyle/>
        <a:p>
          <a:endParaRPr lang="es-MX"/>
        </a:p>
      </dgm:t>
    </dgm:pt>
    <dgm:pt modelId="{3587389C-5A1C-4827-BC6E-D7A95FEFEDF4}">
      <dgm:prSet phldrT="[Texto]"/>
      <dgm:spPr/>
      <dgm:t>
        <a:bodyPr/>
        <a:lstStyle/>
        <a:p>
          <a:r>
            <a:rPr lang="es-MX" dirty="0" smtClean="0"/>
            <a:t> </a:t>
          </a:r>
          <a:endParaRPr lang="es-MX" dirty="0"/>
        </a:p>
      </dgm:t>
    </dgm:pt>
    <dgm:pt modelId="{2D9C0E5A-AC90-41D9-B219-83EDEE6D58D2}" type="sibTrans" cxnId="{461C14E9-66DF-4265-8175-3B15939BB939}">
      <dgm:prSet/>
      <dgm:spPr/>
      <dgm:t>
        <a:bodyPr/>
        <a:lstStyle/>
        <a:p>
          <a:endParaRPr lang="es-MX"/>
        </a:p>
      </dgm:t>
    </dgm:pt>
    <dgm:pt modelId="{80B82001-5ADD-423E-B823-8734A2EAC881}" type="parTrans" cxnId="{461C14E9-66DF-4265-8175-3B15939BB939}">
      <dgm:prSet/>
      <dgm:spPr/>
      <dgm:t>
        <a:bodyPr/>
        <a:lstStyle/>
        <a:p>
          <a:endParaRPr lang="es-MX"/>
        </a:p>
      </dgm:t>
    </dgm:pt>
    <dgm:pt modelId="{3384C414-805A-4542-AD9F-156E854E16E0}">
      <dgm:prSet phldrT="[Texto]" custT="1"/>
      <dgm:spPr/>
      <dgm:t>
        <a:bodyPr/>
        <a:lstStyle/>
        <a:p>
          <a:r>
            <a:rPr lang="es-MX" sz="1800" dirty="0" smtClean="0">
              <a:latin typeface="Calibri" panose="020F0502020204030204" pitchFamily="34" charset="0"/>
            </a:rPr>
            <a:t>Informar</a:t>
          </a:r>
          <a:endParaRPr lang="es-MX" sz="1800" dirty="0">
            <a:latin typeface="Calibri" panose="020F0502020204030204" pitchFamily="34" charset="0"/>
          </a:endParaRPr>
        </a:p>
      </dgm:t>
    </dgm:pt>
    <dgm:pt modelId="{00209D46-96D6-449E-B697-E21D1EAA1F23}" type="sibTrans" cxnId="{27AF45FB-87B5-455A-B03A-E38AD7663A3B}">
      <dgm:prSet/>
      <dgm:spPr/>
      <dgm:t>
        <a:bodyPr/>
        <a:lstStyle/>
        <a:p>
          <a:endParaRPr lang="es-MX"/>
        </a:p>
      </dgm:t>
    </dgm:pt>
    <dgm:pt modelId="{F6ED487A-963B-4419-8859-7DC27F23FFB2}" type="parTrans" cxnId="{27AF45FB-87B5-455A-B03A-E38AD7663A3B}">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0" presStyleCnt="4">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0" presStyleCnt="2">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0" presStyleCnt="2"/>
      <dgm:spPr/>
    </dgm:pt>
    <dgm:pt modelId="{3A9057A8-5242-438B-8FFA-61459AC97D8A}" type="pres">
      <dgm:prSet presAssocID="{3384C414-805A-4542-AD9F-156E854E16E0}" presName="Child" presStyleLbl="revTx" presStyleIdx="1" presStyleCnt="4">
        <dgm:presLayoutVars>
          <dgm:chMax val="0"/>
          <dgm:chPref val="0"/>
          <dgm:bulletEnabled val="1"/>
        </dgm:presLayoutVars>
      </dgm:prSet>
      <dgm:spPr/>
      <dgm:t>
        <a:bodyPr/>
        <a:lstStyle/>
        <a:p>
          <a:endParaRPr lang="es-MX"/>
        </a:p>
      </dgm:t>
    </dgm:pt>
    <dgm:pt modelId="{6B4F0C72-4469-457B-8E15-F728B6B7A964}" type="pres">
      <dgm:prSet presAssocID="{00209D46-96D6-449E-B697-E21D1EAA1F23}" presName="sibTrans" presStyleCnt="0"/>
      <dgm:spPr/>
    </dgm:pt>
    <dgm:pt modelId="{DDB115B3-EB7F-44D6-B75A-D5EB3EADA098}" type="pres">
      <dgm:prSet presAssocID="{21B09D79-79CB-4B21-AB66-5283AD4B0F6B}" presName="composite" presStyleCnt="0"/>
      <dgm:spPr/>
    </dgm:pt>
    <dgm:pt modelId="{9328FD3B-0DDB-4582-9415-50754AB309CA}" type="pres">
      <dgm:prSet presAssocID="{21B09D79-79CB-4B21-AB66-5283AD4B0F6B}" presName="FirstChild" presStyleLbl="revTx" presStyleIdx="2" presStyleCnt="4">
        <dgm:presLayoutVars>
          <dgm:chMax val="0"/>
          <dgm:chPref val="0"/>
          <dgm:bulletEnabled val="1"/>
        </dgm:presLayoutVars>
      </dgm:prSet>
      <dgm:spPr/>
      <dgm:t>
        <a:bodyPr/>
        <a:lstStyle/>
        <a:p>
          <a:endParaRPr lang="es-MX"/>
        </a:p>
      </dgm:t>
    </dgm:pt>
    <dgm:pt modelId="{65F4E720-E046-4569-9B64-AEAE8E7F075E}" type="pres">
      <dgm:prSet presAssocID="{21B09D79-79CB-4B21-AB66-5283AD4B0F6B}" presName="Parent" presStyleLbl="alignNode1" presStyleIdx="1" presStyleCnt="2">
        <dgm:presLayoutVars>
          <dgm:chMax val="3"/>
          <dgm:chPref val="3"/>
          <dgm:bulletEnabled val="1"/>
        </dgm:presLayoutVars>
      </dgm:prSet>
      <dgm:spPr/>
      <dgm:t>
        <a:bodyPr/>
        <a:lstStyle/>
        <a:p>
          <a:endParaRPr lang="es-MX"/>
        </a:p>
      </dgm:t>
    </dgm:pt>
    <dgm:pt modelId="{004FF063-4F28-403E-A16D-0DF248DE54EE}" type="pres">
      <dgm:prSet presAssocID="{21B09D79-79CB-4B21-AB66-5283AD4B0F6B}" presName="Accent" presStyleLbl="parChTrans1D1" presStyleIdx="1" presStyleCnt="2"/>
      <dgm:spPr/>
    </dgm:pt>
    <dgm:pt modelId="{03527312-AC73-4AD8-9D3F-1FFB4BD56F3D}" type="pres">
      <dgm:prSet presAssocID="{21B09D79-79CB-4B21-AB66-5283AD4B0F6B}" presName="Child" presStyleLbl="revTx" presStyleIdx="3" presStyleCnt="4">
        <dgm:presLayoutVars>
          <dgm:chMax val="0"/>
          <dgm:chPref val="0"/>
          <dgm:bulletEnabled val="1"/>
        </dgm:presLayoutVars>
      </dgm:prSet>
      <dgm:spPr/>
      <dgm:t>
        <a:bodyPr/>
        <a:lstStyle/>
        <a:p>
          <a:endParaRPr lang="es-MX"/>
        </a:p>
      </dgm:t>
    </dgm:pt>
  </dgm:ptLst>
  <dgm:cxnLst>
    <dgm:cxn modelId="{DB99DFE5-FB9F-43E9-A69B-1A1A7E0EEFC2}" type="presOf" srcId="{D526074D-BE87-4114-8BAF-6B33B265A804}" destId="{3A9057A8-5242-438B-8FFA-61459AC97D8A}" srcOrd="0" destOrd="0" presId="urn:microsoft.com/office/officeart/2011/layout/TabList"/>
    <dgm:cxn modelId="{27AF45FB-87B5-455A-B03A-E38AD7663A3B}" srcId="{4E86A853-2F75-42AC-83F0-1D72C41D5394}" destId="{3384C414-805A-4542-AD9F-156E854E16E0}" srcOrd="0" destOrd="0" parTransId="{F6ED487A-963B-4419-8859-7DC27F23FFB2}" sibTransId="{00209D46-96D6-449E-B697-E21D1EAA1F23}"/>
    <dgm:cxn modelId="{16C1B0C0-3BC6-4641-A2C3-F70C1442F3B5}" srcId="{4E86A853-2F75-42AC-83F0-1D72C41D5394}" destId="{21B09D79-79CB-4B21-AB66-5283AD4B0F6B}" srcOrd="1" destOrd="0" parTransId="{851B328F-EF6C-4B03-8F5A-82C8D9220C77}" sibTransId="{2F859E04-DB3B-4E47-892A-CDF86B3ED469}"/>
    <dgm:cxn modelId="{7C550A1C-B460-4A8A-BA23-455021C85A54}" type="presOf" srcId="{3384C414-805A-4542-AD9F-156E854E16E0}" destId="{3E0595D3-1AC9-4CCF-B57B-E70E40790102}" srcOrd="0" destOrd="0" presId="urn:microsoft.com/office/officeart/2011/layout/TabList"/>
    <dgm:cxn modelId="{A3612CB5-1369-480C-8BB3-4FD0BE9A5107}" type="presOf" srcId="{21B09D79-79CB-4B21-AB66-5283AD4B0F6B}" destId="{65F4E720-E046-4569-9B64-AEAE8E7F075E}" srcOrd="0" destOrd="0" presId="urn:microsoft.com/office/officeart/2011/layout/TabList"/>
    <dgm:cxn modelId="{B939A004-D128-421F-8A10-6D07E617E777}" srcId="{21B09D79-79CB-4B21-AB66-5283AD4B0F6B}" destId="{48B53C58-7018-405B-8044-DD23DFBC9BDA}" srcOrd="0" destOrd="0" parTransId="{F939EC01-59B2-4BBD-B77D-86EB5D4A23E6}" sibTransId="{FB25E334-AA92-40BD-BC7D-010690DCFC48}"/>
    <dgm:cxn modelId="{BAE76D13-C3C1-4598-8655-1DC4AF699B5B}" srcId="{3384C414-805A-4542-AD9F-156E854E16E0}" destId="{D526074D-BE87-4114-8BAF-6B33B265A804}" srcOrd="1" destOrd="0" parTransId="{3793F575-1B0A-42C6-977A-C148FD978392}" sibTransId="{10D66369-24A4-4EE6-97A0-83FBFD500FEB}"/>
    <dgm:cxn modelId="{13F0D188-0192-4533-AEE4-F10E2B8E014D}" type="presOf" srcId="{4E86A853-2F75-42AC-83F0-1D72C41D5394}" destId="{57116F7E-05C0-40D4-B886-2E20D97D3DF1}" srcOrd="0" destOrd="0" presId="urn:microsoft.com/office/officeart/2011/layout/TabList"/>
    <dgm:cxn modelId="{4995939D-F7B0-4C82-841F-93696A1BBD86}" type="presOf" srcId="{3587389C-5A1C-4827-BC6E-D7A95FEFEDF4}" destId="{C43BCF37-6F53-439E-BF3A-B58F46B454D7}" srcOrd="0" destOrd="0" presId="urn:microsoft.com/office/officeart/2011/layout/TabList"/>
    <dgm:cxn modelId="{65CDB29B-7886-4ED6-B0B0-555B6D6BCB94}" srcId="{21B09D79-79CB-4B21-AB66-5283AD4B0F6B}" destId="{4C046830-572B-40E2-9A11-64BA8FB9ABCA}" srcOrd="1" destOrd="0" parTransId="{61D39BB5-7867-4CAB-B02A-DA8A360ADE77}" sibTransId="{FBDFD286-C0DC-47D3-AE15-4D50CC9CBEA0}"/>
    <dgm:cxn modelId="{920E0C57-F864-44A2-8C3D-D943DA91E98B}" type="presOf" srcId="{4C046830-572B-40E2-9A11-64BA8FB9ABCA}" destId="{03527312-AC73-4AD8-9D3F-1FFB4BD56F3D}" srcOrd="0" destOrd="0" presId="urn:microsoft.com/office/officeart/2011/layout/TabList"/>
    <dgm:cxn modelId="{9EAF422F-4FB4-41A9-B374-302043F0A547}" type="presOf" srcId="{48B53C58-7018-405B-8044-DD23DFBC9BDA}" destId="{9328FD3B-0DDB-4582-9415-50754AB309CA}"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C16830EC-1597-4A5A-9916-DED44C8C7D35}" type="presParOf" srcId="{57116F7E-05C0-40D4-B886-2E20D97D3DF1}" destId="{32E16AF0-99D7-4684-BB99-27003D656046}" srcOrd="0" destOrd="0" presId="urn:microsoft.com/office/officeart/2011/layout/TabList"/>
    <dgm:cxn modelId="{D76CAEF1-F6A9-46C0-A2F7-6D004F4071EB}" type="presParOf" srcId="{32E16AF0-99D7-4684-BB99-27003D656046}" destId="{C43BCF37-6F53-439E-BF3A-B58F46B454D7}" srcOrd="0" destOrd="0" presId="urn:microsoft.com/office/officeart/2011/layout/TabList"/>
    <dgm:cxn modelId="{E56408EA-59EE-45DE-A11F-DFE8BCCE17BC}" type="presParOf" srcId="{32E16AF0-99D7-4684-BB99-27003D656046}" destId="{3E0595D3-1AC9-4CCF-B57B-E70E40790102}" srcOrd="1" destOrd="0" presId="urn:microsoft.com/office/officeart/2011/layout/TabList"/>
    <dgm:cxn modelId="{981F1E99-3F13-4D0B-83D2-DBE1BE50F320}" type="presParOf" srcId="{32E16AF0-99D7-4684-BB99-27003D656046}" destId="{D7CC4908-55BF-4BE5-8F8D-1B66320408CA}" srcOrd="2" destOrd="0" presId="urn:microsoft.com/office/officeart/2011/layout/TabList"/>
    <dgm:cxn modelId="{5DEDA515-2682-45D5-BD98-AD8F8781870F}" type="presParOf" srcId="{57116F7E-05C0-40D4-B886-2E20D97D3DF1}" destId="{3A9057A8-5242-438B-8FFA-61459AC97D8A}" srcOrd="1" destOrd="0" presId="urn:microsoft.com/office/officeart/2011/layout/TabList"/>
    <dgm:cxn modelId="{1880AF6D-53BA-4058-863A-6F65E8EA624A}" type="presParOf" srcId="{57116F7E-05C0-40D4-B886-2E20D97D3DF1}" destId="{6B4F0C72-4469-457B-8E15-F728B6B7A964}" srcOrd="2" destOrd="0" presId="urn:microsoft.com/office/officeart/2011/layout/TabList"/>
    <dgm:cxn modelId="{BCFF517B-67C8-48F7-A92B-BE2B73C4C9CB}" type="presParOf" srcId="{57116F7E-05C0-40D4-B886-2E20D97D3DF1}" destId="{DDB115B3-EB7F-44D6-B75A-D5EB3EADA098}" srcOrd="3" destOrd="0" presId="urn:microsoft.com/office/officeart/2011/layout/TabList"/>
    <dgm:cxn modelId="{4B01A63A-C376-4986-A497-42428CD811D8}" type="presParOf" srcId="{DDB115B3-EB7F-44D6-B75A-D5EB3EADA098}" destId="{9328FD3B-0DDB-4582-9415-50754AB309CA}" srcOrd="0" destOrd="0" presId="urn:microsoft.com/office/officeart/2011/layout/TabList"/>
    <dgm:cxn modelId="{0C6964B4-82C7-4C1A-A1D3-B1BCA290229F}" type="presParOf" srcId="{DDB115B3-EB7F-44D6-B75A-D5EB3EADA098}" destId="{65F4E720-E046-4569-9B64-AEAE8E7F075E}" srcOrd="1" destOrd="0" presId="urn:microsoft.com/office/officeart/2011/layout/TabList"/>
    <dgm:cxn modelId="{75C69551-30E5-4C95-A53E-B4F080D1A225}" type="presParOf" srcId="{DDB115B3-EB7F-44D6-B75A-D5EB3EADA098}" destId="{004FF063-4F28-403E-A16D-0DF248DE54EE}" srcOrd="2" destOrd="0" presId="urn:microsoft.com/office/officeart/2011/layout/TabList"/>
    <dgm:cxn modelId="{D03082DD-F4F1-49EF-9FFE-70763C471DDE}" type="presParOf" srcId="{57116F7E-05C0-40D4-B886-2E20D97D3DF1}" destId="{03527312-AC73-4AD8-9D3F-1FFB4BD56F3D}" srcOrd="4"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600" b="1" dirty="0" smtClean="0">
              <a:solidFill>
                <a:schemeClr val="tx1"/>
              </a:solidFill>
              <a:latin typeface="Calibri" panose="020F0502020204030204" pitchFamily="34" charset="0"/>
            </a:rPr>
            <a:t>Cuando en los actos u operaciones el precio pactado, el valor catastral, el valor comercial del inmueble, el que resulte más alto, o en su caso el monto garantizado por suerte principal, igual o superior a 16,000 SMGDF $1,036,160.</a:t>
          </a:r>
          <a:endParaRPr lang="es-MX" sz="16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600" b="1" dirty="0" smtClean="0">
              <a:solidFill>
                <a:schemeClr val="tx1"/>
              </a:solidFill>
              <a:latin typeface="Calibri" panose="020F0502020204030204" pitchFamily="34" charset="0"/>
            </a:rPr>
            <a:t>La prestación de servicios de fe pública, de:</a:t>
          </a:r>
          <a:endParaRPr lang="es-MX" sz="16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r>
            <a:rPr lang="es-MX" sz="1600" b="1" dirty="0" smtClean="0">
              <a:latin typeface="Calibri" panose="020F0502020204030204" pitchFamily="34" charset="0"/>
            </a:rPr>
            <a:t>Cuando sean en efectivo la constitución  de derechos  personales  de uso o goce  8,025 SMGDF $ 519,699. ( Transmisión o constitución reales sobre inmuebles)</a:t>
          </a:r>
          <a:endParaRPr lang="es-MX" sz="16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BF3248D5-DBFD-4892-BA9A-2CF46B3BE70A}">
      <dgm:prSet phldrT="[Texto]" custT="1"/>
      <dgm:spPr/>
      <dgm:t>
        <a:bodyPr/>
        <a:lstStyle/>
        <a:p>
          <a:pPr algn="just"/>
          <a:r>
            <a:rPr lang="es-MX" sz="1600" b="1" dirty="0" smtClean="0">
              <a:solidFill>
                <a:schemeClr val="tx1"/>
              </a:solidFill>
              <a:latin typeface="Calibri" panose="020F0502020204030204" pitchFamily="34" charset="0"/>
            </a:rPr>
            <a:t>El otorgamiento de poderes para actos de administración o dominio otorgados con carácter irrevocable. </a:t>
          </a:r>
        </a:p>
        <a:p>
          <a:pPr algn="just"/>
          <a:endParaRPr lang="es-MX" sz="1600" b="1" dirty="0">
            <a:solidFill>
              <a:schemeClr val="tx1"/>
            </a:solidFill>
            <a:latin typeface="Calibri" panose="020F0502020204030204" pitchFamily="34" charset="0"/>
          </a:endParaRPr>
        </a:p>
      </dgm:t>
    </dgm:pt>
    <dgm:pt modelId="{C5244399-F8BB-4DDE-8F2F-8E751CF0F4CD}" type="parTrans" cxnId="{AD863981-12DC-4B84-97D1-C3CA126CF5FC}">
      <dgm:prSet/>
      <dgm:spPr/>
      <dgm:t>
        <a:bodyPr/>
        <a:lstStyle/>
        <a:p>
          <a:endParaRPr lang="es-MX"/>
        </a:p>
      </dgm:t>
    </dgm:pt>
    <dgm:pt modelId="{0432ECDF-B839-4BF7-AE7F-087C64E3B250}" type="sibTrans" cxnId="{AD863981-12DC-4B84-97D1-C3CA126CF5FC}">
      <dgm:prSet/>
      <dgm:spPr/>
      <dgm:t>
        <a:bodyPr/>
        <a:lstStyle/>
        <a:p>
          <a:endParaRPr lang="es-MX"/>
        </a:p>
      </dgm:t>
    </dgm:pt>
    <dgm:pt modelId="{04EFE354-5600-47D4-903D-3DD54F153075}">
      <dgm:prSet phldrT="[Texto]" custT="1"/>
      <dgm:spPr/>
      <dgm:t>
        <a:bodyPr/>
        <a:lstStyle/>
        <a:p>
          <a:pPr algn="just"/>
          <a:r>
            <a:rPr lang="es-MX" sz="1600" b="1" dirty="0" smtClean="0">
              <a:solidFill>
                <a:schemeClr val="tx1"/>
              </a:solidFill>
              <a:latin typeface="Calibri" panose="020F0502020204030204" pitchFamily="34" charset="0"/>
            </a:rPr>
            <a:t>La transmisión o constitución de derechos reales sobre inmuebles, salvo las garantías que se constituyan en favor de instituciones del sistema financiero u organismos públicos de vivienda.</a:t>
          </a:r>
          <a:endParaRPr lang="es-MX" sz="1600" b="1" dirty="0">
            <a:solidFill>
              <a:schemeClr val="tx1"/>
            </a:solidFill>
            <a:latin typeface="Calibri" panose="020F0502020204030204" pitchFamily="34" charset="0"/>
          </a:endParaRPr>
        </a:p>
      </dgm:t>
    </dgm:pt>
    <dgm:pt modelId="{C9CE8DF4-5500-44EB-929A-FDF6960697D2}" type="parTrans" cxnId="{7D40F1EF-3083-4474-8FAF-876DDC904D83}">
      <dgm:prSet/>
      <dgm:spPr/>
      <dgm:t>
        <a:bodyPr/>
        <a:lstStyle/>
        <a:p>
          <a:endParaRPr lang="es-MX"/>
        </a:p>
      </dgm:t>
    </dgm:pt>
    <dgm:pt modelId="{4C2635B3-6CB3-4CDD-B9E4-781FFAF5E568}" type="sibTrans" cxnId="{7D40F1EF-3083-4474-8FAF-876DDC904D83}">
      <dgm:prSet/>
      <dgm:spPr/>
      <dgm:t>
        <a:bodyPr/>
        <a:lstStyle/>
        <a:p>
          <a:endParaRPr lang="es-MX"/>
        </a:p>
      </dgm:t>
    </dgm:pt>
    <dgm:pt modelId="{CFBB8488-B13B-4CDE-ADEC-77B56774F5D2}">
      <dgm:prSet phldrT="[Texto]" custT="1"/>
      <dgm:spPr/>
      <dgm:t>
        <a:bodyPr/>
        <a:lstStyle/>
        <a:p>
          <a:pPr algn="just"/>
          <a:r>
            <a:rPr lang="es-MX" sz="1600" b="1" dirty="0" smtClean="0">
              <a:solidFill>
                <a:schemeClr val="tx1"/>
              </a:solidFill>
              <a:latin typeface="Calibri" panose="020F0502020204030204" pitchFamily="34" charset="0"/>
            </a:rPr>
            <a:t>Siempre en el otorgamiento de poderes para actos de administración o dominio otorgados con carácter irrevocable </a:t>
          </a:r>
          <a:endParaRPr lang="es-MX" sz="1600" b="1" dirty="0">
            <a:latin typeface="Calibri" panose="020F0502020204030204" pitchFamily="34" charset="0"/>
          </a:endParaRPr>
        </a:p>
      </dgm:t>
    </dgm:pt>
    <dgm:pt modelId="{E16F5755-38EE-42D2-92A6-735C20750B5B}" type="parTrans" cxnId="{B25668B5-4057-42C8-B993-20953CA041AF}">
      <dgm:prSet/>
      <dgm:spPr/>
      <dgm:t>
        <a:bodyPr/>
        <a:lstStyle/>
        <a:p>
          <a:endParaRPr lang="es-MX"/>
        </a:p>
      </dgm:t>
    </dgm:pt>
    <dgm:pt modelId="{A32D8363-2A08-4837-BE9E-D09E6DFC89BC}" type="sibTrans" cxnId="{B25668B5-4057-42C8-B993-20953CA041AF}">
      <dgm:prSet/>
      <dgm:spPr/>
      <dgm:t>
        <a:bodyPr/>
        <a:lstStyle/>
        <a:p>
          <a:endParaRPr lang="es-MX"/>
        </a:p>
      </dgm:t>
    </dgm:pt>
    <dgm:pt modelId="{B0AD18AF-D2E2-474C-8B53-DB3B813D69BE}">
      <dgm:prSet phldrT="[Texto]" custT="1"/>
      <dgm:spPr/>
      <dgm:t>
        <a:bodyPr/>
        <a:lstStyle/>
        <a:p>
          <a:endParaRPr lang="es-MX" sz="1800" b="1" dirty="0">
            <a:latin typeface="Calibri" panose="020F0502020204030204" pitchFamily="34" charset="0"/>
          </a:endParaRPr>
        </a:p>
      </dgm:t>
    </dgm:pt>
    <dgm:pt modelId="{50B4E7F5-2753-4CAC-A3BA-58AB4CE20155}" type="parTrans" cxnId="{CBD4593E-67D2-4B84-9872-F334E184EA70}">
      <dgm:prSet/>
      <dgm:spPr/>
      <dgm:t>
        <a:bodyPr/>
        <a:lstStyle/>
        <a:p>
          <a:endParaRPr lang="es-MX"/>
        </a:p>
      </dgm:t>
    </dgm:pt>
    <dgm:pt modelId="{CEC68F5B-B9EF-4BFA-B70E-B2F472E3A146}" type="sibTrans" cxnId="{CBD4593E-67D2-4B84-9872-F334E184EA70}">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211522"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3713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192160">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F73EF2DA-0583-4A5A-9B33-FA93BECE6BE3}" type="presOf" srcId="{0D643B3D-58B0-42BC-B969-3F119D84AC4D}" destId="{DC328E67-B11E-4123-9812-7686EDB3C973}" srcOrd="0" destOrd="0" presId="urn:microsoft.com/office/officeart/2011/layout/TabList"/>
    <dgm:cxn modelId="{98C364DC-2EE0-47B4-AED7-33B9B75C2DB8}" type="presOf" srcId="{B0AD18AF-D2E2-474C-8B53-DB3B813D69BE}" destId="{DC328E67-B11E-4123-9812-7686EDB3C973}" srcOrd="0" destOrd="1" presId="urn:microsoft.com/office/officeart/2011/layout/TabList"/>
    <dgm:cxn modelId="{7D40F1EF-3083-4474-8FAF-876DDC904D83}" srcId="{7D589EE3-4371-4EF5-AE13-E2E0B725EE0D}" destId="{04EFE354-5600-47D4-903D-3DD54F153075}" srcOrd="0" destOrd="0" parTransId="{C9CE8DF4-5500-44EB-929A-FDF6960697D2}" sibTransId="{4C2635B3-6CB3-4CDD-B9E4-781FFAF5E568}"/>
    <dgm:cxn modelId="{10B0CD26-B467-4DF3-BFEE-D5821CF9D812}" srcId="{B48FC044-3C56-40E2-A5E1-04FB365DA1A8}" destId="{7D589EE3-4371-4EF5-AE13-E2E0B725EE0D}" srcOrd="1" destOrd="0" parTransId="{99CDEE0D-6537-44F2-A1AE-FF37B52C3281}" sibTransId="{FA36E23C-9C9F-432F-B65C-677EB1ABC176}"/>
    <dgm:cxn modelId="{AD863981-12DC-4B84-97D1-C3CA126CF5FC}" srcId="{7D589EE3-4371-4EF5-AE13-E2E0B725EE0D}" destId="{BF3248D5-DBFD-4892-BA9A-2CF46B3BE70A}" srcOrd="1" destOrd="0" parTransId="{C5244399-F8BB-4DDE-8F2F-8E751CF0F4CD}" sibTransId="{0432ECDF-B839-4BF7-AE7F-087C64E3B250}"/>
    <dgm:cxn modelId="{D026E246-7C17-441B-A483-315B1E49D686}" type="presOf" srcId="{018BE40B-BD1F-46E2-A3D1-47A732C10381}" destId="{7A487716-E75B-4BD7-828B-9F1C9E2256B6}" srcOrd="0" destOrd="0" presId="urn:microsoft.com/office/officeart/2011/layout/TabList"/>
    <dgm:cxn modelId="{16C1B0C0-3BC6-4641-A2C3-F70C1442F3B5}" srcId="{3384C414-805A-4542-AD9F-156E854E16E0}" destId="{21B09D79-79CB-4B21-AB66-5283AD4B0F6B}" srcOrd="1" destOrd="0" parTransId="{851B328F-EF6C-4B03-8F5A-82C8D9220C77}" sibTransId="{2F859E04-DB3B-4E47-892A-CDF86B3ED469}"/>
    <dgm:cxn modelId="{2AAB78E6-E35C-462C-BCFE-41405863BCBA}" type="presOf" srcId="{3680359D-7051-441F-ABA7-F6B5801933E2}" destId="{04365354-B093-4306-BB3C-EF45E710CDBC}" srcOrd="0" destOrd="0" presId="urn:microsoft.com/office/officeart/2011/layout/TabList"/>
    <dgm:cxn modelId="{7AC81D3A-75C0-46E2-ADDC-F83973106FDE}" type="presOf" srcId="{B48FC044-3C56-40E2-A5E1-04FB365DA1A8}" destId="{E2F21741-E082-47B4-9E28-5C82B24DADCE}" srcOrd="0" destOrd="0" presId="urn:microsoft.com/office/officeart/2011/layout/TabList"/>
    <dgm:cxn modelId="{69D18BC2-1072-47C8-8069-AB9E84F8805E}" type="presOf" srcId="{7D41E34B-5296-4E3E-8685-F55C2AE98D50}" destId="{EC43A7A2-257F-434E-A7A1-AAF4C15B6E86}" srcOrd="0" destOrd="0" presId="urn:microsoft.com/office/officeart/2011/layout/TabList"/>
    <dgm:cxn modelId="{D13DC350-83BF-44DF-8402-4EC403A0C023}" type="presOf" srcId="{BF3248D5-DBFD-4892-BA9A-2CF46B3BE70A}" destId="{3BF687A6-A566-46D3-A5DB-F4C3BE28B1C0}" srcOrd="0" destOrd="2" presId="urn:microsoft.com/office/officeart/2011/layout/TabList"/>
    <dgm:cxn modelId="{CBD4593E-67D2-4B84-9872-F334E184EA70}" srcId="{018BE40B-BD1F-46E2-A3D1-47A732C10381}" destId="{B0AD18AF-D2E2-474C-8B53-DB3B813D69BE}" srcOrd="2" destOrd="0" parTransId="{50B4E7F5-2753-4CAC-A3BA-58AB4CE20155}" sibTransId="{CEC68F5B-B9EF-4BFA-B70E-B2F472E3A146}"/>
    <dgm:cxn modelId="{5EEABAE6-D0E1-4AFD-975D-C6E5FBF9F95F}" srcId="{018BE40B-BD1F-46E2-A3D1-47A732C10381}" destId="{0D643B3D-58B0-42BC-B969-3F119D84AC4D}" srcOrd="1" destOrd="0" parTransId="{EBF124DD-D6AD-4420-B71B-A93DA764AA1A}" sibTransId="{00B5776A-582A-4FD0-B2AD-626840E2C09D}"/>
    <dgm:cxn modelId="{39BB74CB-9DC8-456F-A5A4-E52D6CF89B10}" srcId="{B48FC044-3C56-40E2-A5E1-04FB365DA1A8}" destId="{7D41E34B-5296-4E3E-8685-F55C2AE98D50}" srcOrd="0" destOrd="0" parTransId="{8F88FD28-B2BB-4792-B03E-A59CC6ED0279}" sibTransId="{3F7BD3DE-68D8-4E7D-948C-2F8E9667B88A}"/>
    <dgm:cxn modelId="{27AF45FB-87B5-455A-B03A-E38AD7663A3B}" srcId="{4E86A853-2F75-42AC-83F0-1D72C41D5394}" destId="{3384C414-805A-4542-AD9F-156E854E16E0}" srcOrd="2" destOrd="0" parTransId="{F6ED487A-963B-4419-8859-7DC27F23FFB2}" sibTransId="{00209D46-96D6-449E-B697-E21D1EAA1F23}"/>
    <dgm:cxn modelId="{B25668B5-4057-42C8-B993-20953CA041AF}" srcId="{3384C414-805A-4542-AD9F-156E854E16E0}" destId="{CFBB8488-B13B-4CDE-ADEC-77B56774F5D2}" srcOrd="2" destOrd="0" parTransId="{E16F5755-38EE-42D2-92A6-735C20750B5B}" sibTransId="{A32D8363-2A08-4837-BE9E-D09E6DFC89BC}"/>
    <dgm:cxn modelId="{A66BA717-6EAD-4877-9B9B-79FB50B8D71D}" type="presOf" srcId="{CFBB8488-B13B-4CDE-ADEC-77B56774F5D2}" destId="{3A9057A8-5242-438B-8FFA-61459AC97D8A}" srcOrd="0" destOrd="1" presId="urn:microsoft.com/office/officeart/2011/layout/TabList"/>
    <dgm:cxn modelId="{5236499C-C415-4F75-86CA-C962F00E0F22}" type="presOf" srcId="{014C95B9-9284-44EB-90BE-9DE775D2201B}" destId="{3B6B729A-B53B-467B-82B5-61145116690A}"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834B0BCA-BCE9-40B1-B79D-6FCC7B1F26F8}" type="presOf" srcId="{F86083ED-9910-4962-9BAD-643B288F3582}" destId="{78F3FCC6-3EC1-4015-A504-A28665F6BA01}" srcOrd="0" destOrd="0" presId="urn:microsoft.com/office/officeart/2011/layout/TabList"/>
    <dgm:cxn modelId="{4B600444-1950-444D-B313-3E05BD09CFF9}" type="presOf" srcId="{3384C414-805A-4542-AD9F-156E854E16E0}" destId="{3E0595D3-1AC9-4CCF-B57B-E70E40790102}" srcOrd="0" destOrd="0" presId="urn:microsoft.com/office/officeart/2011/layout/TabList"/>
    <dgm:cxn modelId="{02BE94AB-4411-4ED8-822A-21867913A6F9}" type="presOf" srcId="{21B09D79-79CB-4B21-AB66-5283AD4B0F6B}" destId="{3A9057A8-5242-438B-8FFA-61459AC97D8A}" srcOrd="0" destOrd="0" presId="urn:microsoft.com/office/officeart/2011/layout/TabList"/>
    <dgm:cxn modelId="{BC4B27EE-C365-4B26-973B-B5B4EC79D2AF}" type="presOf" srcId="{04EFE354-5600-47D4-903D-3DD54F153075}" destId="{3BF687A6-A566-46D3-A5DB-F4C3BE28B1C0}" srcOrd="0" destOrd="1"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AA0DA5AF-4073-47E3-A251-26365AAA1D06}" type="presOf" srcId="{4E86A853-2F75-42AC-83F0-1D72C41D5394}" destId="{57116F7E-05C0-40D4-B886-2E20D97D3DF1}" srcOrd="0" destOrd="0" presId="urn:microsoft.com/office/officeart/2011/layout/TabList"/>
    <dgm:cxn modelId="{484EE80F-4741-4155-9B4B-E15AB554440C}" type="presOf" srcId="{3DD3AB45-63BC-44D1-82EE-470CD91CDDC9}" destId="{180A328F-11C1-43AD-AA8D-7E3AD13EA838}" srcOrd="0" destOrd="0" presId="urn:microsoft.com/office/officeart/2011/layout/TabList"/>
    <dgm:cxn modelId="{5DC03576-CFE2-4BBF-9CA9-89A54FC499DE}" type="presOf" srcId="{3587389C-5A1C-4827-BC6E-D7A95FEFEDF4}" destId="{C43BCF37-6F53-439E-BF3A-B58F46B454D7}" srcOrd="0" destOrd="0"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A34CB278-7A5C-4C0F-BDE6-D883CF05FF3C}" srcId="{4E86A853-2F75-42AC-83F0-1D72C41D5394}" destId="{B48FC044-3C56-40E2-A5E1-04FB365DA1A8}" srcOrd="0" destOrd="0" parTransId="{8BC2A0AC-4CE1-4D50-9CDE-BB7BB389150D}" sibTransId="{E712FA66-B1E5-49D0-B2CE-1E19504D9541}"/>
    <dgm:cxn modelId="{040E4B74-BCED-4CB7-BD09-31FC8B277DDB}" srcId="{4E86A853-2F75-42AC-83F0-1D72C41D5394}" destId="{F86083ED-9910-4962-9BAD-643B288F3582}" srcOrd="1" destOrd="0" parTransId="{F383E074-A013-4164-9C01-27A23ED731AA}" sibTransId="{AC76D116-798B-4228-9C5B-4D6895CAD5F5}"/>
    <dgm:cxn modelId="{84C29ABB-D232-47E1-876F-1926C643E45E}" srcId="{F86083ED-9910-4962-9BAD-643B288F3582}" destId="{3DD3AB45-63BC-44D1-82EE-470CD91CDDC9}" srcOrd="0" destOrd="0" parTransId="{86D80ED3-D8DE-4169-8BD0-EE24BD465F6E}" sibTransId="{83A984BA-60A9-43EC-955B-3F6A1AF0CDC8}"/>
    <dgm:cxn modelId="{60E66B8D-7559-42D8-B128-2F86EDDA1627}" srcId="{4E86A853-2F75-42AC-83F0-1D72C41D5394}" destId="{018BE40B-BD1F-46E2-A3D1-47A732C10381}" srcOrd="3" destOrd="0" parTransId="{1A77CBFF-EEC6-4E7E-90E8-C47B4EE99D01}" sibTransId="{61D16022-0322-45A0-BBC1-9FA4623D8926}"/>
    <dgm:cxn modelId="{B9DEC6B5-91CF-4171-A1D2-9DBF0F354D66}" type="presOf" srcId="{7D589EE3-4371-4EF5-AE13-E2E0B725EE0D}" destId="{3BF687A6-A566-46D3-A5DB-F4C3BE28B1C0}" srcOrd="0" destOrd="0" presId="urn:microsoft.com/office/officeart/2011/layout/TabList"/>
    <dgm:cxn modelId="{404E4537-504E-44FC-9168-892B24543692}" type="presParOf" srcId="{57116F7E-05C0-40D4-B886-2E20D97D3DF1}" destId="{FCB2D98F-B26C-4DB9-86F3-24167EB5821A}" srcOrd="0" destOrd="0" presId="urn:microsoft.com/office/officeart/2011/layout/TabList"/>
    <dgm:cxn modelId="{0B03A47A-FB94-4C78-AE83-E93400788736}" type="presParOf" srcId="{FCB2D98F-B26C-4DB9-86F3-24167EB5821A}" destId="{EC43A7A2-257F-434E-A7A1-AAF4C15B6E86}" srcOrd="0" destOrd="0" presId="urn:microsoft.com/office/officeart/2011/layout/TabList"/>
    <dgm:cxn modelId="{4BD987FB-DBAB-48A7-84CE-D6AF8F90EDD1}" type="presParOf" srcId="{FCB2D98F-B26C-4DB9-86F3-24167EB5821A}" destId="{E2F21741-E082-47B4-9E28-5C82B24DADCE}" srcOrd="1" destOrd="0" presId="urn:microsoft.com/office/officeart/2011/layout/TabList"/>
    <dgm:cxn modelId="{92EA8451-067B-4371-AFD9-DB6DED2A90BE}" type="presParOf" srcId="{FCB2D98F-B26C-4DB9-86F3-24167EB5821A}" destId="{28D87D90-6C97-4A67-B0FC-72BA209EC678}" srcOrd="2" destOrd="0" presId="urn:microsoft.com/office/officeart/2011/layout/TabList"/>
    <dgm:cxn modelId="{9610717F-D4FB-41D8-AE37-AE36F6151FF3}" type="presParOf" srcId="{57116F7E-05C0-40D4-B886-2E20D97D3DF1}" destId="{3BF687A6-A566-46D3-A5DB-F4C3BE28B1C0}" srcOrd="1" destOrd="0" presId="urn:microsoft.com/office/officeart/2011/layout/TabList"/>
    <dgm:cxn modelId="{1A9CD53F-CACA-4A42-8B60-53DB551B9029}" type="presParOf" srcId="{57116F7E-05C0-40D4-B886-2E20D97D3DF1}" destId="{CF120F95-E1C4-4A5E-9D52-862551B8FD4E}" srcOrd="2" destOrd="0" presId="urn:microsoft.com/office/officeart/2011/layout/TabList"/>
    <dgm:cxn modelId="{37965BA6-F8CD-47F9-81C1-4145A1834286}" type="presParOf" srcId="{57116F7E-05C0-40D4-B886-2E20D97D3DF1}" destId="{D3F34C47-94DE-4177-9B49-B4CF3E45A7DB}" srcOrd="3" destOrd="0" presId="urn:microsoft.com/office/officeart/2011/layout/TabList"/>
    <dgm:cxn modelId="{AD806E40-65E2-4DF9-AC77-120AACF2F336}" type="presParOf" srcId="{D3F34C47-94DE-4177-9B49-B4CF3E45A7DB}" destId="{180A328F-11C1-43AD-AA8D-7E3AD13EA838}" srcOrd="0" destOrd="0" presId="urn:microsoft.com/office/officeart/2011/layout/TabList"/>
    <dgm:cxn modelId="{5611EFB8-A3D2-4257-BDD9-9A9AD9A18F6A}" type="presParOf" srcId="{D3F34C47-94DE-4177-9B49-B4CF3E45A7DB}" destId="{78F3FCC6-3EC1-4015-A504-A28665F6BA01}" srcOrd="1" destOrd="0" presId="urn:microsoft.com/office/officeart/2011/layout/TabList"/>
    <dgm:cxn modelId="{F2D08EA1-83C2-45E2-99B8-D450DB1E316B}" type="presParOf" srcId="{D3F34C47-94DE-4177-9B49-B4CF3E45A7DB}" destId="{E76AB7F4-0720-42E3-9D01-A3ADE75E55CC}" srcOrd="2" destOrd="0" presId="urn:microsoft.com/office/officeart/2011/layout/TabList"/>
    <dgm:cxn modelId="{444FC789-88B2-47D4-9CCF-E5DE35442FC0}" type="presParOf" srcId="{57116F7E-05C0-40D4-B886-2E20D97D3DF1}" destId="{3B6B729A-B53B-467B-82B5-61145116690A}" srcOrd="4" destOrd="0" presId="urn:microsoft.com/office/officeart/2011/layout/TabList"/>
    <dgm:cxn modelId="{B3765CA1-E6BC-4010-A77C-2C9ECC74C3AE}" type="presParOf" srcId="{57116F7E-05C0-40D4-B886-2E20D97D3DF1}" destId="{B0A33234-31D5-42E5-A68F-0CEEF9992C4F}" srcOrd="5" destOrd="0" presId="urn:microsoft.com/office/officeart/2011/layout/TabList"/>
    <dgm:cxn modelId="{52B316D6-4364-4F19-B6C8-3C980DD1A323}" type="presParOf" srcId="{57116F7E-05C0-40D4-B886-2E20D97D3DF1}" destId="{32E16AF0-99D7-4684-BB99-27003D656046}" srcOrd="6" destOrd="0" presId="urn:microsoft.com/office/officeart/2011/layout/TabList"/>
    <dgm:cxn modelId="{D962A3EA-8679-4D95-9B3A-5EA6CFCC8108}" type="presParOf" srcId="{32E16AF0-99D7-4684-BB99-27003D656046}" destId="{C43BCF37-6F53-439E-BF3A-B58F46B454D7}" srcOrd="0" destOrd="0" presId="urn:microsoft.com/office/officeart/2011/layout/TabList"/>
    <dgm:cxn modelId="{181A728D-74ED-4B85-BB41-C2206F46541A}" type="presParOf" srcId="{32E16AF0-99D7-4684-BB99-27003D656046}" destId="{3E0595D3-1AC9-4CCF-B57B-E70E40790102}" srcOrd="1" destOrd="0" presId="urn:microsoft.com/office/officeart/2011/layout/TabList"/>
    <dgm:cxn modelId="{1C30BC08-B832-4B79-BDDD-6C7B2AB7BB47}" type="presParOf" srcId="{32E16AF0-99D7-4684-BB99-27003D656046}" destId="{D7CC4908-55BF-4BE5-8F8D-1B66320408CA}" srcOrd="2" destOrd="0" presId="urn:microsoft.com/office/officeart/2011/layout/TabList"/>
    <dgm:cxn modelId="{1B2E089B-F52B-41BE-AF0B-344442C9A745}" type="presParOf" srcId="{57116F7E-05C0-40D4-B886-2E20D97D3DF1}" destId="{3A9057A8-5242-438B-8FFA-61459AC97D8A}" srcOrd="7" destOrd="0" presId="urn:microsoft.com/office/officeart/2011/layout/TabList"/>
    <dgm:cxn modelId="{D9ACBF0D-679F-44F6-8430-3207BD62B4D1}" type="presParOf" srcId="{57116F7E-05C0-40D4-B886-2E20D97D3DF1}" destId="{563917CB-307C-48D7-8CA9-50B872BD78E9}" srcOrd="8" destOrd="0" presId="urn:microsoft.com/office/officeart/2011/layout/TabList"/>
    <dgm:cxn modelId="{A38AF3C1-E88A-41D5-B981-B685250F6767}" type="presParOf" srcId="{57116F7E-05C0-40D4-B886-2E20D97D3DF1}" destId="{F2D24289-A0F1-4B55-91D9-1BF7AF05BC4F}" srcOrd="9" destOrd="0" presId="urn:microsoft.com/office/officeart/2011/layout/TabList"/>
    <dgm:cxn modelId="{6227CE68-B831-49B2-8D23-6ACBEE23EB81}" type="presParOf" srcId="{F2D24289-A0F1-4B55-91D9-1BF7AF05BC4F}" destId="{04365354-B093-4306-BB3C-EF45E710CDBC}" srcOrd="0" destOrd="0" presId="urn:microsoft.com/office/officeart/2011/layout/TabList"/>
    <dgm:cxn modelId="{9489E078-505C-42D7-A76D-D4A345D0848E}" type="presParOf" srcId="{F2D24289-A0F1-4B55-91D9-1BF7AF05BC4F}" destId="{7A487716-E75B-4BD7-828B-9F1C9E2256B6}" srcOrd="1" destOrd="0" presId="urn:microsoft.com/office/officeart/2011/layout/TabList"/>
    <dgm:cxn modelId="{FD52A9D8-EF62-4B47-B97A-1CB8B829F13D}" type="presParOf" srcId="{F2D24289-A0F1-4B55-91D9-1BF7AF05BC4F}" destId="{1A892C6A-98DF-4B55-A18F-4395D4A07B42}" srcOrd="2" destOrd="0" presId="urn:microsoft.com/office/officeart/2011/layout/TabList"/>
    <dgm:cxn modelId="{B408185A-07C8-444B-94C6-26453A9C9E87}"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86A853-2F75-42AC-83F0-1D72C41D539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MX"/>
        </a:p>
      </dgm:t>
    </dgm:pt>
    <dgm:pt modelId="{B48FC044-3C56-40E2-A5E1-04FB365DA1A8}">
      <dgm:prSet phldrT="[Texto]"/>
      <dgm:spPr/>
      <dgm:t>
        <a:bodyPr/>
        <a:lstStyle/>
        <a:p>
          <a:r>
            <a:rPr lang="es-MX" dirty="0" smtClean="0"/>
            <a:t>Operaciones</a:t>
          </a:r>
          <a:endParaRPr lang="es-MX" dirty="0"/>
        </a:p>
      </dgm:t>
    </dgm:pt>
    <dgm:pt modelId="{8BC2A0AC-4CE1-4D50-9CDE-BB7BB389150D}" type="parTrans" cxnId="{A34CB278-7A5C-4C0F-BDE6-D883CF05FF3C}">
      <dgm:prSet/>
      <dgm:spPr/>
      <dgm:t>
        <a:bodyPr/>
        <a:lstStyle/>
        <a:p>
          <a:endParaRPr lang="es-MX"/>
        </a:p>
      </dgm:t>
    </dgm:pt>
    <dgm:pt modelId="{E712FA66-B1E5-49D0-B2CE-1E19504D9541}" type="sibTrans" cxnId="{A34CB278-7A5C-4C0F-BDE6-D883CF05FF3C}">
      <dgm:prSet/>
      <dgm:spPr/>
      <dgm:t>
        <a:bodyPr/>
        <a:lstStyle/>
        <a:p>
          <a:endParaRPr lang="es-MX"/>
        </a:p>
      </dgm:t>
    </dgm:pt>
    <dgm:pt modelId="{F86083ED-9910-4962-9BAD-643B288F3582}">
      <dgm:prSet phldrT="[Texto]"/>
      <dgm:spPr/>
      <dgm:t>
        <a:bodyPr/>
        <a:lstStyle/>
        <a:p>
          <a:r>
            <a:rPr lang="es-MX" dirty="0" smtClean="0"/>
            <a:t>Vulnerabilidad</a:t>
          </a:r>
          <a:endParaRPr lang="es-MX" dirty="0"/>
        </a:p>
      </dgm:t>
    </dgm:pt>
    <dgm:pt modelId="{F383E074-A013-4164-9C01-27A23ED731AA}" type="parTrans" cxnId="{040E4B74-BCED-4CB7-BD09-31FC8B277DDB}">
      <dgm:prSet/>
      <dgm:spPr/>
      <dgm:t>
        <a:bodyPr/>
        <a:lstStyle/>
        <a:p>
          <a:endParaRPr lang="es-MX"/>
        </a:p>
      </dgm:t>
    </dgm:pt>
    <dgm:pt modelId="{AC76D116-798B-4228-9C5B-4D6895CAD5F5}" type="sibTrans" cxnId="{040E4B74-BCED-4CB7-BD09-31FC8B277DDB}">
      <dgm:prSet/>
      <dgm:spPr/>
      <dgm:t>
        <a:bodyPr/>
        <a:lstStyle/>
        <a:p>
          <a:endParaRPr lang="es-MX"/>
        </a:p>
      </dgm:t>
    </dgm:pt>
    <dgm:pt modelId="{014C95B9-9284-44EB-90BE-9DE775D2201B}">
      <dgm:prSet phldrT="[Texto]" custT="1"/>
      <dgm:spPr/>
      <dgm:t>
        <a:bodyPr/>
        <a:lstStyle/>
        <a:p>
          <a:pPr algn="just"/>
          <a:r>
            <a:rPr lang="es-MX" sz="1800" b="1" dirty="0" smtClean="0">
              <a:latin typeface="Calibri" panose="020F0502020204030204" pitchFamily="34" charset="0"/>
            </a:rPr>
            <a:t>Cuando se realicen.</a:t>
          </a:r>
          <a:endParaRPr lang="es-MX" sz="1800" b="1" dirty="0">
            <a:latin typeface="Calibri" panose="020F0502020204030204" pitchFamily="34" charset="0"/>
          </a:endParaRPr>
        </a:p>
      </dgm:t>
    </dgm:pt>
    <dgm:pt modelId="{47B7FD19-5DCB-4C6A-BF91-4F3BAE10C195}" type="parTrans" cxnId="{5E9BD75D-7B8A-4286-B369-4EAEF8B0EB85}">
      <dgm:prSet/>
      <dgm:spPr/>
      <dgm:t>
        <a:bodyPr/>
        <a:lstStyle/>
        <a:p>
          <a:endParaRPr lang="es-MX"/>
        </a:p>
      </dgm:t>
    </dgm:pt>
    <dgm:pt modelId="{06858707-0AE4-4017-AC44-1915DBA6752A}" type="sibTrans" cxnId="{5E9BD75D-7B8A-4286-B369-4EAEF8B0EB85}">
      <dgm:prSet/>
      <dgm:spPr/>
      <dgm:t>
        <a:bodyPr/>
        <a:lstStyle/>
        <a:p>
          <a:endParaRPr lang="es-MX"/>
        </a:p>
      </dgm:t>
    </dgm:pt>
    <dgm:pt modelId="{3384C414-805A-4542-AD9F-156E854E16E0}">
      <dgm:prSet phldrT="[Texto]"/>
      <dgm:spPr/>
      <dgm:t>
        <a:bodyPr/>
        <a:lstStyle/>
        <a:p>
          <a:r>
            <a:rPr lang="es-MX" dirty="0" smtClean="0"/>
            <a:t>Informar</a:t>
          </a:r>
          <a:endParaRPr lang="es-MX" dirty="0"/>
        </a:p>
      </dgm:t>
    </dgm:pt>
    <dgm:pt modelId="{F6ED487A-963B-4419-8859-7DC27F23FFB2}" type="parTrans" cxnId="{27AF45FB-87B5-455A-B03A-E38AD7663A3B}">
      <dgm:prSet/>
      <dgm:spPr/>
      <dgm:t>
        <a:bodyPr/>
        <a:lstStyle/>
        <a:p>
          <a:endParaRPr lang="es-MX"/>
        </a:p>
      </dgm:t>
    </dgm:pt>
    <dgm:pt modelId="{00209D46-96D6-449E-B697-E21D1EAA1F23}" type="sibTrans" cxnId="{27AF45FB-87B5-455A-B03A-E38AD7663A3B}">
      <dgm:prSet/>
      <dgm:spPr/>
      <dgm:t>
        <a:bodyPr/>
        <a:lstStyle/>
        <a:p>
          <a:endParaRPr lang="es-MX"/>
        </a:p>
      </dgm:t>
    </dgm:pt>
    <dgm:pt modelId="{3587389C-5A1C-4827-BC6E-D7A95FEFEDF4}">
      <dgm:prSet phldrT="[Texto]"/>
      <dgm:spPr/>
      <dgm:t>
        <a:bodyPr/>
        <a:lstStyle/>
        <a:p>
          <a:r>
            <a:rPr lang="es-MX" dirty="0" smtClean="0"/>
            <a:t> </a:t>
          </a:r>
          <a:endParaRPr lang="es-MX" dirty="0"/>
        </a:p>
      </dgm:t>
    </dgm:pt>
    <dgm:pt modelId="{80B82001-5ADD-423E-B823-8734A2EAC881}" type="parTrans" cxnId="{461C14E9-66DF-4265-8175-3B15939BB939}">
      <dgm:prSet/>
      <dgm:spPr/>
      <dgm:t>
        <a:bodyPr/>
        <a:lstStyle/>
        <a:p>
          <a:endParaRPr lang="es-MX"/>
        </a:p>
      </dgm:t>
    </dgm:pt>
    <dgm:pt modelId="{2D9C0E5A-AC90-41D9-B219-83EDEE6D58D2}" type="sibTrans" cxnId="{461C14E9-66DF-4265-8175-3B15939BB939}">
      <dgm:prSet/>
      <dgm:spPr/>
      <dgm:t>
        <a:bodyPr/>
        <a:lstStyle/>
        <a:p>
          <a:endParaRPr lang="es-MX"/>
        </a:p>
      </dgm:t>
    </dgm:pt>
    <dgm:pt modelId="{21B09D79-79CB-4B21-AB66-5283AD4B0F6B}">
      <dgm:prSet phldrT="[Texto]" custT="1"/>
      <dgm:spPr/>
      <dgm:t>
        <a:bodyPr/>
        <a:lstStyle/>
        <a:p>
          <a:pPr algn="just"/>
          <a:r>
            <a:rPr lang="es-MX" sz="1800" b="1" dirty="0" smtClean="0">
              <a:latin typeface="Calibri" panose="020F0502020204030204" pitchFamily="34" charset="0"/>
            </a:rPr>
            <a:t>8,025 SMG DF $519,699 en ambos casos</a:t>
          </a:r>
        </a:p>
        <a:p>
          <a:pPr algn="just"/>
          <a:endParaRPr lang="es-MX" sz="1600" b="1" dirty="0">
            <a:latin typeface="Calibri" panose="020F0502020204030204" pitchFamily="34" charset="0"/>
          </a:endParaRPr>
        </a:p>
      </dgm:t>
    </dgm:pt>
    <dgm:pt modelId="{851B328F-EF6C-4B03-8F5A-82C8D9220C77}" type="parTrans" cxnId="{16C1B0C0-3BC6-4641-A2C3-F70C1442F3B5}">
      <dgm:prSet/>
      <dgm:spPr/>
      <dgm:t>
        <a:bodyPr/>
        <a:lstStyle/>
        <a:p>
          <a:endParaRPr lang="es-MX"/>
        </a:p>
      </dgm:t>
    </dgm:pt>
    <dgm:pt modelId="{2F859E04-DB3B-4E47-892A-CDF86B3ED469}" type="sibTrans" cxnId="{16C1B0C0-3BC6-4641-A2C3-F70C1442F3B5}">
      <dgm:prSet/>
      <dgm:spPr/>
      <dgm:t>
        <a:bodyPr/>
        <a:lstStyle/>
        <a:p>
          <a:endParaRPr lang="es-MX"/>
        </a:p>
      </dgm:t>
    </dgm:pt>
    <dgm:pt modelId="{7D589EE3-4371-4EF5-AE13-E2E0B725EE0D}">
      <dgm:prSet phldrT="[Texto]" custT="1"/>
      <dgm:spPr/>
      <dgm:t>
        <a:bodyPr/>
        <a:lstStyle/>
        <a:p>
          <a:pPr algn="just"/>
          <a:r>
            <a:rPr lang="es-MX" sz="1600" b="1" dirty="0" smtClean="0">
              <a:solidFill>
                <a:schemeClr val="tx1"/>
              </a:solidFill>
              <a:latin typeface="Calibri" panose="020F0502020204030204" pitchFamily="34" charset="0"/>
            </a:rPr>
            <a:t>La constitución de PM, modificación patrimonial derivada de aumento o disminución de capital social, fusión o escisión, así como la compraventa de acciones.</a:t>
          </a:r>
          <a:endParaRPr lang="es-MX" sz="1600" b="1" dirty="0">
            <a:solidFill>
              <a:schemeClr val="tx1"/>
            </a:solidFill>
            <a:latin typeface="Calibri" panose="020F0502020204030204" pitchFamily="34" charset="0"/>
          </a:endParaRPr>
        </a:p>
      </dgm:t>
    </dgm:pt>
    <dgm:pt modelId="{FA36E23C-9C9F-432F-B65C-677EB1ABC176}" type="sibTrans" cxnId="{10B0CD26-B467-4DF3-BFEE-D5821CF9D812}">
      <dgm:prSet/>
      <dgm:spPr/>
      <dgm:t>
        <a:bodyPr/>
        <a:lstStyle/>
        <a:p>
          <a:endParaRPr lang="es-MX"/>
        </a:p>
      </dgm:t>
    </dgm:pt>
    <dgm:pt modelId="{99CDEE0D-6537-44F2-A1AE-FF37B52C3281}" type="parTrans" cxnId="{10B0CD26-B467-4DF3-BFEE-D5821CF9D812}">
      <dgm:prSet/>
      <dgm:spPr/>
      <dgm:t>
        <a:bodyPr/>
        <a:lstStyle/>
        <a:p>
          <a:endParaRPr lang="es-MX"/>
        </a:p>
      </dgm:t>
    </dgm:pt>
    <dgm:pt modelId="{3DD3AB45-63BC-44D1-82EE-470CD91CDDC9}">
      <dgm:prSet phldrT="[Texto]"/>
      <dgm:spPr/>
      <dgm:t>
        <a:bodyPr/>
        <a:lstStyle/>
        <a:p>
          <a:endParaRPr lang="es-MX" dirty="0"/>
        </a:p>
      </dgm:t>
    </dgm:pt>
    <dgm:pt modelId="{86D80ED3-D8DE-4169-8BD0-EE24BD465F6E}" type="parTrans" cxnId="{84C29ABB-D232-47E1-876F-1926C643E45E}">
      <dgm:prSet/>
      <dgm:spPr/>
      <dgm:t>
        <a:bodyPr/>
        <a:lstStyle/>
        <a:p>
          <a:endParaRPr lang="es-MX"/>
        </a:p>
      </dgm:t>
    </dgm:pt>
    <dgm:pt modelId="{83A984BA-60A9-43EC-955B-3F6A1AF0CDC8}" type="sibTrans" cxnId="{84C29ABB-D232-47E1-876F-1926C643E45E}">
      <dgm:prSet/>
      <dgm:spPr/>
      <dgm:t>
        <a:bodyPr/>
        <a:lstStyle/>
        <a:p>
          <a:endParaRPr lang="es-MX"/>
        </a:p>
      </dgm:t>
    </dgm:pt>
    <dgm:pt modelId="{7D41E34B-5296-4E3E-8685-F55C2AE98D50}">
      <dgm:prSet phldrT="[Texto]"/>
      <dgm:spPr/>
      <dgm:t>
        <a:bodyPr/>
        <a:lstStyle/>
        <a:p>
          <a:endParaRPr lang="es-MX" dirty="0"/>
        </a:p>
      </dgm:t>
    </dgm:pt>
    <dgm:pt modelId="{8F88FD28-B2BB-4792-B03E-A59CC6ED0279}" type="parTrans" cxnId="{39BB74CB-9DC8-456F-A5A4-E52D6CF89B10}">
      <dgm:prSet/>
      <dgm:spPr/>
      <dgm:t>
        <a:bodyPr/>
        <a:lstStyle/>
        <a:p>
          <a:endParaRPr lang="es-MX"/>
        </a:p>
      </dgm:t>
    </dgm:pt>
    <dgm:pt modelId="{3F7BD3DE-68D8-4E7D-948C-2F8E9667B88A}" type="sibTrans" cxnId="{39BB74CB-9DC8-456F-A5A4-E52D6CF89B10}">
      <dgm:prSet/>
      <dgm:spPr/>
      <dgm:t>
        <a:bodyPr/>
        <a:lstStyle/>
        <a:p>
          <a:endParaRPr lang="es-MX"/>
        </a:p>
      </dgm:t>
    </dgm:pt>
    <dgm:pt modelId="{018BE40B-BD1F-46E2-A3D1-47A732C10381}">
      <dgm:prSet phldrT="[Texto]" custT="1"/>
      <dgm:spPr/>
      <dgm:t>
        <a:bodyPr/>
        <a:lstStyle/>
        <a:p>
          <a:r>
            <a:rPr lang="es-MX" sz="1800" b="1" dirty="0" smtClean="0">
              <a:latin typeface="Calibri" panose="020F0502020204030204" pitchFamily="34" charset="0"/>
            </a:rPr>
            <a:t>Prohibición</a:t>
          </a:r>
          <a:endParaRPr lang="es-MX" sz="1800" b="1" dirty="0">
            <a:latin typeface="Calibri" panose="020F0502020204030204" pitchFamily="34" charset="0"/>
          </a:endParaRPr>
        </a:p>
      </dgm:t>
    </dgm:pt>
    <dgm:pt modelId="{1A77CBFF-EEC6-4E7E-90E8-C47B4EE99D01}" type="parTrans" cxnId="{60E66B8D-7559-42D8-B128-2F86EDDA1627}">
      <dgm:prSet/>
      <dgm:spPr/>
      <dgm:t>
        <a:bodyPr/>
        <a:lstStyle/>
        <a:p>
          <a:endParaRPr lang="es-MX"/>
        </a:p>
      </dgm:t>
    </dgm:pt>
    <dgm:pt modelId="{61D16022-0322-45A0-BBC1-9FA4623D8926}" type="sibTrans" cxnId="{60E66B8D-7559-42D8-B128-2F86EDDA1627}">
      <dgm:prSet/>
      <dgm:spPr/>
      <dgm:t>
        <a:bodyPr/>
        <a:lstStyle/>
        <a:p>
          <a:endParaRPr lang="es-MX"/>
        </a:p>
      </dgm:t>
    </dgm:pt>
    <dgm:pt modelId="{0D643B3D-58B0-42BC-B969-3F119D84AC4D}">
      <dgm:prSet phldrT="[Texto]" custT="1"/>
      <dgm:spPr/>
      <dgm:t>
        <a:bodyPr/>
        <a:lstStyle/>
        <a:p>
          <a:r>
            <a:rPr lang="es-MX" sz="1600" b="1" dirty="0" smtClean="0">
              <a:latin typeface="Calibri" panose="020F0502020204030204" pitchFamily="34" charset="0"/>
            </a:rPr>
            <a:t>Cuando sean en efectivo  de 3,210 SMG DF $207,880 ( La constitución de personas morales).</a:t>
          </a:r>
          <a:endParaRPr lang="es-MX" sz="1600" b="1" dirty="0">
            <a:latin typeface="Calibri" panose="020F0502020204030204" pitchFamily="34" charset="0"/>
          </a:endParaRPr>
        </a:p>
      </dgm:t>
    </dgm:pt>
    <dgm:pt modelId="{EBF124DD-D6AD-4420-B71B-A93DA764AA1A}" type="parTrans" cxnId="{5EEABAE6-D0E1-4AFD-975D-C6E5FBF9F95F}">
      <dgm:prSet/>
      <dgm:spPr/>
      <dgm:t>
        <a:bodyPr/>
        <a:lstStyle/>
        <a:p>
          <a:endParaRPr lang="es-MX"/>
        </a:p>
      </dgm:t>
    </dgm:pt>
    <dgm:pt modelId="{00B5776A-582A-4FD0-B2AD-626840E2C09D}" type="sibTrans" cxnId="{5EEABAE6-D0E1-4AFD-975D-C6E5FBF9F95F}">
      <dgm:prSet/>
      <dgm:spPr/>
      <dgm:t>
        <a:bodyPr/>
        <a:lstStyle/>
        <a:p>
          <a:endParaRPr lang="es-MX"/>
        </a:p>
      </dgm:t>
    </dgm:pt>
    <dgm:pt modelId="{3680359D-7051-441F-ABA7-F6B5801933E2}">
      <dgm:prSet phldrT="[Texto]" custT="1"/>
      <dgm:spPr/>
      <dgm:t>
        <a:bodyPr/>
        <a:lstStyle/>
        <a:p>
          <a:endParaRPr lang="es-MX" sz="1800" b="1" dirty="0">
            <a:latin typeface="Calibri" panose="020F0502020204030204" pitchFamily="34" charset="0"/>
          </a:endParaRPr>
        </a:p>
      </dgm:t>
    </dgm:pt>
    <dgm:pt modelId="{53CF32FC-F969-4EF0-B38C-7BD1400EF773}" type="parTrans" cxnId="{D07758F4-77F5-49EB-956B-F9F7853EDB9F}">
      <dgm:prSet/>
      <dgm:spPr/>
      <dgm:t>
        <a:bodyPr/>
        <a:lstStyle/>
        <a:p>
          <a:endParaRPr lang="es-MX"/>
        </a:p>
      </dgm:t>
    </dgm:pt>
    <dgm:pt modelId="{F8D6C472-5F20-4187-B64D-CF050F75ECA6}" type="sibTrans" cxnId="{D07758F4-77F5-49EB-956B-F9F7853EDB9F}">
      <dgm:prSet/>
      <dgm:spPr/>
      <dgm:t>
        <a:bodyPr/>
        <a:lstStyle/>
        <a:p>
          <a:endParaRPr lang="es-MX"/>
        </a:p>
      </dgm:t>
    </dgm:pt>
    <dgm:pt modelId="{BF3248D5-DBFD-4892-BA9A-2CF46B3BE70A}">
      <dgm:prSet phldrT="[Texto]" custT="1"/>
      <dgm:spPr/>
      <dgm:t>
        <a:bodyPr/>
        <a:lstStyle/>
        <a:p>
          <a:pPr algn="just"/>
          <a:endParaRPr lang="es-MX" sz="1600" b="1" dirty="0">
            <a:solidFill>
              <a:schemeClr val="tx1"/>
            </a:solidFill>
            <a:latin typeface="Calibri" panose="020F0502020204030204" pitchFamily="34" charset="0"/>
          </a:endParaRPr>
        </a:p>
      </dgm:t>
    </dgm:pt>
    <dgm:pt modelId="{C5244399-F8BB-4DDE-8F2F-8E751CF0F4CD}" type="parTrans" cxnId="{AD863981-12DC-4B84-97D1-C3CA126CF5FC}">
      <dgm:prSet/>
      <dgm:spPr/>
      <dgm:t>
        <a:bodyPr/>
        <a:lstStyle/>
        <a:p>
          <a:endParaRPr lang="es-MX"/>
        </a:p>
      </dgm:t>
    </dgm:pt>
    <dgm:pt modelId="{0432ECDF-B839-4BF7-AE7F-087C64E3B250}" type="sibTrans" cxnId="{AD863981-12DC-4B84-97D1-C3CA126CF5FC}">
      <dgm:prSet/>
      <dgm:spPr/>
      <dgm:t>
        <a:bodyPr/>
        <a:lstStyle/>
        <a:p>
          <a:endParaRPr lang="es-MX"/>
        </a:p>
      </dgm:t>
    </dgm:pt>
    <dgm:pt modelId="{5AE3B356-42C0-4718-881E-86327A61B0F5}">
      <dgm:prSet phldrT="[Texto]" custT="1"/>
      <dgm:spPr/>
      <dgm:t>
        <a:bodyPr/>
        <a:lstStyle/>
        <a:p>
          <a:pPr algn="just"/>
          <a:endParaRPr lang="es-MX" sz="1600" b="1" dirty="0">
            <a:solidFill>
              <a:schemeClr val="tx1"/>
            </a:solidFill>
            <a:latin typeface="Calibri" panose="020F0502020204030204" pitchFamily="34" charset="0"/>
          </a:endParaRPr>
        </a:p>
      </dgm:t>
    </dgm:pt>
    <dgm:pt modelId="{965AA87A-0337-498B-B5A6-CFE8970B5001}" type="parTrans" cxnId="{C03C305F-A3A7-44E5-B5A5-16C2DEC92C27}">
      <dgm:prSet/>
      <dgm:spPr/>
      <dgm:t>
        <a:bodyPr/>
        <a:lstStyle/>
        <a:p>
          <a:endParaRPr lang="es-MX"/>
        </a:p>
      </dgm:t>
    </dgm:pt>
    <dgm:pt modelId="{B578E363-2E1B-4466-BF37-2F821AD1B8B8}" type="sibTrans" cxnId="{C03C305F-A3A7-44E5-B5A5-16C2DEC92C27}">
      <dgm:prSet/>
      <dgm:spPr/>
      <dgm:t>
        <a:bodyPr/>
        <a:lstStyle/>
        <a:p>
          <a:endParaRPr lang="es-MX"/>
        </a:p>
      </dgm:t>
    </dgm:pt>
    <dgm:pt modelId="{97F1FCC0-DC0F-4105-92AD-8ED2CCE76FB0}">
      <dgm:prSet phldrT="[Texto]" custT="1"/>
      <dgm:spPr/>
      <dgm:t>
        <a:bodyPr/>
        <a:lstStyle/>
        <a:p>
          <a:pPr algn="just"/>
          <a:r>
            <a:rPr lang="es-MX" sz="1600" b="1" dirty="0" smtClean="0">
              <a:solidFill>
                <a:schemeClr val="tx1"/>
              </a:solidFill>
              <a:latin typeface="Calibri" panose="020F0502020204030204" pitchFamily="34" charset="0"/>
            </a:rPr>
            <a:t>La constitución o modificación de fideicomisos traslativos de dominio o de garantía sobre inmuebles, salvo los que se constituyan para garantizar algún crédito a favor de instituciones del sistema financiero u organismos públicos de vivienda.</a:t>
          </a:r>
          <a:endParaRPr lang="es-MX" sz="1600" b="1" dirty="0">
            <a:solidFill>
              <a:schemeClr val="tx1"/>
            </a:solidFill>
            <a:latin typeface="Calibri" panose="020F0502020204030204" pitchFamily="34" charset="0"/>
          </a:endParaRPr>
        </a:p>
      </dgm:t>
    </dgm:pt>
    <dgm:pt modelId="{BBEB8D0A-4965-48F3-9EAF-DC1F5BAC2F0B}" type="parTrans" cxnId="{0DE04C3E-6A4C-4173-873F-24FF1835C7BF}">
      <dgm:prSet/>
      <dgm:spPr/>
      <dgm:t>
        <a:bodyPr/>
        <a:lstStyle/>
        <a:p>
          <a:endParaRPr lang="es-MX"/>
        </a:p>
      </dgm:t>
    </dgm:pt>
    <dgm:pt modelId="{AEADAAE8-B39C-49CC-9DFE-3BDF17EEC59D}" type="sibTrans" cxnId="{0DE04C3E-6A4C-4173-873F-24FF1835C7BF}">
      <dgm:prSet/>
      <dgm:spPr/>
      <dgm:t>
        <a:bodyPr/>
        <a:lstStyle/>
        <a:p>
          <a:endParaRPr lang="es-MX"/>
        </a:p>
      </dgm:t>
    </dgm:pt>
    <dgm:pt modelId="{DEA656FF-02E9-4533-9C1E-3D436BC78055}">
      <dgm:prSet/>
      <dgm:spPr/>
      <dgm:t>
        <a:bodyPr/>
        <a:lstStyle/>
        <a:p>
          <a:endParaRPr lang="es-MX" sz="3600" dirty="0" smtClean="0">
            <a:solidFill>
              <a:schemeClr val="tx1"/>
            </a:solidFill>
          </a:endParaRPr>
        </a:p>
      </dgm:t>
    </dgm:pt>
    <dgm:pt modelId="{959AAAB2-FE76-4BD2-BFDA-8A7B2BC51740}" type="parTrans" cxnId="{F598E9C9-5A8D-4C81-9A10-B70740670661}">
      <dgm:prSet/>
      <dgm:spPr/>
      <dgm:t>
        <a:bodyPr/>
        <a:lstStyle/>
        <a:p>
          <a:endParaRPr lang="es-MX"/>
        </a:p>
      </dgm:t>
    </dgm:pt>
    <dgm:pt modelId="{2573B156-F6D9-4220-B977-A0B181C363C1}" type="sibTrans" cxnId="{F598E9C9-5A8D-4C81-9A10-B70740670661}">
      <dgm:prSet/>
      <dgm:spPr/>
      <dgm:t>
        <a:bodyPr/>
        <a:lstStyle/>
        <a:p>
          <a:endParaRPr lang="es-MX"/>
        </a:p>
      </dgm:t>
    </dgm:pt>
    <dgm:pt modelId="{57116F7E-05C0-40D4-B886-2E20D97D3DF1}" type="pres">
      <dgm:prSet presAssocID="{4E86A853-2F75-42AC-83F0-1D72C41D5394}" presName="Name0" presStyleCnt="0">
        <dgm:presLayoutVars>
          <dgm:chMax/>
          <dgm:chPref val="3"/>
          <dgm:dir/>
          <dgm:animOne val="branch"/>
          <dgm:animLvl val="lvl"/>
        </dgm:presLayoutVars>
      </dgm:prSet>
      <dgm:spPr/>
      <dgm:t>
        <a:bodyPr/>
        <a:lstStyle/>
        <a:p>
          <a:endParaRPr lang="es-MX"/>
        </a:p>
      </dgm:t>
    </dgm:pt>
    <dgm:pt modelId="{FCB2D98F-B26C-4DB9-86F3-24167EB5821A}" type="pres">
      <dgm:prSet presAssocID="{B48FC044-3C56-40E2-A5E1-04FB365DA1A8}" presName="composite" presStyleCnt="0"/>
      <dgm:spPr/>
    </dgm:pt>
    <dgm:pt modelId="{EC43A7A2-257F-434E-A7A1-AAF4C15B6E86}" type="pres">
      <dgm:prSet presAssocID="{B48FC044-3C56-40E2-A5E1-04FB365DA1A8}" presName="FirstChild" presStyleLbl="revTx" presStyleIdx="0" presStyleCnt="8" custLinFactNeighborX="276" custLinFactNeighborY="12128">
        <dgm:presLayoutVars>
          <dgm:chMax val="0"/>
          <dgm:chPref val="0"/>
          <dgm:bulletEnabled val="1"/>
        </dgm:presLayoutVars>
      </dgm:prSet>
      <dgm:spPr/>
      <dgm:t>
        <a:bodyPr/>
        <a:lstStyle/>
        <a:p>
          <a:endParaRPr lang="es-MX"/>
        </a:p>
      </dgm:t>
    </dgm:pt>
    <dgm:pt modelId="{E2F21741-E082-47B4-9E28-5C82B24DADCE}" type="pres">
      <dgm:prSet presAssocID="{B48FC044-3C56-40E2-A5E1-04FB365DA1A8}" presName="Parent" presStyleLbl="alignNode1" presStyleIdx="0" presStyleCnt="4">
        <dgm:presLayoutVars>
          <dgm:chMax val="3"/>
          <dgm:chPref val="3"/>
          <dgm:bulletEnabled val="1"/>
        </dgm:presLayoutVars>
      </dgm:prSet>
      <dgm:spPr/>
      <dgm:t>
        <a:bodyPr/>
        <a:lstStyle/>
        <a:p>
          <a:endParaRPr lang="es-MX"/>
        </a:p>
      </dgm:t>
    </dgm:pt>
    <dgm:pt modelId="{28D87D90-6C97-4A67-B0FC-72BA209EC678}" type="pres">
      <dgm:prSet presAssocID="{B48FC044-3C56-40E2-A5E1-04FB365DA1A8}" presName="Accent" presStyleLbl="parChTrans1D1" presStyleIdx="0" presStyleCnt="4"/>
      <dgm:spPr/>
    </dgm:pt>
    <dgm:pt modelId="{3BF687A6-A566-46D3-A5DB-F4C3BE28B1C0}" type="pres">
      <dgm:prSet presAssocID="{B48FC044-3C56-40E2-A5E1-04FB365DA1A8}" presName="Child" presStyleLbl="revTx" presStyleIdx="1" presStyleCnt="8" custScaleY="208859" custLinFactNeighborX="48633" custLinFactNeighborY="71682">
        <dgm:presLayoutVars>
          <dgm:chMax val="0"/>
          <dgm:chPref val="0"/>
          <dgm:bulletEnabled val="1"/>
        </dgm:presLayoutVars>
      </dgm:prSet>
      <dgm:spPr/>
      <dgm:t>
        <a:bodyPr/>
        <a:lstStyle/>
        <a:p>
          <a:endParaRPr lang="es-MX"/>
        </a:p>
      </dgm:t>
    </dgm:pt>
    <dgm:pt modelId="{CF120F95-E1C4-4A5E-9D52-862551B8FD4E}" type="pres">
      <dgm:prSet presAssocID="{E712FA66-B1E5-49D0-B2CE-1E19504D9541}" presName="sibTrans" presStyleCnt="0"/>
      <dgm:spPr/>
    </dgm:pt>
    <dgm:pt modelId="{D3F34C47-94DE-4177-9B49-B4CF3E45A7DB}" type="pres">
      <dgm:prSet presAssocID="{F86083ED-9910-4962-9BAD-643B288F3582}" presName="composite" presStyleCnt="0"/>
      <dgm:spPr/>
    </dgm:pt>
    <dgm:pt modelId="{180A328F-11C1-43AD-AA8D-7E3AD13EA838}" type="pres">
      <dgm:prSet presAssocID="{F86083ED-9910-4962-9BAD-643B288F3582}" presName="FirstChild" presStyleLbl="revTx" presStyleIdx="2" presStyleCnt="8">
        <dgm:presLayoutVars>
          <dgm:chMax val="0"/>
          <dgm:chPref val="0"/>
          <dgm:bulletEnabled val="1"/>
        </dgm:presLayoutVars>
      </dgm:prSet>
      <dgm:spPr/>
      <dgm:t>
        <a:bodyPr/>
        <a:lstStyle/>
        <a:p>
          <a:endParaRPr lang="es-MX"/>
        </a:p>
      </dgm:t>
    </dgm:pt>
    <dgm:pt modelId="{78F3FCC6-3EC1-4015-A504-A28665F6BA01}" type="pres">
      <dgm:prSet presAssocID="{F86083ED-9910-4962-9BAD-643B288F3582}" presName="Parent" presStyleLbl="alignNode1" presStyleIdx="1" presStyleCnt="4">
        <dgm:presLayoutVars>
          <dgm:chMax val="3"/>
          <dgm:chPref val="3"/>
          <dgm:bulletEnabled val="1"/>
        </dgm:presLayoutVars>
      </dgm:prSet>
      <dgm:spPr/>
      <dgm:t>
        <a:bodyPr/>
        <a:lstStyle/>
        <a:p>
          <a:endParaRPr lang="es-MX"/>
        </a:p>
      </dgm:t>
    </dgm:pt>
    <dgm:pt modelId="{E76AB7F4-0720-42E3-9D01-A3ADE75E55CC}" type="pres">
      <dgm:prSet presAssocID="{F86083ED-9910-4962-9BAD-643B288F3582}" presName="Accent" presStyleLbl="parChTrans1D1" presStyleIdx="1" presStyleCnt="4"/>
      <dgm:spPr/>
    </dgm:pt>
    <dgm:pt modelId="{3B6B729A-B53B-467B-82B5-61145116690A}" type="pres">
      <dgm:prSet presAssocID="{F86083ED-9910-4962-9BAD-643B288F3582}" presName="Child" presStyleLbl="revTx" presStyleIdx="3" presStyleCnt="8" custScaleY="37136">
        <dgm:presLayoutVars>
          <dgm:chMax val="0"/>
          <dgm:chPref val="0"/>
          <dgm:bulletEnabled val="1"/>
        </dgm:presLayoutVars>
      </dgm:prSet>
      <dgm:spPr/>
      <dgm:t>
        <a:bodyPr/>
        <a:lstStyle/>
        <a:p>
          <a:endParaRPr lang="es-MX"/>
        </a:p>
      </dgm:t>
    </dgm:pt>
    <dgm:pt modelId="{B0A33234-31D5-42E5-A68F-0CEEF9992C4F}" type="pres">
      <dgm:prSet presAssocID="{AC76D116-798B-4228-9C5B-4D6895CAD5F5}" presName="sibTrans" presStyleCnt="0"/>
      <dgm:spPr/>
    </dgm:pt>
    <dgm:pt modelId="{32E16AF0-99D7-4684-BB99-27003D656046}" type="pres">
      <dgm:prSet presAssocID="{3384C414-805A-4542-AD9F-156E854E16E0}" presName="composite" presStyleCnt="0"/>
      <dgm:spPr/>
    </dgm:pt>
    <dgm:pt modelId="{C43BCF37-6F53-439E-BF3A-B58F46B454D7}" type="pres">
      <dgm:prSet presAssocID="{3384C414-805A-4542-AD9F-156E854E16E0}" presName="FirstChild" presStyleLbl="revTx" presStyleIdx="4" presStyleCnt="8">
        <dgm:presLayoutVars>
          <dgm:chMax val="0"/>
          <dgm:chPref val="0"/>
          <dgm:bulletEnabled val="1"/>
        </dgm:presLayoutVars>
      </dgm:prSet>
      <dgm:spPr/>
      <dgm:t>
        <a:bodyPr/>
        <a:lstStyle/>
        <a:p>
          <a:endParaRPr lang="es-MX"/>
        </a:p>
      </dgm:t>
    </dgm:pt>
    <dgm:pt modelId="{3E0595D3-1AC9-4CCF-B57B-E70E40790102}" type="pres">
      <dgm:prSet presAssocID="{3384C414-805A-4542-AD9F-156E854E16E0}" presName="Parent" presStyleLbl="alignNode1" presStyleIdx="2" presStyleCnt="4">
        <dgm:presLayoutVars>
          <dgm:chMax val="3"/>
          <dgm:chPref val="3"/>
          <dgm:bulletEnabled val="1"/>
        </dgm:presLayoutVars>
      </dgm:prSet>
      <dgm:spPr/>
      <dgm:t>
        <a:bodyPr/>
        <a:lstStyle/>
        <a:p>
          <a:endParaRPr lang="es-MX"/>
        </a:p>
      </dgm:t>
    </dgm:pt>
    <dgm:pt modelId="{D7CC4908-55BF-4BE5-8F8D-1B66320408CA}" type="pres">
      <dgm:prSet presAssocID="{3384C414-805A-4542-AD9F-156E854E16E0}" presName="Accent" presStyleLbl="parChTrans1D1" presStyleIdx="2" presStyleCnt="4"/>
      <dgm:spPr/>
    </dgm:pt>
    <dgm:pt modelId="{3A9057A8-5242-438B-8FFA-61459AC97D8A}" type="pres">
      <dgm:prSet presAssocID="{3384C414-805A-4542-AD9F-156E854E16E0}" presName="Child" presStyleLbl="revTx" presStyleIdx="5" presStyleCnt="8" custScaleY="76503">
        <dgm:presLayoutVars>
          <dgm:chMax val="0"/>
          <dgm:chPref val="0"/>
          <dgm:bulletEnabled val="1"/>
        </dgm:presLayoutVars>
      </dgm:prSet>
      <dgm:spPr/>
      <dgm:t>
        <a:bodyPr/>
        <a:lstStyle/>
        <a:p>
          <a:endParaRPr lang="es-MX"/>
        </a:p>
      </dgm:t>
    </dgm:pt>
    <dgm:pt modelId="{563917CB-307C-48D7-8CA9-50B872BD78E9}" type="pres">
      <dgm:prSet presAssocID="{00209D46-96D6-449E-B697-E21D1EAA1F23}" presName="sibTrans" presStyleCnt="0"/>
      <dgm:spPr/>
    </dgm:pt>
    <dgm:pt modelId="{F2D24289-A0F1-4B55-91D9-1BF7AF05BC4F}" type="pres">
      <dgm:prSet presAssocID="{018BE40B-BD1F-46E2-A3D1-47A732C10381}" presName="composite" presStyleCnt="0"/>
      <dgm:spPr/>
    </dgm:pt>
    <dgm:pt modelId="{04365354-B093-4306-BB3C-EF45E710CDBC}" type="pres">
      <dgm:prSet presAssocID="{018BE40B-BD1F-46E2-A3D1-47A732C10381}" presName="FirstChild" presStyleLbl="revTx" presStyleIdx="6" presStyleCnt="8">
        <dgm:presLayoutVars>
          <dgm:chMax val="0"/>
          <dgm:chPref val="0"/>
          <dgm:bulletEnabled val="1"/>
        </dgm:presLayoutVars>
      </dgm:prSet>
      <dgm:spPr/>
      <dgm:t>
        <a:bodyPr/>
        <a:lstStyle/>
        <a:p>
          <a:endParaRPr lang="es-MX"/>
        </a:p>
      </dgm:t>
    </dgm:pt>
    <dgm:pt modelId="{7A487716-E75B-4BD7-828B-9F1C9E2256B6}" type="pres">
      <dgm:prSet presAssocID="{018BE40B-BD1F-46E2-A3D1-47A732C10381}" presName="Parent" presStyleLbl="alignNode1" presStyleIdx="3" presStyleCnt="4">
        <dgm:presLayoutVars>
          <dgm:chMax val="3"/>
          <dgm:chPref val="3"/>
          <dgm:bulletEnabled val="1"/>
        </dgm:presLayoutVars>
      </dgm:prSet>
      <dgm:spPr/>
      <dgm:t>
        <a:bodyPr/>
        <a:lstStyle/>
        <a:p>
          <a:endParaRPr lang="es-MX"/>
        </a:p>
      </dgm:t>
    </dgm:pt>
    <dgm:pt modelId="{1A892C6A-98DF-4B55-A18F-4395D4A07B42}" type="pres">
      <dgm:prSet presAssocID="{018BE40B-BD1F-46E2-A3D1-47A732C10381}" presName="Accent" presStyleLbl="parChTrans1D1" presStyleIdx="3" presStyleCnt="4"/>
      <dgm:spPr/>
    </dgm:pt>
    <dgm:pt modelId="{DC328E67-B11E-4123-9812-7686EDB3C973}" type="pres">
      <dgm:prSet presAssocID="{018BE40B-BD1F-46E2-A3D1-47A732C10381}" presName="Child" presStyleLbl="revTx" presStyleIdx="7" presStyleCnt="8">
        <dgm:presLayoutVars>
          <dgm:chMax val="0"/>
          <dgm:chPref val="0"/>
          <dgm:bulletEnabled val="1"/>
        </dgm:presLayoutVars>
      </dgm:prSet>
      <dgm:spPr/>
      <dgm:t>
        <a:bodyPr/>
        <a:lstStyle/>
        <a:p>
          <a:endParaRPr lang="es-MX"/>
        </a:p>
      </dgm:t>
    </dgm:pt>
  </dgm:ptLst>
  <dgm:cxnLst>
    <dgm:cxn modelId="{AD863981-12DC-4B84-97D1-C3CA126CF5FC}" srcId="{5AE3B356-42C0-4718-881E-86327A61B0F5}" destId="{BF3248D5-DBFD-4892-BA9A-2CF46B3BE70A}" srcOrd="0" destOrd="0" parTransId="{C5244399-F8BB-4DDE-8F2F-8E751CF0F4CD}" sibTransId="{0432ECDF-B839-4BF7-AE7F-087C64E3B250}"/>
    <dgm:cxn modelId="{ADDDA1A4-497C-49DB-B94A-3447DD136B78}" type="presOf" srcId="{DEA656FF-02E9-4533-9C1E-3D436BC78055}" destId="{3BF687A6-A566-46D3-A5DB-F4C3BE28B1C0}" srcOrd="0" destOrd="2" presId="urn:microsoft.com/office/officeart/2011/layout/TabList"/>
    <dgm:cxn modelId="{B002F69B-66AD-41DD-B328-1A602ED21A70}" type="presOf" srcId="{7D589EE3-4371-4EF5-AE13-E2E0B725EE0D}" destId="{3BF687A6-A566-46D3-A5DB-F4C3BE28B1C0}" srcOrd="0" destOrd="0" presId="urn:microsoft.com/office/officeart/2011/layout/TabList"/>
    <dgm:cxn modelId="{D07758F4-77F5-49EB-956B-F9F7853EDB9F}" srcId="{018BE40B-BD1F-46E2-A3D1-47A732C10381}" destId="{3680359D-7051-441F-ABA7-F6B5801933E2}" srcOrd="0" destOrd="0" parTransId="{53CF32FC-F969-4EF0-B38C-7BD1400EF773}" sibTransId="{F8D6C472-5F20-4187-B64D-CF050F75ECA6}"/>
    <dgm:cxn modelId="{10B0CD26-B467-4DF3-BFEE-D5821CF9D812}" srcId="{B48FC044-3C56-40E2-A5E1-04FB365DA1A8}" destId="{7D589EE3-4371-4EF5-AE13-E2E0B725EE0D}" srcOrd="1" destOrd="0" parTransId="{99CDEE0D-6537-44F2-A1AE-FF37B52C3281}" sibTransId="{FA36E23C-9C9F-432F-B65C-677EB1ABC176}"/>
    <dgm:cxn modelId="{1D3A42C3-A93D-4804-AEAC-6FAA34064663}" type="presOf" srcId="{4E86A853-2F75-42AC-83F0-1D72C41D5394}" destId="{57116F7E-05C0-40D4-B886-2E20D97D3DF1}" srcOrd="0" destOrd="0" presId="urn:microsoft.com/office/officeart/2011/layout/TabList"/>
    <dgm:cxn modelId="{5EEABAE6-D0E1-4AFD-975D-C6E5FBF9F95F}" srcId="{018BE40B-BD1F-46E2-A3D1-47A732C10381}" destId="{0D643B3D-58B0-42BC-B969-3F119D84AC4D}" srcOrd="1" destOrd="0" parTransId="{EBF124DD-D6AD-4420-B71B-A93DA764AA1A}" sibTransId="{00B5776A-582A-4FD0-B2AD-626840E2C09D}"/>
    <dgm:cxn modelId="{B4CB1B04-B1E9-4E9F-A5A2-04F1C934D856}" type="presOf" srcId="{F86083ED-9910-4962-9BAD-643B288F3582}" destId="{78F3FCC6-3EC1-4015-A504-A28665F6BA01}" srcOrd="0" destOrd="0" presId="urn:microsoft.com/office/officeart/2011/layout/TabList"/>
    <dgm:cxn modelId="{461C14E9-66DF-4265-8175-3B15939BB939}" srcId="{3384C414-805A-4542-AD9F-156E854E16E0}" destId="{3587389C-5A1C-4827-BC6E-D7A95FEFEDF4}" srcOrd="0" destOrd="0" parTransId="{80B82001-5ADD-423E-B823-8734A2EAC881}" sibTransId="{2D9C0E5A-AC90-41D9-B219-83EDEE6D58D2}"/>
    <dgm:cxn modelId="{14B9834C-1485-4FD9-9803-90EEB314D99C}" type="presOf" srcId="{7D41E34B-5296-4E3E-8685-F55C2AE98D50}" destId="{EC43A7A2-257F-434E-A7A1-AAF4C15B6E86}" srcOrd="0" destOrd="0" presId="urn:microsoft.com/office/officeart/2011/layout/TabList"/>
    <dgm:cxn modelId="{0DE04C3E-6A4C-4173-873F-24FF1835C7BF}" srcId="{B48FC044-3C56-40E2-A5E1-04FB365DA1A8}" destId="{97F1FCC0-DC0F-4105-92AD-8ED2CCE76FB0}" srcOrd="2" destOrd="0" parTransId="{BBEB8D0A-4965-48F3-9EAF-DC1F5BAC2F0B}" sibTransId="{AEADAAE8-B39C-49CC-9DFE-3BDF17EEC59D}"/>
    <dgm:cxn modelId="{6AAB57E3-A9C6-4A11-A440-7BB94F7AE3A6}" type="presOf" srcId="{3384C414-805A-4542-AD9F-156E854E16E0}" destId="{3E0595D3-1AC9-4CCF-B57B-E70E40790102}" srcOrd="0" destOrd="0" presId="urn:microsoft.com/office/officeart/2011/layout/TabList"/>
    <dgm:cxn modelId="{CB296314-51CB-4F81-91C6-27ACEE1D436B}" type="presOf" srcId="{3DD3AB45-63BC-44D1-82EE-470CD91CDDC9}" destId="{180A328F-11C1-43AD-AA8D-7E3AD13EA838}" srcOrd="0" destOrd="0" presId="urn:microsoft.com/office/officeart/2011/layout/TabList"/>
    <dgm:cxn modelId="{5347E26E-4ACD-47B1-9B59-5A9193317F6B}" type="presOf" srcId="{BF3248D5-DBFD-4892-BA9A-2CF46B3BE70A}" destId="{3BF687A6-A566-46D3-A5DB-F4C3BE28B1C0}" srcOrd="0" destOrd="4" presId="urn:microsoft.com/office/officeart/2011/layout/TabList"/>
    <dgm:cxn modelId="{5E9BD75D-7B8A-4286-B369-4EAEF8B0EB85}" srcId="{F86083ED-9910-4962-9BAD-643B288F3582}" destId="{014C95B9-9284-44EB-90BE-9DE775D2201B}" srcOrd="1" destOrd="0" parTransId="{47B7FD19-5DCB-4C6A-BF91-4F3BAE10C195}" sibTransId="{06858707-0AE4-4017-AC44-1915DBA6752A}"/>
    <dgm:cxn modelId="{60E66B8D-7559-42D8-B128-2F86EDDA1627}" srcId="{4E86A853-2F75-42AC-83F0-1D72C41D5394}" destId="{018BE40B-BD1F-46E2-A3D1-47A732C10381}" srcOrd="3" destOrd="0" parTransId="{1A77CBFF-EEC6-4E7E-90E8-C47B4EE99D01}" sibTransId="{61D16022-0322-45A0-BBC1-9FA4623D8926}"/>
    <dgm:cxn modelId="{84C29ABB-D232-47E1-876F-1926C643E45E}" srcId="{F86083ED-9910-4962-9BAD-643B288F3582}" destId="{3DD3AB45-63BC-44D1-82EE-470CD91CDDC9}" srcOrd="0" destOrd="0" parTransId="{86D80ED3-D8DE-4169-8BD0-EE24BD465F6E}" sibTransId="{83A984BA-60A9-43EC-955B-3F6A1AF0CDC8}"/>
    <dgm:cxn modelId="{27AF45FB-87B5-455A-B03A-E38AD7663A3B}" srcId="{4E86A853-2F75-42AC-83F0-1D72C41D5394}" destId="{3384C414-805A-4542-AD9F-156E854E16E0}" srcOrd="2" destOrd="0" parTransId="{F6ED487A-963B-4419-8859-7DC27F23FFB2}" sibTransId="{00209D46-96D6-449E-B697-E21D1EAA1F23}"/>
    <dgm:cxn modelId="{53189226-F921-45D8-A7F2-A1ACBA913EAA}" type="presOf" srcId="{B48FC044-3C56-40E2-A5E1-04FB365DA1A8}" destId="{E2F21741-E082-47B4-9E28-5C82B24DADCE}" srcOrd="0" destOrd="0" presId="urn:microsoft.com/office/officeart/2011/layout/TabList"/>
    <dgm:cxn modelId="{9E984C8B-63AA-486A-B792-9F767DDDE495}" type="presOf" srcId="{97F1FCC0-DC0F-4105-92AD-8ED2CCE76FB0}" destId="{3BF687A6-A566-46D3-A5DB-F4C3BE28B1C0}" srcOrd="0" destOrd="1" presId="urn:microsoft.com/office/officeart/2011/layout/TabList"/>
    <dgm:cxn modelId="{D9258508-87C0-454A-9C2E-73AE772CE0A7}" type="presOf" srcId="{0D643B3D-58B0-42BC-B969-3F119D84AC4D}" destId="{DC328E67-B11E-4123-9812-7686EDB3C973}" srcOrd="0" destOrd="0" presId="urn:microsoft.com/office/officeart/2011/layout/TabList"/>
    <dgm:cxn modelId="{80096C66-65D3-40F1-82C7-FEC243CEC24A}" type="presOf" srcId="{3680359D-7051-441F-ABA7-F6B5801933E2}" destId="{04365354-B093-4306-BB3C-EF45E710CDBC}" srcOrd="0" destOrd="0" presId="urn:microsoft.com/office/officeart/2011/layout/TabList"/>
    <dgm:cxn modelId="{A34CB278-7A5C-4C0F-BDE6-D883CF05FF3C}" srcId="{4E86A853-2F75-42AC-83F0-1D72C41D5394}" destId="{B48FC044-3C56-40E2-A5E1-04FB365DA1A8}" srcOrd="0" destOrd="0" parTransId="{8BC2A0AC-4CE1-4D50-9CDE-BB7BB389150D}" sibTransId="{E712FA66-B1E5-49D0-B2CE-1E19504D9541}"/>
    <dgm:cxn modelId="{F598E9C9-5A8D-4C81-9A10-B70740670661}" srcId="{B48FC044-3C56-40E2-A5E1-04FB365DA1A8}" destId="{DEA656FF-02E9-4533-9C1E-3D436BC78055}" srcOrd="3" destOrd="0" parTransId="{959AAAB2-FE76-4BD2-BFDA-8A7B2BC51740}" sibTransId="{2573B156-F6D9-4220-B977-A0B181C363C1}"/>
    <dgm:cxn modelId="{DA3F6338-6606-45E2-BBEB-F18EE7DDEDFC}" type="presOf" srcId="{018BE40B-BD1F-46E2-A3D1-47A732C10381}" destId="{7A487716-E75B-4BD7-828B-9F1C9E2256B6}" srcOrd="0" destOrd="0" presId="urn:microsoft.com/office/officeart/2011/layout/TabList"/>
    <dgm:cxn modelId="{040E4B74-BCED-4CB7-BD09-31FC8B277DDB}" srcId="{4E86A853-2F75-42AC-83F0-1D72C41D5394}" destId="{F86083ED-9910-4962-9BAD-643B288F3582}" srcOrd="1" destOrd="0" parTransId="{F383E074-A013-4164-9C01-27A23ED731AA}" sibTransId="{AC76D116-798B-4228-9C5B-4D6895CAD5F5}"/>
    <dgm:cxn modelId="{16C1B0C0-3BC6-4641-A2C3-F70C1442F3B5}" srcId="{3384C414-805A-4542-AD9F-156E854E16E0}" destId="{21B09D79-79CB-4B21-AB66-5283AD4B0F6B}" srcOrd="1" destOrd="0" parTransId="{851B328F-EF6C-4B03-8F5A-82C8D9220C77}" sibTransId="{2F859E04-DB3B-4E47-892A-CDF86B3ED469}"/>
    <dgm:cxn modelId="{165376A3-B354-47E3-9ED6-9A87E8551A64}" type="presOf" srcId="{21B09D79-79CB-4B21-AB66-5283AD4B0F6B}" destId="{3A9057A8-5242-438B-8FFA-61459AC97D8A}" srcOrd="0" destOrd="0" presId="urn:microsoft.com/office/officeart/2011/layout/TabList"/>
    <dgm:cxn modelId="{BF0CB7E1-2A67-41C2-A863-F68B46137A9C}" type="presOf" srcId="{3587389C-5A1C-4827-BC6E-D7A95FEFEDF4}" destId="{C43BCF37-6F53-439E-BF3A-B58F46B454D7}" srcOrd="0" destOrd="0" presId="urn:microsoft.com/office/officeart/2011/layout/TabList"/>
    <dgm:cxn modelId="{807CD6C3-BA18-4549-AC08-0C39AC4EFDF9}" type="presOf" srcId="{5AE3B356-42C0-4718-881E-86327A61B0F5}" destId="{3BF687A6-A566-46D3-A5DB-F4C3BE28B1C0}" srcOrd="0" destOrd="3" presId="urn:microsoft.com/office/officeart/2011/layout/TabList"/>
    <dgm:cxn modelId="{39BB74CB-9DC8-456F-A5A4-E52D6CF89B10}" srcId="{B48FC044-3C56-40E2-A5E1-04FB365DA1A8}" destId="{7D41E34B-5296-4E3E-8685-F55C2AE98D50}" srcOrd="0" destOrd="0" parTransId="{8F88FD28-B2BB-4792-B03E-A59CC6ED0279}" sibTransId="{3F7BD3DE-68D8-4E7D-948C-2F8E9667B88A}"/>
    <dgm:cxn modelId="{C03C305F-A3A7-44E5-B5A5-16C2DEC92C27}" srcId="{B48FC044-3C56-40E2-A5E1-04FB365DA1A8}" destId="{5AE3B356-42C0-4718-881E-86327A61B0F5}" srcOrd="4" destOrd="0" parTransId="{965AA87A-0337-498B-B5A6-CFE8970B5001}" sibTransId="{B578E363-2E1B-4466-BF37-2F821AD1B8B8}"/>
    <dgm:cxn modelId="{28715E07-C9E5-4881-BBCC-62CE7E3B7121}" type="presOf" srcId="{014C95B9-9284-44EB-90BE-9DE775D2201B}" destId="{3B6B729A-B53B-467B-82B5-61145116690A}" srcOrd="0" destOrd="0" presId="urn:microsoft.com/office/officeart/2011/layout/TabList"/>
    <dgm:cxn modelId="{7A23CE40-3967-416C-9693-437BBF693378}" type="presParOf" srcId="{57116F7E-05C0-40D4-B886-2E20D97D3DF1}" destId="{FCB2D98F-B26C-4DB9-86F3-24167EB5821A}" srcOrd="0" destOrd="0" presId="urn:microsoft.com/office/officeart/2011/layout/TabList"/>
    <dgm:cxn modelId="{4AFECD02-4CD1-40D5-AA56-9D1C7B4E443D}" type="presParOf" srcId="{FCB2D98F-B26C-4DB9-86F3-24167EB5821A}" destId="{EC43A7A2-257F-434E-A7A1-AAF4C15B6E86}" srcOrd="0" destOrd="0" presId="urn:microsoft.com/office/officeart/2011/layout/TabList"/>
    <dgm:cxn modelId="{1306D415-02EC-473E-AD50-35EEBB593500}" type="presParOf" srcId="{FCB2D98F-B26C-4DB9-86F3-24167EB5821A}" destId="{E2F21741-E082-47B4-9E28-5C82B24DADCE}" srcOrd="1" destOrd="0" presId="urn:microsoft.com/office/officeart/2011/layout/TabList"/>
    <dgm:cxn modelId="{A8BDEC4D-BA18-4644-9052-B741AA09677E}" type="presParOf" srcId="{FCB2D98F-B26C-4DB9-86F3-24167EB5821A}" destId="{28D87D90-6C97-4A67-B0FC-72BA209EC678}" srcOrd="2" destOrd="0" presId="urn:microsoft.com/office/officeart/2011/layout/TabList"/>
    <dgm:cxn modelId="{5CFD84F4-8243-4988-BE55-8E866EC0E6A9}" type="presParOf" srcId="{57116F7E-05C0-40D4-B886-2E20D97D3DF1}" destId="{3BF687A6-A566-46D3-A5DB-F4C3BE28B1C0}" srcOrd="1" destOrd="0" presId="urn:microsoft.com/office/officeart/2011/layout/TabList"/>
    <dgm:cxn modelId="{CC630735-4D50-4195-808E-49CBDAB88022}" type="presParOf" srcId="{57116F7E-05C0-40D4-B886-2E20D97D3DF1}" destId="{CF120F95-E1C4-4A5E-9D52-862551B8FD4E}" srcOrd="2" destOrd="0" presId="urn:microsoft.com/office/officeart/2011/layout/TabList"/>
    <dgm:cxn modelId="{14260AF9-ED37-4524-A6DB-C6D5DA35B51F}" type="presParOf" srcId="{57116F7E-05C0-40D4-B886-2E20D97D3DF1}" destId="{D3F34C47-94DE-4177-9B49-B4CF3E45A7DB}" srcOrd="3" destOrd="0" presId="urn:microsoft.com/office/officeart/2011/layout/TabList"/>
    <dgm:cxn modelId="{09598E61-652C-4EE8-8892-FBC671FF8EB4}" type="presParOf" srcId="{D3F34C47-94DE-4177-9B49-B4CF3E45A7DB}" destId="{180A328F-11C1-43AD-AA8D-7E3AD13EA838}" srcOrd="0" destOrd="0" presId="urn:microsoft.com/office/officeart/2011/layout/TabList"/>
    <dgm:cxn modelId="{4ADA82C6-DF3E-44EB-B771-1A7982C00458}" type="presParOf" srcId="{D3F34C47-94DE-4177-9B49-B4CF3E45A7DB}" destId="{78F3FCC6-3EC1-4015-A504-A28665F6BA01}" srcOrd="1" destOrd="0" presId="urn:microsoft.com/office/officeart/2011/layout/TabList"/>
    <dgm:cxn modelId="{89956D03-2470-4BF2-BADF-7234541440AD}" type="presParOf" srcId="{D3F34C47-94DE-4177-9B49-B4CF3E45A7DB}" destId="{E76AB7F4-0720-42E3-9D01-A3ADE75E55CC}" srcOrd="2" destOrd="0" presId="urn:microsoft.com/office/officeart/2011/layout/TabList"/>
    <dgm:cxn modelId="{99552551-B28F-492D-8599-52B85F5DFB38}" type="presParOf" srcId="{57116F7E-05C0-40D4-B886-2E20D97D3DF1}" destId="{3B6B729A-B53B-467B-82B5-61145116690A}" srcOrd="4" destOrd="0" presId="urn:microsoft.com/office/officeart/2011/layout/TabList"/>
    <dgm:cxn modelId="{81B2FDC9-4FD0-4453-BC6C-F599FFC0AF2B}" type="presParOf" srcId="{57116F7E-05C0-40D4-B886-2E20D97D3DF1}" destId="{B0A33234-31D5-42E5-A68F-0CEEF9992C4F}" srcOrd="5" destOrd="0" presId="urn:microsoft.com/office/officeart/2011/layout/TabList"/>
    <dgm:cxn modelId="{54CD4292-C5D7-409C-AE79-870D429E9EFC}" type="presParOf" srcId="{57116F7E-05C0-40D4-B886-2E20D97D3DF1}" destId="{32E16AF0-99D7-4684-BB99-27003D656046}" srcOrd="6" destOrd="0" presId="urn:microsoft.com/office/officeart/2011/layout/TabList"/>
    <dgm:cxn modelId="{E5536057-9A66-4349-9749-5478725798E1}" type="presParOf" srcId="{32E16AF0-99D7-4684-BB99-27003D656046}" destId="{C43BCF37-6F53-439E-BF3A-B58F46B454D7}" srcOrd="0" destOrd="0" presId="urn:microsoft.com/office/officeart/2011/layout/TabList"/>
    <dgm:cxn modelId="{1A08D12D-230A-417D-8166-AC7A49A538EC}" type="presParOf" srcId="{32E16AF0-99D7-4684-BB99-27003D656046}" destId="{3E0595D3-1AC9-4CCF-B57B-E70E40790102}" srcOrd="1" destOrd="0" presId="urn:microsoft.com/office/officeart/2011/layout/TabList"/>
    <dgm:cxn modelId="{04F732ED-5296-4E4B-BD1E-97CE5EFD6D61}" type="presParOf" srcId="{32E16AF0-99D7-4684-BB99-27003D656046}" destId="{D7CC4908-55BF-4BE5-8F8D-1B66320408CA}" srcOrd="2" destOrd="0" presId="urn:microsoft.com/office/officeart/2011/layout/TabList"/>
    <dgm:cxn modelId="{F3AFA326-AB02-40AD-AB31-D0250DD8FAEA}" type="presParOf" srcId="{57116F7E-05C0-40D4-B886-2E20D97D3DF1}" destId="{3A9057A8-5242-438B-8FFA-61459AC97D8A}" srcOrd="7" destOrd="0" presId="urn:microsoft.com/office/officeart/2011/layout/TabList"/>
    <dgm:cxn modelId="{E0E593A8-8F1B-4955-B165-A4D27CCE4FC5}" type="presParOf" srcId="{57116F7E-05C0-40D4-B886-2E20D97D3DF1}" destId="{563917CB-307C-48D7-8CA9-50B872BD78E9}" srcOrd="8" destOrd="0" presId="urn:microsoft.com/office/officeart/2011/layout/TabList"/>
    <dgm:cxn modelId="{38708C47-16FB-47CF-A222-D2F8229B07F1}" type="presParOf" srcId="{57116F7E-05C0-40D4-B886-2E20D97D3DF1}" destId="{F2D24289-A0F1-4B55-91D9-1BF7AF05BC4F}" srcOrd="9" destOrd="0" presId="urn:microsoft.com/office/officeart/2011/layout/TabList"/>
    <dgm:cxn modelId="{A033E416-9D12-4AA9-9C89-A3886BAE4422}" type="presParOf" srcId="{F2D24289-A0F1-4B55-91D9-1BF7AF05BC4F}" destId="{04365354-B093-4306-BB3C-EF45E710CDBC}" srcOrd="0" destOrd="0" presId="urn:microsoft.com/office/officeart/2011/layout/TabList"/>
    <dgm:cxn modelId="{92C74089-6314-4C41-86BB-020E0A0B1DD2}" type="presParOf" srcId="{F2D24289-A0F1-4B55-91D9-1BF7AF05BC4F}" destId="{7A487716-E75B-4BD7-828B-9F1C9E2256B6}" srcOrd="1" destOrd="0" presId="urn:microsoft.com/office/officeart/2011/layout/TabList"/>
    <dgm:cxn modelId="{7BDE443A-3314-42FD-AFD1-9D97A5F7F6E6}" type="presParOf" srcId="{F2D24289-A0F1-4B55-91D9-1BF7AF05BC4F}" destId="{1A892C6A-98DF-4B55-A18F-4395D4A07B42}" srcOrd="2" destOrd="0" presId="urn:microsoft.com/office/officeart/2011/layout/TabList"/>
    <dgm:cxn modelId="{1C93FCE0-97CF-4750-82A6-DEC471E6AA58}" type="presParOf" srcId="{57116F7E-05C0-40D4-B886-2E20D97D3DF1}" destId="{DC328E67-B11E-4123-9812-7686EDB3C973}"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s-MX"/>
          </a:p>
        </p:txBody>
      </p:sp>
      <p:sp>
        <p:nvSpPr>
          <p:cNvPr id="3" name="2 Marcador de fecha"/>
          <p:cNvSpPr>
            <a:spLocks noGrp="1"/>
          </p:cNvSpPr>
          <p:nvPr>
            <p:ph type="dt" sz="quarter" idx="1"/>
          </p:nvPr>
        </p:nvSpPr>
        <p:spPr>
          <a:xfrm>
            <a:off x="4021294" y="0"/>
            <a:ext cx="3076363" cy="511731"/>
          </a:xfrm>
          <a:prstGeom prst="rect">
            <a:avLst/>
          </a:prstGeom>
        </p:spPr>
        <p:txBody>
          <a:bodyPr vert="horz" lIns="99038" tIns="49519" rIns="99038" bIns="49519" rtlCol="0"/>
          <a:lstStyle>
            <a:lvl1pPr algn="r">
              <a:defRPr sz="1300"/>
            </a:lvl1pPr>
          </a:lstStyle>
          <a:p>
            <a:endParaRPr lang="es-MX"/>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38" tIns="49519" rIns="99038" bIns="49519"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lIns="99038" tIns="49519" rIns="99038" bIns="49519" rtlCol="0" anchor="b"/>
          <a:lstStyle>
            <a:lvl1pPr algn="r">
              <a:defRPr sz="1300"/>
            </a:lvl1pPr>
          </a:lstStyle>
          <a:p>
            <a:fld id="{5155D3D1-4A9D-4645-8988-854CF75D7A6E}" type="slidenum">
              <a:rPr lang="es-MX" smtClean="0"/>
              <a:pPr/>
              <a:t>‹Nº›</a:t>
            </a:fld>
            <a:endParaRPr lang="es-MX"/>
          </a:p>
        </p:txBody>
      </p:sp>
    </p:spTree>
    <p:extLst>
      <p:ext uri="{BB962C8B-B14F-4D97-AF65-F5344CB8AC3E}">
        <p14:creationId xmlns:p14="http://schemas.microsoft.com/office/powerpoint/2010/main" val="23112573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s-MX"/>
          </a:p>
        </p:txBody>
      </p:sp>
      <p:sp>
        <p:nvSpPr>
          <p:cNvPr id="3" name="2 Marcador de fecha"/>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endParaRPr lang="es-MX"/>
          </a:p>
        </p:txBody>
      </p:sp>
      <p:sp>
        <p:nvSpPr>
          <p:cNvPr id="4" name="3 Marcador de imagen de diapositiva"/>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s-MX"/>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F005F77F-612D-44A6-B3F5-B75A0D4D487F}" type="slidenum">
              <a:rPr lang="es-MX" smtClean="0"/>
              <a:pPr/>
              <a:t>‹Nº›</a:t>
            </a:fld>
            <a:endParaRPr lang="es-MX"/>
          </a:p>
        </p:txBody>
      </p:sp>
    </p:spTree>
    <p:extLst>
      <p:ext uri="{BB962C8B-B14F-4D97-AF65-F5344CB8AC3E}">
        <p14:creationId xmlns:p14="http://schemas.microsoft.com/office/powerpoint/2010/main" val="1088443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1459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936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93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936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936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5301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Ajustar las referencias en la parte superior derecha</a:t>
            </a:r>
            <a:endParaRPr lang="es-MX" dirty="0"/>
          </a:p>
        </p:txBody>
      </p:sp>
    </p:spTree>
    <p:extLst>
      <p:ext uri="{BB962C8B-B14F-4D97-AF65-F5344CB8AC3E}">
        <p14:creationId xmlns:p14="http://schemas.microsoft.com/office/powerpoint/2010/main" val="166033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8957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Simulación entre varios billetes</a:t>
            </a:r>
            <a:r>
              <a:rPr lang="es-MX" baseline="0" dirty="0" smtClean="0"/>
              <a:t> que sumen dichas cantidades</a:t>
            </a:r>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38691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465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21459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Falta</a:t>
            </a:r>
            <a:r>
              <a:rPr lang="es-MX" baseline="0" dirty="0" smtClean="0"/>
              <a:t> incluir cálculos con sueldos en </a:t>
            </a:r>
            <a:endParaRPr lang="es-MX" dirty="0"/>
          </a:p>
        </p:txBody>
      </p:sp>
    </p:spTree>
    <p:extLst>
      <p:ext uri="{BB962C8B-B14F-4D97-AF65-F5344CB8AC3E}">
        <p14:creationId xmlns:p14="http://schemas.microsoft.com/office/powerpoint/2010/main" val="171593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Falta</a:t>
            </a:r>
            <a:r>
              <a:rPr lang="es-MX" baseline="0" dirty="0" smtClean="0"/>
              <a:t> incluir cálculos con sueldos en </a:t>
            </a:r>
            <a:endParaRPr lang="es-MX" dirty="0"/>
          </a:p>
        </p:txBody>
      </p:sp>
    </p:spTree>
    <p:extLst>
      <p:ext uri="{BB962C8B-B14F-4D97-AF65-F5344CB8AC3E}">
        <p14:creationId xmlns:p14="http://schemas.microsoft.com/office/powerpoint/2010/main" val="171593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Tree>
    <p:extLst>
      <p:ext uri="{BB962C8B-B14F-4D97-AF65-F5344CB8AC3E}">
        <p14:creationId xmlns:p14="http://schemas.microsoft.com/office/powerpoint/2010/main" val="21459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8936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A8302E-B79A-4505-8B52-46B95F036AF3}"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endParaRPr lang="es-MX"/>
          </a:p>
        </p:txBody>
      </p:sp>
      <p:sp>
        <p:nvSpPr>
          <p:cNvPr id="27" name="26 Marcador de número de diapositiva"/>
          <p:cNvSpPr>
            <a:spLocks noGrp="1"/>
          </p:cNvSpPr>
          <p:nvPr>
            <p:ph type="sldNum" sz="quarter" idx="11"/>
          </p:nvPr>
        </p:nvSpPr>
        <p:spPr/>
        <p:txBody>
          <a:bodyPr rtlCol="0"/>
          <a:lstStyle/>
          <a:p>
            <a:fld id="{41A8302E-B79A-4505-8B52-46B95F036AF3}"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41A8302E-B79A-4505-8B52-46B95F036AF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1A8302E-B79A-4505-8B52-46B95F036AF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A8302E-B79A-4505-8B52-46B95F036AF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4.png"/><Relationship Id="rId5" Type="http://schemas.openxmlformats.org/officeDocument/2006/relationships/diagramLayout" Target="../diagrams/layout2.xml"/><Relationship Id="rId10" Type="http://schemas.openxmlformats.org/officeDocument/2006/relationships/image" Target="../media/image13.png"/><Relationship Id="rId4" Type="http://schemas.openxmlformats.org/officeDocument/2006/relationships/diagramData" Target="../diagrams/data2.xml"/><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7.png"/><Relationship Id="rId5" Type="http://schemas.openxmlformats.org/officeDocument/2006/relationships/diagramLayout" Target="../diagrams/layout3.xml"/><Relationship Id="rId10" Type="http://schemas.openxmlformats.org/officeDocument/2006/relationships/image" Target="../media/image16.png"/><Relationship Id="rId4" Type="http://schemas.openxmlformats.org/officeDocument/2006/relationships/diagramData" Target="../diagrams/data3.xml"/><Relationship Id="rId9"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20.png"/><Relationship Id="rId5" Type="http://schemas.openxmlformats.org/officeDocument/2006/relationships/diagramLayout" Target="../diagrams/layout4.xml"/><Relationship Id="rId10" Type="http://schemas.openxmlformats.org/officeDocument/2006/relationships/image" Target="../media/image19.png"/><Relationship Id="rId4" Type="http://schemas.openxmlformats.org/officeDocument/2006/relationships/diagramData" Target="../diagrams/data4.xml"/><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2.png"/><Relationship Id="rId4" Type="http://schemas.openxmlformats.org/officeDocument/2006/relationships/diagramData" Target="../diagrams/data5.xml"/><Relationship Id="rId9" Type="http://schemas.openxmlformats.org/officeDocument/2006/relationships/image" Target="../media/image21.png"/></Relationships>
</file>

<file path=ppt/slides/_rels/slide5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4.png"/></Relationships>
</file>

<file path=ppt/slides/_rels/slide5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4.png"/></Relationships>
</file>

<file path=ppt/slides/_rels/slide5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25.png"/><Relationship Id="rId4" Type="http://schemas.openxmlformats.org/officeDocument/2006/relationships/diagramData" Target="../diagrams/data13.xml"/><Relationship Id="rId9" Type="http://schemas.openxmlformats.org/officeDocument/2006/relationships/hyperlink" Target="https://sppld.sat.gob.mx/pld/interiores/donativos.html" TargetMode="External"/></Relationships>
</file>

<file path=ppt/slides/_rels/slide6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26.png"/><Relationship Id="rId4" Type="http://schemas.openxmlformats.org/officeDocument/2006/relationships/diagramData" Target="../diagrams/data14.xml"/><Relationship Id="rId9" Type="http://schemas.openxmlformats.org/officeDocument/2006/relationships/hyperlink" Target="https://sppld.sat.gob.mx/pld/interiores/agentes.html" TargetMode="External"/></Relationships>
</file>

<file path=ppt/slides/_rels/slide6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26.png"/><Relationship Id="rId4" Type="http://schemas.openxmlformats.org/officeDocument/2006/relationships/diagramData" Target="../diagrams/data15.xml"/><Relationship Id="rId9" Type="http://schemas.openxmlformats.org/officeDocument/2006/relationships/hyperlink" Target="https://sppld.sat.gob.mx/pld/interiores/agentes.html" TargetMode="External"/></Relationships>
</file>

<file path=ppt/slides/_rels/slide6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27.png"/><Relationship Id="rId4" Type="http://schemas.openxmlformats.org/officeDocument/2006/relationships/diagramData" Target="../diagrams/data16.xml"/><Relationship Id="rId9" Type="http://schemas.openxmlformats.org/officeDocument/2006/relationships/hyperlink" Target="https://sppld.sat.gob.mx/pld/interiores/arrendamiento.html" TargetMode="External"/></Relationships>
</file>

<file path=ppt/slides/_rels/slide6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6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ftp://ftp2.sat.gob.mx/asistencia_servicio_ftp/publicaciones/cfd/nomina11.pdf" TargetMode="External"/><Relationship Id="rId2" Type="http://schemas.openxmlformats.org/officeDocument/2006/relationships/hyperlink" Target="http://www.sat.gob.mx/sitio_internet/cfd/nomina/nomina11.xsd" TargetMode="External"/><Relationship Id="rId1" Type="http://schemas.openxmlformats.org/officeDocument/2006/relationships/slideLayout" Target="../slideLayouts/slideLayout7.xml"/><Relationship Id="rId5" Type="http://schemas.openxmlformats.org/officeDocument/2006/relationships/hyperlink" Target="http://www.sat.gob.mx/sitio_internet/asistencia_contribuyente/principiantes/comprobantes_fiscales/66_26019.html" TargetMode="External"/><Relationship Id="rId4" Type="http://schemas.openxmlformats.org/officeDocument/2006/relationships/hyperlink" Target="http://www.sat.gob.mx/sitio_internet/cfd/nomina/nomina11.xslt"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773238"/>
            <a:ext cx="9144000" cy="3984625"/>
          </a:xfrm>
          <a:prstGeom prst="rect">
            <a:avLst/>
          </a:prstGeom>
          <a:noFill/>
          <a:ln w="9525">
            <a:noFill/>
            <a:miter lim="800000"/>
            <a:headEnd/>
            <a:tailEnd/>
          </a:ln>
        </p:spPr>
        <p:txBody>
          <a:bodyPr lIns="82064" tIns="41032" rIns="82064" bIns="41032"/>
          <a:lstStyle/>
          <a:p>
            <a:pPr marL="504825">
              <a:lnSpc>
                <a:spcPts val="4000"/>
              </a:lnSpc>
            </a:pPr>
            <a:r>
              <a:rPr lang="es-MX" sz="3600" b="1" dirty="0" smtClean="0">
                <a:solidFill>
                  <a:schemeClr val="bg1"/>
                </a:solidFill>
                <a:latin typeface="Calibri" pitchFamily="34" charset="0"/>
                <a:cs typeface="Calibri" pitchFamily="34" charset="0"/>
              </a:rPr>
              <a:t>COMPROBANTES FISCALES</a:t>
            </a:r>
          </a:p>
          <a:p>
            <a:pPr marL="504825">
              <a:lnSpc>
                <a:spcPts val="4000"/>
              </a:lnSpc>
            </a:pPr>
            <a:r>
              <a:rPr lang="es-MX" sz="2800" b="1" dirty="0" smtClean="0">
                <a:solidFill>
                  <a:schemeClr val="bg1"/>
                </a:solidFill>
                <a:latin typeface="Calibri" pitchFamily="34" charset="0"/>
                <a:cs typeface="Calibri" pitchFamily="34" charset="0"/>
              </a:rPr>
              <a:t>2013.</a:t>
            </a:r>
          </a:p>
          <a:p>
            <a:pPr marL="504825" algn="r"/>
            <a:endParaRPr lang="es-MX" sz="3000" b="1" dirty="0">
              <a:solidFill>
                <a:schemeClr val="bg1"/>
              </a:solidFill>
              <a:latin typeface="Calibri" pitchFamily="34" charset="0"/>
              <a:cs typeface="Calibri" pitchFamily="34" charset="0"/>
            </a:endParaRPr>
          </a:p>
        </p:txBody>
      </p:sp>
      <p:sp>
        <p:nvSpPr>
          <p:cNvPr id="6" name="Rectangle 11"/>
          <p:cNvSpPr txBox="1">
            <a:spLocks noChangeArrowheads="1"/>
          </p:cNvSpPr>
          <p:nvPr/>
        </p:nvSpPr>
        <p:spPr>
          <a:xfrm>
            <a:off x="323528" y="2889250"/>
            <a:ext cx="8280400" cy="1752600"/>
          </a:xfrm>
          <a:prstGeom prst="rect">
            <a:avLst/>
          </a:prstGeom>
        </p:spPr>
        <p:txBody>
          <a:bodyPr/>
          <a:lstStyle/>
          <a:p>
            <a:pPr marL="342900" indent="-342900">
              <a:spcBef>
                <a:spcPct val="20000"/>
              </a:spcBef>
              <a:defRPr/>
            </a:pPr>
            <a:r>
              <a:rPr lang="es-MX" sz="2400" b="1" dirty="0" smtClean="0">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Expositor</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a:t>
            </a:r>
          </a:p>
          <a:p>
            <a:pPr marL="342900" indent="-342900" algn="ctr">
              <a:spcBef>
                <a:spcPct val="20000"/>
              </a:spcBef>
              <a:defRPr/>
            </a:pP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C.P.C. L</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UIS</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LEJANDRO</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V</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ÁZQUEZ</a:t>
            </a:r>
            <a:r>
              <a:rPr lang="es-MX" sz="32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G</a:t>
            </a:r>
            <a:r>
              <a:rPr lang="es-MX" sz="28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ARCÍA</a:t>
            </a:r>
            <a:r>
              <a:rPr lang="es-MX" sz="24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 </a:t>
            </a:r>
            <a:endParaRPr lang="es-MX" sz="2400" b="1" dirty="0">
              <a:latin typeface="Calibri" pitchFamily="34" charset="0"/>
              <a:ea typeface="ＭＳ Ｐゴシック" pitchFamily="34" charset="-128"/>
              <a:cs typeface="Calibri" pitchFamily="34" charset="0"/>
            </a:endParaRPr>
          </a:p>
        </p:txBody>
      </p:sp>
      <p:sp>
        <p:nvSpPr>
          <p:cNvPr id="7" name="7 Rectángulo"/>
          <p:cNvSpPr>
            <a:spLocks noChangeArrowheads="1"/>
          </p:cNvSpPr>
          <p:nvPr/>
        </p:nvSpPr>
        <p:spPr bwMode="auto">
          <a:xfrm>
            <a:off x="6732240" y="6093296"/>
            <a:ext cx="2180149" cy="461665"/>
          </a:xfrm>
          <a:prstGeom prst="rect">
            <a:avLst/>
          </a:prstGeom>
          <a:noFill/>
          <a:ln w="9525">
            <a:noFill/>
            <a:miter lim="800000"/>
            <a:headEnd/>
            <a:tailEnd/>
          </a:ln>
        </p:spPr>
        <p:txBody>
          <a:bodyPr wrap="none">
            <a:spAutoFit/>
          </a:bodyPr>
          <a:lstStyle/>
          <a:p>
            <a:r>
              <a:rPr lang="es-ES" sz="2400" b="1" dirty="0" smtClean="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Diciembre </a:t>
            </a:r>
            <a:r>
              <a:rPr lang="es-ES" sz="24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2013</a:t>
            </a:r>
            <a:endParaRPr lang="es-MX" sz="2400" b="1" dirty="0">
              <a:solidFill>
                <a:srgbClr val="0070C0"/>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endParaRPr>
          </a:p>
        </p:txBody>
      </p:sp>
      <p:pic>
        <p:nvPicPr>
          <p:cNvPr id="8" name="Picture 11"/>
          <p:cNvPicPr>
            <a:picLocks noChangeAspect="1" noChangeArrowheads="1"/>
          </p:cNvPicPr>
          <p:nvPr/>
        </p:nvPicPr>
        <p:blipFill>
          <a:blip r:embed="rId3" cstate="print"/>
          <a:srcRect/>
          <a:stretch>
            <a:fillRect/>
          </a:stretch>
        </p:blipFill>
        <p:spPr bwMode="auto">
          <a:xfrm>
            <a:off x="119484" y="4810426"/>
            <a:ext cx="815435" cy="135487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42504" y="5791108"/>
            <a:ext cx="1945320" cy="374196"/>
          </a:xfrm>
          <a:prstGeom prst="rect">
            <a:avLst/>
          </a:prstGeom>
          <a:noFill/>
        </p:spPr>
      </p:pic>
      <p:sp>
        <p:nvSpPr>
          <p:cNvPr id="4" name="3 Marcador de número de diapositiva"/>
          <p:cNvSpPr>
            <a:spLocks noGrp="1"/>
          </p:cNvSpPr>
          <p:nvPr>
            <p:ph type="sldNum" sz="quarter" idx="12"/>
          </p:nvPr>
        </p:nvSpPr>
        <p:spPr/>
        <p:txBody>
          <a:bodyPr/>
          <a:lstStyle/>
          <a:p>
            <a:fld id="{41A8302E-B79A-4505-8B52-46B95F036AF3}" type="slidenum">
              <a:rPr lang="es-MX" smtClean="0"/>
              <a:t>1</a:t>
            </a:fld>
            <a:endParaRPr lang="es-MX" dirty="0"/>
          </a:p>
        </p:txBody>
      </p:sp>
    </p:spTree>
    <p:extLst>
      <p:ext uri="{BB962C8B-B14F-4D97-AF65-F5344CB8AC3E}">
        <p14:creationId xmlns:p14="http://schemas.microsoft.com/office/powerpoint/2010/main" val="428435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10</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RESULTADO FISCAL</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a:t>
            </a:r>
            <a:endParaRPr lang="es-MX" sz="2400" b="1" dirty="0">
              <a:solidFill>
                <a:schemeClr val="accent2">
                  <a:lumMod val="75000"/>
                </a:schemeClr>
              </a:solidFill>
              <a:latin typeface="Calibri" pitchFamily="34" charset="0"/>
              <a:cs typeface="Arial" pitchFamily="34" charset="0"/>
            </a:endParaRPr>
          </a:p>
        </p:txBody>
      </p:sp>
      <p:sp>
        <p:nvSpPr>
          <p:cNvPr id="8" name="7 CuadroTexto"/>
          <p:cNvSpPr txBox="1"/>
          <p:nvPr/>
        </p:nvSpPr>
        <p:spPr>
          <a:xfrm>
            <a:off x="1714480" y="1988840"/>
            <a:ext cx="4801736" cy="3077766"/>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	Ingresos Acumulables</a:t>
            </a:r>
          </a:p>
          <a:p>
            <a:r>
              <a:rPr lang="es-MX" sz="2200" b="1" dirty="0" smtClean="0">
                <a:solidFill>
                  <a:schemeClr val="accent2">
                    <a:lumMod val="75000"/>
                  </a:schemeClr>
                </a:solidFill>
                <a:latin typeface="Calibri" pitchFamily="34" charset="0"/>
                <a:cs typeface="Calibri" pitchFamily="34" charset="0"/>
              </a:rPr>
              <a:t>(-) 	Deducciones Autorizadas</a:t>
            </a:r>
          </a:p>
          <a:p>
            <a:r>
              <a:rPr lang="es-MX" sz="2200" b="1" dirty="0" smtClean="0">
                <a:solidFill>
                  <a:schemeClr val="accent2">
                    <a:lumMod val="75000"/>
                  </a:schemeClr>
                </a:solidFill>
                <a:latin typeface="Calibri" pitchFamily="34" charset="0"/>
                <a:cs typeface="Calibri" pitchFamily="34" charset="0"/>
              </a:rPr>
              <a:t>(-) </a:t>
            </a:r>
            <a:r>
              <a:rPr lang="es-MX" sz="2200" b="1" u="sng" dirty="0" smtClean="0">
                <a:solidFill>
                  <a:schemeClr val="accent2">
                    <a:lumMod val="75000"/>
                  </a:schemeClr>
                </a:solidFill>
                <a:latin typeface="Calibri" pitchFamily="34" charset="0"/>
                <a:cs typeface="Calibri" pitchFamily="34" charset="0"/>
              </a:rPr>
              <a:t>	PTU Pagada en el Ejercicio</a:t>
            </a:r>
          </a:p>
          <a:p>
            <a:r>
              <a:rPr lang="es-MX" sz="2200" b="1" dirty="0" smtClean="0">
                <a:solidFill>
                  <a:schemeClr val="accent2">
                    <a:lumMod val="75000"/>
                  </a:schemeClr>
                </a:solidFill>
                <a:latin typeface="Calibri" pitchFamily="34" charset="0"/>
                <a:cs typeface="Calibri" pitchFamily="34" charset="0"/>
              </a:rPr>
              <a:t>(=) 	</a:t>
            </a:r>
            <a:r>
              <a:rPr lang="es-MX" sz="2200" b="1" i="1" dirty="0" smtClean="0">
                <a:solidFill>
                  <a:schemeClr val="accent2">
                    <a:lumMod val="75000"/>
                  </a:schemeClr>
                </a:solidFill>
                <a:latin typeface="Calibri" pitchFamily="34" charset="0"/>
                <a:cs typeface="Calibri" pitchFamily="34" charset="0"/>
              </a:rPr>
              <a:t>Utilidad Fiscal</a:t>
            </a:r>
          </a:p>
          <a:p>
            <a:r>
              <a:rPr lang="es-MX" sz="2200" b="1" dirty="0" smtClean="0">
                <a:solidFill>
                  <a:schemeClr val="accent2">
                    <a:lumMod val="75000"/>
                  </a:schemeClr>
                </a:solidFill>
                <a:latin typeface="Calibri" pitchFamily="34" charset="0"/>
                <a:cs typeface="Calibri" pitchFamily="34" charset="0"/>
              </a:rPr>
              <a:t>(-) </a:t>
            </a:r>
            <a:r>
              <a:rPr lang="es-MX" sz="2200" b="1" u="sng" dirty="0" smtClean="0">
                <a:solidFill>
                  <a:schemeClr val="accent2">
                    <a:lumMod val="75000"/>
                  </a:schemeClr>
                </a:solidFill>
                <a:latin typeface="Calibri" pitchFamily="34" charset="0"/>
                <a:cs typeface="Calibri" pitchFamily="34" charset="0"/>
              </a:rPr>
              <a:t>	Pérdidas Fiscales por Aplicar</a:t>
            </a:r>
          </a:p>
          <a:p>
            <a:r>
              <a:rPr lang="es-MX" sz="2200" b="1" dirty="0" smtClean="0">
                <a:solidFill>
                  <a:schemeClr val="accent2">
                    <a:lumMod val="75000"/>
                  </a:schemeClr>
                </a:solidFill>
                <a:latin typeface="Calibri" pitchFamily="34" charset="0"/>
                <a:cs typeface="Calibri" pitchFamily="34" charset="0"/>
              </a:rPr>
              <a:t>(=) 	</a:t>
            </a:r>
            <a:r>
              <a:rPr lang="es-MX" sz="2200" b="1" i="1" dirty="0" smtClean="0">
                <a:solidFill>
                  <a:schemeClr val="accent2">
                    <a:lumMod val="75000"/>
                  </a:schemeClr>
                </a:solidFill>
                <a:latin typeface="Calibri" pitchFamily="34" charset="0"/>
                <a:cs typeface="Calibri" pitchFamily="34" charset="0"/>
              </a:rPr>
              <a:t>Resultado Fiscal</a:t>
            </a:r>
          </a:p>
          <a:p>
            <a:r>
              <a:rPr lang="es-MX" sz="2200" b="1" dirty="0" smtClean="0">
                <a:solidFill>
                  <a:schemeClr val="accent2">
                    <a:lumMod val="75000"/>
                  </a:schemeClr>
                </a:solidFill>
                <a:latin typeface="Calibri" pitchFamily="34" charset="0"/>
                <a:cs typeface="Calibri" pitchFamily="34" charset="0"/>
              </a:rPr>
              <a:t>(*) </a:t>
            </a:r>
            <a:r>
              <a:rPr lang="es-MX" sz="2200" b="1" u="sng" dirty="0" smtClean="0">
                <a:solidFill>
                  <a:schemeClr val="accent2">
                    <a:lumMod val="75000"/>
                  </a:schemeClr>
                </a:solidFill>
                <a:latin typeface="Calibri" pitchFamily="34" charset="0"/>
                <a:cs typeface="Calibri" pitchFamily="34" charset="0"/>
              </a:rPr>
              <a:t>	Tasa 30%</a:t>
            </a:r>
          </a:p>
          <a:p>
            <a:r>
              <a:rPr lang="es-MX" sz="2200" b="1" dirty="0" smtClean="0">
                <a:solidFill>
                  <a:schemeClr val="accent2">
                    <a:lumMod val="75000"/>
                  </a:schemeClr>
                </a:solidFill>
                <a:latin typeface="Calibri" pitchFamily="34" charset="0"/>
                <a:cs typeface="Calibri" pitchFamily="34" charset="0"/>
              </a:rPr>
              <a:t>(=) 	ISR Causado en el Ejercicio</a:t>
            </a:r>
          </a:p>
          <a:p>
            <a:endParaRPr lang="es-MX" dirty="0"/>
          </a:p>
        </p:txBody>
      </p:sp>
      <p:sp>
        <p:nvSpPr>
          <p:cNvPr id="4" name="3 CuadroTexto"/>
          <p:cNvSpPr txBox="1"/>
          <p:nvPr/>
        </p:nvSpPr>
        <p:spPr>
          <a:xfrm>
            <a:off x="1295636" y="5235083"/>
            <a:ext cx="6552728" cy="769441"/>
          </a:xfrm>
          <a:prstGeom prst="rect">
            <a:avLst/>
          </a:prstGeom>
          <a:noFill/>
        </p:spPr>
        <p:txBody>
          <a:bodyPr wrap="square" rtlCol="0">
            <a:spAutoFit/>
          </a:bodyPr>
          <a:lstStyle/>
          <a:p>
            <a:r>
              <a:rPr lang="es-MX" sz="2200" b="1" dirty="0">
                <a:solidFill>
                  <a:schemeClr val="accent2">
                    <a:lumMod val="75000"/>
                  </a:schemeClr>
                </a:solidFill>
                <a:latin typeface="Calibri" pitchFamily="34" charset="0"/>
                <a:cs typeface="Calibri" pitchFamily="34" charset="0"/>
              </a:rPr>
              <a:t>Nota: Nuevamente no se permite la deducción de perdidas fiscales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11</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BASE PARA PTU</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a:t>
            </a:r>
            <a:endParaRPr lang="es-MX" sz="2400" b="1" dirty="0">
              <a:solidFill>
                <a:schemeClr val="accent2">
                  <a:lumMod val="75000"/>
                </a:schemeClr>
              </a:solidFill>
              <a:latin typeface="Calibri" pitchFamily="34" charset="0"/>
              <a:cs typeface="Arial" pitchFamily="34" charset="0"/>
            </a:endParaRPr>
          </a:p>
        </p:txBody>
      </p:sp>
      <p:sp>
        <p:nvSpPr>
          <p:cNvPr id="8" name="7 CuadroTexto"/>
          <p:cNvSpPr txBox="1"/>
          <p:nvPr/>
        </p:nvSpPr>
        <p:spPr>
          <a:xfrm>
            <a:off x="1835696" y="2132856"/>
            <a:ext cx="4572032" cy="4093428"/>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	</a:t>
            </a:r>
            <a:r>
              <a:rPr lang="es-MX" sz="2200" dirty="0" smtClean="0">
                <a:solidFill>
                  <a:schemeClr val="accent2">
                    <a:lumMod val="75000"/>
                  </a:schemeClr>
                </a:solidFill>
                <a:latin typeface="Calibri" pitchFamily="34" charset="0"/>
                <a:cs typeface="Calibri" pitchFamily="34" charset="0"/>
              </a:rPr>
              <a:t>Ingresos Acumulables</a:t>
            </a:r>
          </a:p>
          <a:p>
            <a:r>
              <a:rPr lang="es-MX" sz="2200" dirty="0" smtClean="0">
                <a:solidFill>
                  <a:schemeClr val="accent2">
                    <a:lumMod val="75000"/>
                  </a:schemeClr>
                </a:solidFill>
                <a:latin typeface="Calibri" pitchFamily="34" charset="0"/>
                <a:cs typeface="Calibri" pitchFamily="34" charset="0"/>
              </a:rPr>
              <a:t>(-) 	Deducciones Autorizadas</a:t>
            </a:r>
          </a:p>
          <a:p>
            <a:r>
              <a:rPr lang="es-MX" sz="2200" dirty="0" smtClean="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Pagos a trabajadores no </a:t>
            </a:r>
            <a:r>
              <a:rPr lang="es-MX" sz="2200" b="1" u="sng" dirty="0" smtClean="0">
                <a:solidFill>
                  <a:schemeClr val="accent2">
                    <a:lumMod val="75000"/>
                  </a:schemeClr>
                </a:solidFill>
                <a:latin typeface="Calibri" pitchFamily="34" charset="0"/>
                <a:cs typeface="Calibri" pitchFamily="34" charset="0"/>
              </a:rPr>
              <a:t>	Deducible                                   </a:t>
            </a:r>
            <a:r>
              <a:rPr lang="es-MX" sz="2200" u="sng" dirty="0" smtClean="0">
                <a:solidFill>
                  <a:schemeClr val="accent2">
                    <a:lumMod val="75000"/>
                  </a:schemeClr>
                </a:solidFill>
                <a:latin typeface="Calibri" pitchFamily="34" charset="0"/>
                <a:cs typeface="Calibri" pitchFamily="34" charset="0"/>
              </a:rPr>
              <a:t>.                              </a:t>
            </a:r>
          </a:p>
          <a:p>
            <a:r>
              <a:rPr lang="es-MX" sz="2200" dirty="0" smtClean="0">
                <a:solidFill>
                  <a:schemeClr val="accent2">
                    <a:lumMod val="75000"/>
                  </a:schemeClr>
                </a:solidFill>
                <a:latin typeface="Calibri" pitchFamily="34" charset="0"/>
                <a:cs typeface="Calibri" pitchFamily="34" charset="0"/>
              </a:rPr>
              <a:t>(=) 	Base Gravable de la PTU</a:t>
            </a:r>
          </a:p>
          <a:p>
            <a:r>
              <a:rPr lang="es-MX" sz="2200" u="sng" dirty="0" smtClean="0">
                <a:solidFill>
                  <a:schemeClr val="accent2">
                    <a:lumMod val="75000"/>
                  </a:schemeClr>
                </a:solidFill>
                <a:latin typeface="Calibri" pitchFamily="34" charset="0"/>
                <a:cs typeface="Calibri" pitchFamily="34" charset="0"/>
              </a:rPr>
              <a:t>(*)	10%                                             .</a:t>
            </a:r>
          </a:p>
          <a:p>
            <a:r>
              <a:rPr lang="es-MX" sz="2200" dirty="0" smtClean="0">
                <a:solidFill>
                  <a:schemeClr val="accent2">
                    <a:lumMod val="75000"/>
                  </a:schemeClr>
                </a:solidFill>
                <a:latin typeface="Calibri" pitchFamily="34" charset="0"/>
                <a:cs typeface="Calibri" pitchFamily="34" charset="0"/>
              </a:rPr>
              <a:t>(=) 	</a:t>
            </a:r>
            <a:r>
              <a:rPr lang="es-MX" sz="2200" i="1" dirty="0" smtClean="0">
                <a:solidFill>
                  <a:schemeClr val="accent2">
                    <a:lumMod val="75000"/>
                  </a:schemeClr>
                </a:solidFill>
                <a:latin typeface="Calibri" pitchFamily="34" charset="0"/>
                <a:cs typeface="Calibri" pitchFamily="34" charset="0"/>
              </a:rPr>
              <a:t>PTU del Ejercicio</a:t>
            </a:r>
          </a:p>
          <a:p>
            <a:endParaRPr lang="es-MX" sz="2200" i="1" dirty="0">
              <a:solidFill>
                <a:schemeClr val="accent2">
                  <a:lumMod val="75000"/>
                </a:schemeClr>
              </a:solidFill>
              <a:latin typeface="Calibri" pitchFamily="34" charset="0"/>
              <a:cs typeface="Calibri" pitchFamily="34" charset="0"/>
            </a:endParaRPr>
          </a:p>
          <a:p>
            <a:r>
              <a:rPr lang="es-MX" sz="2200" b="1" i="1" dirty="0" smtClean="0">
                <a:solidFill>
                  <a:schemeClr val="accent2">
                    <a:lumMod val="75000"/>
                  </a:schemeClr>
                </a:solidFill>
                <a:latin typeface="Calibri" pitchFamily="34" charset="0"/>
                <a:cs typeface="Calibri" pitchFamily="34" charset="0"/>
              </a:rPr>
              <a:t>* Como hasta 2013, no se permite deducir las pérdidas de ejercicios anteriores. (Posibilidad de amparo).</a:t>
            </a:r>
          </a:p>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12</a:t>
            </a:fld>
            <a:endParaRPr lang="es-MX"/>
          </a:p>
        </p:txBody>
      </p:sp>
      <p:pic>
        <p:nvPicPr>
          <p:cNvPr id="3" name="Picture 11"/>
          <p:cNvPicPr>
            <a:picLocks noChangeAspect="1" noChangeArrowheads="1"/>
          </p:cNvPicPr>
          <p:nvPr/>
        </p:nvPicPr>
        <p:blipFill>
          <a:blip r:embed="rId3" cstate="print"/>
          <a:srcRect/>
          <a:stretch>
            <a:fillRect/>
          </a:stretch>
        </p:blipFill>
        <p:spPr bwMode="auto">
          <a:xfrm>
            <a:off x="8470746" y="5609456"/>
            <a:ext cx="673254" cy="111863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CAUSACIÓN Y ACREDITAMIENTO DE DIVIDENDOS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140</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179512" y="1412776"/>
            <a:ext cx="8462174" cy="769441"/>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Para la causación y acreditamiento en los dividendos, se establece en la  LISR el siguiente cálculo:</a:t>
            </a:r>
          </a:p>
        </p:txBody>
      </p:sp>
      <p:graphicFrame>
        <p:nvGraphicFramePr>
          <p:cNvPr id="4" name="3 Tabla"/>
          <p:cNvGraphicFramePr>
            <a:graphicFrameLocks noGrp="1"/>
          </p:cNvGraphicFramePr>
          <p:nvPr>
            <p:extLst>
              <p:ext uri="{D42A27DB-BD31-4B8C-83A1-F6EECF244321}">
                <p14:modId xmlns:p14="http://schemas.microsoft.com/office/powerpoint/2010/main" val="1093804600"/>
              </p:ext>
            </p:extLst>
          </p:nvPr>
        </p:nvGraphicFramePr>
        <p:xfrm>
          <a:off x="187050" y="2072149"/>
          <a:ext cx="8291235" cy="4009845"/>
        </p:xfrm>
        <a:graphic>
          <a:graphicData uri="http://schemas.openxmlformats.org/drawingml/2006/table">
            <a:tbl>
              <a:tblPr>
                <a:tableStyleId>{5C22544A-7EE6-4342-B048-85BDC9FD1C3A}</a:tableStyleId>
              </a:tblPr>
              <a:tblGrid>
                <a:gridCol w="2176409"/>
                <a:gridCol w="1091369"/>
                <a:gridCol w="493488"/>
                <a:gridCol w="759213"/>
                <a:gridCol w="759213"/>
                <a:gridCol w="1265355"/>
                <a:gridCol w="873094"/>
                <a:gridCol w="873094"/>
              </a:tblGrid>
              <a:tr h="189589">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gridSpan="2">
                  <a:txBody>
                    <a:bodyPr/>
                    <a:lstStyle/>
                    <a:p>
                      <a:pPr algn="ctr" fontAlgn="b"/>
                      <a:r>
                        <a:rPr lang="es-MX" sz="1000" u="none" strike="noStrike">
                          <a:effectLst/>
                        </a:rPr>
                        <a:t>Persona física</a:t>
                      </a:r>
                      <a:endParaRPr lang="es-MX" sz="1000" b="0" i="0" u="none" strike="noStrike">
                        <a:solidFill>
                          <a:srgbClr val="000000"/>
                        </a:solidFill>
                        <a:effectLst/>
                        <a:latin typeface="Calibri"/>
                      </a:endParaRPr>
                    </a:p>
                  </a:txBody>
                  <a:tcPr marL="0" marR="0" marT="0" marB="0" anchor="b">
                    <a:noFill/>
                  </a:tcPr>
                </a:tc>
                <a:tc hMerge="1">
                  <a:txBody>
                    <a:bodyPr/>
                    <a:lstStyle/>
                    <a:p>
                      <a:endParaRPr lang="es-MX"/>
                    </a:p>
                  </a:txBody>
                  <a:tcPr/>
                </a:tc>
              </a:tr>
              <a:tr h="189589">
                <a:tc>
                  <a:txBody>
                    <a:bodyPr/>
                    <a:lstStyle/>
                    <a:p>
                      <a:pPr algn="ctr" fontAlgn="b"/>
                      <a:r>
                        <a:rPr lang="es-MX" sz="1000" b="1" u="none" strike="noStrike" dirty="0">
                          <a:effectLst/>
                        </a:rPr>
                        <a:t>DIVIDENDOS PF</a:t>
                      </a:r>
                      <a:endParaRPr lang="es-MX" sz="1000" b="1"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ctr" fontAlgn="b"/>
                      <a:r>
                        <a:rPr lang="es-MX" sz="1000" b="1" u="none" strike="noStrike" dirty="0">
                          <a:effectLst/>
                        </a:rPr>
                        <a:t>2013</a:t>
                      </a:r>
                      <a:endParaRPr lang="es-MX" sz="1000" b="1" i="0" u="none" strike="noStrike" dirty="0">
                        <a:solidFill>
                          <a:srgbClr val="000000"/>
                        </a:solidFill>
                        <a:effectLst/>
                        <a:latin typeface="Calibri"/>
                      </a:endParaRPr>
                    </a:p>
                  </a:txBody>
                  <a:tcPr marL="0" marR="0" marT="0" marB="0" anchor="b">
                    <a:noFill/>
                  </a:tcPr>
                </a:tc>
                <a:tc>
                  <a:txBody>
                    <a:bodyPr/>
                    <a:lstStyle/>
                    <a:p>
                      <a:pPr algn="ctr" fontAlgn="b"/>
                      <a:r>
                        <a:rPr lang="es-MX" sz="1000" b="1" u="none" strike="noStrike" dirty="0">
                          <a:effectLst/>
                        </a:rPr>
                        <a:t>2014</a:t>
                      </a:r>
                      <a:endParaRPr lang="es-MX" sz="1000" b="1" i="0" u="none" strike="noStrike" dirty="0">
                        <a:solidFill>
                          <a:srgbClr val="000000"/>
                        </a:solidFill>
                        <a:effectLst/>
                        <a:latin typeface="Calibri"/>
                      </a:endParaRPr>
                    </a:p>
                  </a:txBody>
                  <a:tcPr marL="0" marR="0" marT="0" marB="0" anchor="b">
                    <a:noFill/>
                  </a:tcPr>
                </a:tc>
              </a:tr>
              <a:tr h="256817">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ctr" fontAlgn="b"/>
                      <a:r>
                        <a:rPr lang="es-MX" sz="1000" b="1" u="none" strike="noStrike" dirty="0">
                          <a:effectLst/>
                        </a:rPr>
                        <a:t>2013</a:t>
                      </a:r>
                      <a:endParaRPr lang="es-MX" sz="1000" b="1" i="0" u="none" strike="noStrike" dirty="0">
                        <a:solidFill>
                          <a:srgbClr val="000000"/>
                        </a:solidFill>
                        <a:effectLst/>
                        <a:latin typeface="Calibri"/>
                      </a:endParaRPr>
                    </a:p>
                  </a:txBody>
                  <a:tcPr marL="0" marR="0" marT="0" marB="0" anchor="b"/>
                </a:tc>
                <a:tc>
                  <a:txBody>
                    <a:bodyPr/>
                    <a:lstStyle/>
                    <a:p>
                      <a:pPr algn="l" fontAlgn="b"/>
                      <a:endParaRPr lang="es-MX" sz="1000" b="1" i="0" u="none" strike="noStrike" dirty="0">
                        <a:solidFill>
                          <a:srgbClr val="000000"/>
                        </a:solidFill>
                        <a:effectLst/>
                        <a:latin typeface="Calibri"/>
                      </a:endParaRPr>
                    </a:p>
                  </a:txBody>
                  <a:tcPr marL="0" marR="0" marT="0" marB="0" anchor="b"/>
                </a:tc>
                <a:tc>
                  <a:txBody>
                    <a:bodyPr/>
                    <a:lstStyle/>
                    <a:p>
                      <a:pPr algn="ctr" fontAlgn="b"/>
                      <a:r>
                        <a:rPr lang="es-MX" sz="1000" b="1" u="none" strike="noStrike" dirty="0">
                          <a:effectLst/>
                        </a:rPr>
                        <a:t>2014</a:t>
                      </a:r>
                      <a:endParaRPr lang="es-MX" sz="1000" b="1"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dirty="0">
                          <a:effectLst/>
                        </a:rPr>
                        <a:t>Ingresos x sueldos</a:t>
                      </a:r>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dirty="0">
                          <a:effectLst/>
                        </a:rPr>
                        <a:t>         1,274,201 </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smtClean="0">
                          <a:effectLst/>
                        </a:rPr>
                        <a:t>1,274,201</a:t>
                      </a:r>
                      <a:endParaRPr lang="es-MX" sz="1000" b="0" i="0" u="none" strike="noStrike" dirty="0">
                        <a:solidFill>
                          <a:srgbClr val="000000"/>
                        </a:solidFill>
                        <a:effectLst/>
                        <a:latin typeface="Calibri"/>
                      </a:endParaRPr>
                    </a:p>
                  </a:txBody>
                  <a:tcPr marL="0" marR="0" marT="0" marB="0" anchor="b"/>
                </a:tc>
              </a:tr>
              <a:tr h="379178">
                <a:tc>
                  <a:txBody>
                    <a:bodyPr/>
                    <a:lstStyle/>
                    <a:p>
                      <a:pPr algn="l" fontAlgn="b"/>
                      <a:r>
                        <a:rPr lang="es-MX" sz="1000" u="none" strike="noStrike" dirty="0">
                          <a:effectLst/>
                        </a:rPr>
                        <a:t>Monto del dividendo a pagar (neto)</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a:effectLst/>
                        </a:rPr>
                        <a:t>                1,000,000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a:effectLst/>
                        </a:rPr>
                        <a:t>     1,000,000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a:effectLst/>
                        </a:rPr>
                        <a:t>Dividendos</a:t>
                      </a:r>
                      <a:endParaRPr lang="es-MX" sz="1000" b="0" i="0" u="none" strike="noStrike">
                        <a:solidFill>
                          <a:srgbClr val="000000"/>
                        </a:solidFill>
                        <a:effectLst/>
                        <a:latin typeface="Calibri"/>
                      </a:endParaRPr>
                    </a:p>
                  </a:txBody>
                  <a:tcPr marL="0" marR="0" marT="0" marB="0" anchor="b"/>
                </a:tc>
                <a:tc>
                  <a:txBody>
                    <a:bodyPr/>
                    <a:lstStyle/>
                    <a:p>
                      <a:pPr algn="l" fontAlgn="b"/>
                      <a:r>
                        <a:rPr lang="es-MX" sz="1000" u="none" strike="noStrike" dirty="0">
                          <a:effectLst/>
                        </a:rPr>
                        <a:t>         1,428,571 </a:t>
                      </a:r>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dirty="0">
                          <a:effectLst/>
                        </a:rPr>
                        <a:t>         1,428,571 </a:t>
                      </a:r>
                      <a:endParaRPr lang="es-MX" sz="1000" b="0" i="0" u="none" strike="noStrike" dirty="0">
                        <a:solidFill>
                          <a:srgbClr val="000000"/>
                        </a:solidFill>
                        <a:effectLst/>
                        <a:latin typeface="Calibri"/>
                      </a:endParaRPr>
                    </a:p>
                  </a:txBody>
                  <a:tcPr marL="0" marR="0" marT="0" marB="0" anchor="b"/>
                </a:tc>
              </a:tr>
              <a:tr h="256817">
                <a:tc>
                  <a:txBody>
                    <a:bodyPr/>
                    <a:lstStyle/>
                    <a:p>
                      <a:pPr algn="l" fontAlgn="b"/>
                      <a:r>
                        <a:rPr lang="es-MX" sz="1000" u="none" strike="noStrike">
                          <a:effectLst/>
                        </a:rPr>
                        <a:t>(Por) Factor de piramidación</a:t>
                      </a:r>
                      <a:endParaRPr lang="es-MX" sz="1000" b="0" i="0" u="none" strike="noStrike">
                        <a:solidFill>
                          <a:srgbClr val="000000"/>
                        </a:solidFill>
                        <a:effectLst/>
                        <a:latin typeface="Calibri"/>
                      </a:endParaRPr>
                    </a:p>
                  </a:txBody>
                  <a:tcPr marL="0" marR="0" marT="0" marB="0" anchor="b"/>
                </a:tc>
                <a:tc>
                  <a:txBody>
                    <a:bodyPr/>
                    <a:lstStyle/>
                    <a:p>
                      <a:pPr algn="r" fontAlgn="b"/>
                      <a:r>
                        <a:rPr lang="es-MX" sz="1000" u="none" strike="noStrike">
                          <a:effectLst/>
                        </a:rPr>
                        <a:t>                      1.4286 </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a:effectLst/>
                        </a:rPr>
                        <a:t>           1.4286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r>
                        <a:rPr lang="es-MX" sz="1000" b="0" i="0" u="none" strike="noStrike" dirty="0" smtClean="0">
                          <a:solidFill>
                            <a:srgbClr val="000000"/>
                          </a:solidFill>
                          <a:effectLst/>
                          <a:latin typeface="Calibri"/>
                        </a:rPr>
                        <a:t>TOTAL DE INGRESOS</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b="0" i="0" u="none" strike="noStrike" dirty="0" smtClean="0">
                          <a:solidFill>
                            <a:srgbClr val="000000"/>
                          </a:solidFill>
                          <a:effectLst/>
                          <a:latin typeface="Calibri"/>
                        </a:rPr>
                        <a:t>2,702,772</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b="0" i="0" u="none" strike="noStrike" dirty="0" smtClean="0">
                          <a:solidFill>
                            <a:srgbClr val="000000"/>
                          </a:solidFill>
                          <a:effectLst/>
                          <a:latin typeface="Calibri"/>
                        </a:rPr>
                        <a:t>2,702,772</a:t>
                      </a:r>
                      <a:endParaRPr lang="es-MX" sz="1000" b="0" i="0" u="none" strike="noStrike" dirty="0">
                        <a:solidFill>
                          <a:srgbClr val="000000"/>
                        </a:solidFill>
                        <a:effectLst/>
                        <a:latin typeface="Calibri"/>
                      </a:endParaRPr>
                    </a:p>
                  </a:txBody>
                  <a:tcPr marL="0" marR="0" marT="0" marB="0" anchor="b"/>
                </a:tc>
              </a:tr>
              <a:tr h="310188">
                <a:tc>
                  <a:txBody>
                    <a:bodyPr/>
                    <a:lstStyle/>
                    <a:p>
                      <a:pPr algn="l" fontAlgn="b"/>
                      <a:r>
                        <a:rPr lang="es-MX" sz="1000" u="none" strike="noStrike">
                          <a:effectLst/>
                        </a:rPr>
                        <a:t>(Igual) Base gravable</a:t>
                      </a:r>
                      <a:endParaRPr lang="es-MX" sz="1000" b="0" i="0" u="none" strike="noStrike">
                        <a:solidFill>
                          <a:srgbClr val="000000"/>
                        </a:solidFill>
                        <a:effectLst/>
                        <a:latin typeface="Calibri"/>
                      </a:endParaRPr>
                    </a:p>
                  </a:txBody>
                  <a:tcPr marL="0" marR="0" marT="0" marB="0" anchor="b"/>
                </a:tc>
                <a:tc>
                  <a:txBody>
                    <a:bodyPr/>
                    <a:lstStyle/>
                    <a:p>
                      <a:pPr algn="r" fontAlgn="b"/>
                      <a:r>
                        <a:rPr lang="es-MX" sz="1000" u="none" strike="noStrike" dirty="0">
                          <a:effectLst/>
                        </a:rPr>
                        <a:t>                1,428,571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a:effectLst/>
                        </a:rPr>
                        <a:t>     1,428,571 </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endParaRPr lang="es-MX"/>
                    </a:p>
                  </a:txBody>
                  <a:tcPr marL="0" marR="0" marT="0" marB="0" anchor="b"/>
                </a:tc>
                <a:tc>
                  <a:txBody>
                    <a:bodyPr/>
                    <a:lstStyle/>
                    <a:p>
                      <a:endParaRPr lang="es-MX" dirty="0"/>
                    </a:p>
                  </a:txBody>
                  <a:tcPr marL="0" marR="0" marT="0" marB="0" anchor="b"/>
                </a:tc>
                <a:tc>
                  <a:txBody>
                    <a:bodyPr/>
                    <a:lstStyle/>
                    <a:p>
                      <a:endParaRPr lang="es-MX"/>
                    </a:p>
                  </a:txBody>
                  <a:tcPr marL="0" marR="0" marT="0" marB="0" anchor="b"/>
                </a:tc>
              </a:tr>
              <a:tr h="256817">
                <a:tc>
                  <a:txBody>
                    <a:bodyPr/>
                    <a:lstStyle/>
                    <a:p>
                      <a:pPr algn="l" fontAlgn="b"/>
                      <a:r>
                        <a:rPr lang="es-MX" sz="1000" u="none" strike="noStrike">
                          <a:effectLst/>
                        </a:rPr>
                        <a:t>(Por) Tasa de ISR</a:t>
                      </a:r>
                      <a:endParaRPr lang="es-MX" sz="1000" b="0" i="0" u="none" strike="noStrike">
                        <a:solidFill>
                          <a:srgbClr val="000000"/>
                        </a:solidFill>
                        <a:effectLst/>
                        <a:latin typeface="Calibri"/>
                      </a:endParaRPr>
                    </a:p>
                  </a:txBody>
                  <a:tcPr marL="0" marR="0" marT="0" marB="0" anchor="b"/>
                </a:tc>
                <a:tc>
                  <a:txBody>
                    <a:bodyPr/>
                    <a:lstStyle/>
                    <a:p>
                      <a:pPr algn="r" fontAlgn="b"/>
                      <a:r>
                        <a:rPr lang="es-MX" sz="1000" u="none" strike="noStrike" dirty="0">
                          <a:effectLst/>
                        </a:rPr>
                        <a:t>30%</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a:effectLst/>
                        </a:rPr>
                        <a:t>30%</a:t>
                      </a:r>
                      <a:endParaRPr lang="es-MX" sz="1000" b="0" i="0" u="none" strike="noStrike" dirty="0">
                        <a:solidFill>
                          <a:srgbClr val="000000"/>
                        </a:solidFill>
                        <a:effectLst/>
                        <a:latin typeface="Calibri"/>
                      </a:endParaRPr>
                    </a:p>
                  </a:txBody>
                  <a:tcPr marL="0" marR="0" marT="0" marB="0"/>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r>
                        <a:rPr lang="es-MX" sz="1000" u="none" strike="noStrike" dirty="0">
                          <a:effectLst/>
                        </a:rPr>
                        <a:t>ISR a cargo</a:t>
                      </a:r>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dirty="0">
                          <a:effectLst/>
                        </a:rPr>
                        <a:t>            766,682 </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smtClean="0">
                          <a:effectLst/>
                        </a:rPr>
                        <a:t>839,793</a:t>
                      </a:r>
                    </a:p>
                  </a:txBody>
                  <a:tcPr marL="0" marR="0" marT="0" marB="0" anchor="b"/>
                </a:tc>
              </a:tr>
              <a:tr h="256817">
                <a:tc>
                  <a:txBody>
                    <a:bodyPr/>
                    <a:lstStyle/>
                    <a:p>
                      <a:pPr algn="l" fontAlgn="b"/>
                      <a:r>
                        <a:rPr lang="es-MX" sz="1000" u="none" strike="noStrike" dirty="0">
                          <a:effectLst/>
                        </a:rPr>
                        <a:t>ISR por dividendos</a:t>
                      </a:r>
                      <a:endParaRPr lang="es-MX" sz="1000" b="0" i="0" u="none" strike="noStrike" dirty="0">
                        <a:solidFill>
                          <a:srgbClr val="000000"/>
                        </a:solidFill>
                        <a:effectLst/>
                        <a:latin typeface="Calibri"/>
                      </a:endParaRPr>
                    </a:p>
                  </a:txBody>
                  <a:tcPr marL="0" marR="0" marT="0" marB="0" anchor="b">
                    <a:noFill/>
                  </a:tcPr>
                </a:tc>
                <a:tc>
                  <a:txBody>
                    <a:bodyPr/>
                    <a:lstStyle/>
                    <a:p>
                      <a:pPr algn="r" fontAlgn="b"/>
                      <a:r>
                        <a:rPr lang="es-MX" sz="1000" u="none" strike="noStrike" dirty="0">
                          <a:effectLst/>
                        </a:rPr>
                        <a:t>                    428,571 </a:t>
                      </a:r>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r" fontAlgn="b"/>
                      <a:r>
                        <a:rPr lang="es-MX" sz="1000" u="none" strike="noStrike" dirty="0">
                          <a:effectLst/>
                        </a:rPr>
                        <a:t>        428,571 </a:t>
                      </a:r>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r>
                        <a:rPr lang="es-MX" sz="1000" u="none" strike="noStrike" dirty="0">
                          <a:effectLst/>
                        </a:rPr>
                        <a:t>ISR acreditable</a:t>
                      </a:r>
                      <a:endParaRPr lang="es-MX" sz="1000" b="0" i="0" u="none" strike="noStrike" dirty="0">
                        <a:solidFill>
                          <a:srgbClr val="000000"/>
                        </a:solidFill>
                        <a:effectLst/>
                        <a:latin typeface="Calibri"/>
                      </a:endParaRPr>
                    </a:p>
                  </a:txBody>
                  <a:tcPr marL="0" marR="0" marT="0" marB="0" anchor="b">
                    <a:noFill/>
                  </a:tcPr>
                </a:tc>
                <a:tc>
                  <a:txBody>
                    <a:bodyPr/>
                    <a:lstStyle/>
                    <a:p>
                      <a:pPr algn="l" fontAlgn="b"/>
                      <a:r>
                        <a:rPr lang="es-MX" sz="1000" u="none" strike="noStrike" dirty="0">
                          <a:effectLst/>
                        </a:rPr>
                        <a:t>            428,571 </a:t>
                      </a:r>
                      <a:endParaRPr lang="es-MX" sz="1000" b="0" i="0" u="none" strike="noStrike" dirty="0">
                        <a:solidFill>
                          <a:srgbClr val="000000"/>
                        </a:solidFill>
                        <a:effectLst/>
                        <a:latin typeface="Calibri"/>
                      </a:endParaRPr>
                    </a:p>
                  </a:txBody>
                  <a:tcPr marL="0" marR="0" marT="0" marB="0" anchor="b">
                    <a:noFill/>
                  </a:tcPr>
                </a:tc>
                <a:tc>
                  <a:txBody>
                    <a:bodyPr/>
                    <a:lstStyle/>
                    <a:p>
                      <a:pPr algn="l" fontAlgn="b"/>
                      <a:r>
                        <a:rPr lang="es-MX" sz="1000" u="none" strike="noStrike" dirty="0">
                          <a:effectLst/>
                        </a:rPr>
                        <a:t>            428,571 </a:t>
                      </a:r>
                      <a:endParaRPr lang="es-MX" sz="1000" b="0" i="0" u="none" strike="noStrike" dirty="0">
                        <a:solidFill>
                          <a:srgbClr val="000000"/>
                        </a:solidFill>
                        <a:effectLst/>
                        <a:latin typeface="Calibri"/>
                      </a:endParaRPr>
                    </a:p>
                  </a:txBody>
                  <a:tcPr marL="0" marR="0" marT="0" marB="0" anchor="b">
                    <a:noFill/>
                  </a:tcPr>
                </a:tc>
              </a:tr>
              <a:tr h="256817">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a:effectLst/>
                        </a:rPr>
                        <a:t>ISR por pagar</a:t>
                      </a:r>
                      <a:endParaRPr lang="es-MX" sz="1000" b="0" i="0" u="none" strike="noStrike">
                        <a:solidFill>
                          <a:srgbClr val="000000"/>
                        </a:solidFill>
                        <a:effectLst/>
                        <a:latin typeface="Calibri"/>
                      </a:endParaRPr>
                    </a:p>
                  </a:txBody>
                  <a:tcPr marL="0" marR="0" marT="0" marB="0" anchor="b"/>
                </a:tc>
                <a:tc>
                  <a:txBody>
                    <a:bodyPr/>
                    <a:lstStyle/>
                    <a:p>
                      <a:pPr algn="l" fontAlgn="b"/>
                      <a:r>
                        <a:rPr lang="es-MX" sz="1000" u="none" strike="noStrike" dirty="0">
                          <a:effectLst/>
                        </a:rPr>
                        <a:t>            338,111 </a:t>
                      </a:r>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smtClean="0">
                          <a:effectLst/>
                        </a:rPr>
                        <a:t>411,222</a:t>
                      </a:r>
                      <a:endParaRPr lang="es-MX" sz="1000" b="0" i="0" u="none" strike="noStrike" dirty="0">
                        <a:solidFill>
                          <a:srgbClr val="000000"/>
                        </a:solidFill>
                        <a:effectLst/>
                        <a:latin typeface="Calibri"/>
                      </a:endParaRPr>
                    </a:p>
                  </a:txBody>
                  <a:tcPr marL="0" marR="0" marT="0" marB="0" anchor="b"/>
                </a:tc>
              </a:tr>
              <a:tr h="379178">
                <a:tc>
                  <a:txBody>
                    <a:bodyPr/>
                    <a:lstStyle/>
                    <a:p>
                      <a:pPr algn="l" fontAlgn="b"/>
                      <a:r>
                        <a:rPr lang="es-MX" sz="1000" u="none" strike="noStrike" dirty="0">
                          <a:effectLst/>
                        </a:rPr>
                        <a:t>(Entre) factor de </a:t>
                      </a:r>
                      <a:r>
                        <a:rPr lang="es-MX" sz="1000" u="none" strike="noStrike" dirty="0" err="1">
                          <a:effectLst/>
                        </a:rPr>
                        <a:t>piramidación</a:t>
                      </a:r>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a:effectLst/>
                        </a:rPr>
                        <a:t>                      0.4286 </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r" fontAlgn="b"/>
                      <a:r>
                        <a:rPr lang="es-MX" sz="1000" u="none" strike="noStrike" dirty="0">
                          <a:effectLst/>
                        </a:rPr>
                        <a:t>           0.4286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dirty="0">
                          <a:effectLst/>
                        </a:rPr>
                        <a:t>Diferencia</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r" fontAlgn="b"/>
                      <a:r>
                        <a:rPr lang="es-MX" sz="1000" u="none" strike="noStrike" dirty="0">
                          <a:effectLst/>
                        </a:rPr>
                        <a:t>            </a:t>
                      </a:r>
                      <a:r>
                        <a:rPr lang="es-MX" sz="1000" u="none" strike="noStrike" dirty="0" smtClean="0">
                          <a:effectLst/>
                        </a:rPr>
                        <a:t>73,111</a:t>
                      </a:r>
                      <a:endParaRPr lang="es-MX" sz="1000" b="0" i="0" u="none" strike="noStrike" dirty="0">
                        <a:solidFill>
                          <a:srgbClr val="000000"/>
                        </a:solidFill>
                        <a:effectLst/>
                        <a:latin typeface="Calibri"/>
                      </a:endParaRPr>
                    </a:p>
                  </a:txBody>
                  <a:tcPr marL="0" marR="0" marT="0" marB="0" anchor="b"/>
                </a:tc>
              </a:tr>
              <a:tr h="385226">
                <a:tc>
                  <a:txBody>
                    <a:bodyPr/>
                    <a:lstStyle/>
                    <a:p>
                      <a:pPr algn="l" fontAlgn="b"/>
                      <a:r>
                        <a:rPr lang="es-MX" sz="1000" u="none" strike="noStrike">
                          <a:effectLst/>
                        </a:rPr>
                        <a:t>(Igual) Dividendo correspondiente a ISR acreditado [Disminuye a la Ufin]</a:t>
                      </a:r>
                      <a:endParaRPr lang="es-MX" sz="1000" b="0" i="0" u="none" strike="noStrike">
                        <a:solidFill>
                          <a:srgbClr val="000000"/>
                        </a:solidFill>
                        <a:effectLst/>
                        <a:latin typeface="Calibri"/>
                      </a:endParaRPr>
                    </a:p>
                  </a:txBody>
                  <a:tcPr marL="0" marR="0" marT="0" marB="0" anchor="b"/>
                </a:tc>
                <a:tc>
                  <a:txBody>
                    <a:bodyPr/>
                    <a:lstStyle/>
                    <a:p>
                      <a:pPr algn="l" fontAlgn="b"/>
                      <a:r>
                        <a:rPr lang="es-MX" sz="1000" u="none" strike="noStrike">
                          <a:effectLst/>
                        </a:rPr>
                        <a:t>                1,000,001 </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r" fontAlgn="b"/>
                      <a:r>
                        <a:rPr lang="es-MX" sz="1000" u="none" strike="noStrike" dirty="0">
                          <a:effectLst/>
                        </a:rPr>
                        <a:t>     1,000,001 </a:t>
                      </a:r>
                      <a:endParaRPr lang="es-MX" sz="1000" b="0" i="0" u="none" strike="noStrike" dirty="0">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r>
                        <a:rPr lang="es-MX" sz="1000" b="1" i="0" u="none" strike="noStrike" dirty="0" smtClean="0">
                          <a:solidFill>
                            <a:srgbClr val="000000"/>
                          </a:solidFill>
                          <a:effectLst/>
                          <a:latin typeface="Calibri"/>
                        </a:rPr>
                        <a:t>TASA EFECTIVA</a:t>
                      </a:r>
                      <a:endParaRPr lang="es-MX" sz="1000" b="1" i="0" u="none" strike="noStrike" dirty="0">
                        <a:solidFill>
                          <a:srgbClr val="000000"/>
                        </a:solidFill>
                        <a:effectLst/>
                        <a:latin typeface="Calibri"/>
                      </a:endParaRPr>
                    </a:p>
                  </a:txBody>
                  <a:tcPr marL="0" marR="0" marT="0" marB="0" anchor="b"/>
                </a:tc>
                <a:tc>
                  <a:txBody>
                    <a:bodyPr/>
                    <a:lstStyle/>
                    <a:p>
                      <a:pPr algn="r" fontAlgn="b"/>
                      <a:r>
                        <a:rPr lang="es-MX" sz="1000" b="1" i="0" u="none" strike="noStrike" dirty="0" smtClean="0">
                          <a:solidFill>
                            <a:srgbClr val="000000"/>
                          </a:solidFill>
                          <a:effectLst/>
                          <a:latin typeface="Calibri"/>
                        </a:rPr>
                        <a:t>28.36%</a:t>
                      </a:r>
                      <a:endParaRPr lang="es-MX" sz="1000" b="1" i="0" u="none" strike="noStrike" dirty="0">
                        <a:solidFill>
                          <a:srgbClr val="000000"/>
                        </a:solidFill>
                        <a:effectLst/>
                        <a:latin typeface="Calibri"/>
                      </a:endParaRPr>
                    </a:p>
                  </a:txBody>
                  <a:tcPr marL="0" marR="0" marT="0" marB="0" anchor="b"/>
                </a:tc>
                <a:tc>
                  <a:txBody>
                    <a:bodyPr/>
                    <a:lstStyle/>
                    <a:p>
                      <a:pPr algn="r" fontAlgn="b"/>
                      <a:r>
                        <a:rPr lang="es-MX" sz="1000" b="1" i="0" u="none" strike="noStrike" dirty="0" smtClean="0">
                          <a:solidFill>
                            <a:srgbClr val="000000"/>
                          </a:solidFill>
                          <a:effectLst/>
                          <a:latin typeface="Calibri"/>
                        </a:rPr>
                        <a:t>31.07%</a:t>
                      </a:r>
                      <a:endParaRPr lang="es-MX" sz="1000" b="1" i="0" u="none" strike="noStrike" dirty="0">
                        <a:solidFill>
                          <a:srgbClr val="000000"/>
                        </a:solidFill>
                        <a:effectLst/>
                        <a:latin typeface="Calibri"/>
                      </a:endParaRPr>
                    </a:p>
                  </a:txBody>
                  <a:tcPr marL="0" marR="0" marT="0" marB="0" anchor="b"/>
                </a:tc>
              </a:tr>
              <a:tr h="189589">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r>
              <a:tr h="256817">
                <a:tc>
                  <a:txBody>
                    <a:bodyPr/>
                    <a:lstStyle/>
                    <a:p>
                      <a:pPr algn="l" fontAlgn="b"/>
                      <a:r>
                        <a:rPr lang="es-MX" sz="1000" u="none" strike="noStrike">
                          <a:effectLst/>
                        </a:rPr>
                        <a:t>Importe base para 10% Dividendo</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dirty="0">
                        <a:solidFill>
                          <a:srgbClr val="000000"/>
                        </a:solidFill>
                        <a:effectLst/>
                        <a:latin typeface="Calibri"/>
                      </a:endParaRPr>
                    </a:p>
                  </a:txBody>
                  <a:tcPr marL="0" marR="0" marT="0" marB="0" anchor="b"/>
                </a:tc>
                <a:tc>
                  <a:txBody>
                    <a:bodyPr/>
                    <a:lstStyle/>
                    <a:p>
                      <a:pPr algn="l" fontAlgn="b"/>
                      <a:r>
                        <a:rPr lang="es-MX" sz="1000" u="none" strike="noStrike">
                          <a:effectLst/>
                        </a:rPr>
                        <a:t>        100,000 </a:t>
                      </a:r>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c>
                  <a:txBody>
                    <a:bodyPr/>
                    <a:lstStyle/>
                    <a:p>
                      <a:pPr algn="l" fontAlgn="b"/>
                      <a:endParaRPr lang="es-MX" sz="1000" b="0" i="0" u="none" strike="noStrike">
                        <a:solidFill>
                          <a:srgbClr val="000000"/>
                        </a:solidFill>
                        <a:effectLst/>
                        <a:latin typeface="Calibri"/>
                      </a:endParaRPr>
                    </a:p>
                  </a:txBody>
                  <a:tcPr marL="0" marR="0" marT="0" marB="0" anchor="b"/>
                </a:tc>
              </a:tr>
              <a:tr h="256817">
                <a:tc>
                  <a:txBody>
                    <a:bodyPr/>
                    <a:lstStyle/>
                    <a:p>
                      <a:pPr algn="l" fontAlgn="b"/>
                      <a:r>
                        <a:rPr lang="es-MX" sz="1000" u="none" strike="noStrike" dirty="0">
                          <a:effectLst/>
                        </a:rPr>
                        <a:t>Total ISR causado</a:t>
                      </a:r>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r>
                        <a:rPr lang="es-MX" sz="1000" u="none" strike="noStrike">
                          <a:effectLst/>
                        </a:rPr>
                        <a:t>        528,571 </a:t>
                      </a:r>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r>
              <a:tr h="189589">
                <a:tc gridSpan="2">
                  <a:txBody>
                    <a:bodyPr/>
                    <a:lstStyle/>
                    <a:p>
                      <a:pPr algn="l" fontAlgn="b"/>
                      <a:r>
                        <a:rPr lang="es-MX" sz="1000" u="none" strike="noStrike" dirty="0">
                          <a:effectLst/>
                        </a:rPr>
                        <a:t>Proporción de ISR causado sobre dividendo</a:t>
                      </a:r>
                      <a:endParaRPr lang="es-MX" sz="1000" b="0" i="0" u="none" strike="noStrike" dirty="0">
                        <a:solidFill>
                          <a:srgbClr val="000000"/>
                        </a:solidFill>
                        <a:effectLst/>
                        <a:latin typeface="Calibri"/>
                      </a:endParaRPr>
                    </a:p>
                  </a:txBody>
                  <a:tcPr marL="0" marR="0" marT="0" marB="0" anchor="b">
                    <a:noFill/>
                  </a:tcPr>
                </a:tc>
                <a:tc hMerge="1">
                  <a:txBody>
                    <a:bodyPr/>
                    <a:lstStyle/>
                    <a:p>
                      <a:endParaRPr lang="es-MX"/>
                    </a:p>
                  </a:txBody>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r" fontAlgn="b"/>
                      <a:r>
                        <a:rPr lang="es-MX" sz="1000" u="none" strike="noStrike" dirty="0">
                          <a:effectLst/>
                        </a:rPr>
                        <a:t>37%</a:t>
                      </a:r>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c>
                  <a:txBody>
                    <a:bodyPr/>
                    <a:lstStyle/>
                    <a:p>
                      <a:pPr algn="l" fontAlgn="b"/>
                      <a:endParaRPr lang="es-MX" sz="1000" b="0" i="0" u="none" strike="noStrike">
                        <a:solidFill>
                          <a:srgbClr val="000000"/>
                        </a:solidFill>
                        <a:effectLst/>
                        <a:latin typeface="Calibri"/>
                      </a:endParaRPr>
                    </a:p>
                  </a:txBody>
                  <a:tcPr marL="0" marR="0" marT="0" marB="0" anchor="b">
                    <a:noFill/>
                  </a:tcPr>
                </a:tc>
                <a:tc>
                  <a:txBody>
                    <a:bodyPr/>
                    <a:lstStyle/>
                    <a:p>
                      <a:pPr algn="l" fontAlgn="b"/>
                      <a:endParaRPr lang="es-MX" sz="1000" b="0" i="0" u="none" strike="noStrike" dirty="0">
                        <a:solidFill>
                          <a:srgbClr val="000000"/>
                        </a:solidFill>
                        <a:effectLst/>
                        <a:latin typeface="Calibri"/>
                      </a:endParaRPr>
                    </a:p>
                  </a:txBody>
                  <a:tcPr marL="0" marR="0" marT="0" marB="0" anchor="b">
                    <a:noFill/>
                  </a:tcPr>
                </a:tc>
              </a:tr>
            </a:tbl>
          </a:graphicData>
        </a:graphic>
      </p:graphicFrame>
      <p:cxnSp>
        <p:nvCxnSpPr>
          <p:cNvPr id="10" name="2 Conector recto de flecha"/>
          <p:cNvCxnSpPr/>
          <p:nvPr/>
        </p:nvCxnSpPr>
        <p:spPr>
          <a:xfrm flipV="1">
            <a:off x="4716016" y="4077072"/>
            <a:ext cx="3096344"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13</a:t>
            </a:fld>
            <a:endParaRPr lang="es-MX"/>
          </a:p>
        </p:txBody>
      </p:sp>
      <p:pic>
        <p:nvPicPr>
          <p:cNvPr id="3" name="Picture 11"/>
          <p:cNvPicPr>
            <a:picLocks noChangeAspect="1" noChangeArrowheads="1"/>
          </p:cNvPicPr>
          <p:nvPr/>
        </p:nvPicPr>
        <p:blipFill>
          <a:blip r:embed="rId3" cstate="print"/>
          <a:srcRect/>
          <a:stretch>
            <a:fillRect/>
          </a:stretch>
        </p:blipFill>
        <p:spPr bwMode="auto">
          <a:xfrm>
            <a:off x="8470746" y="5609456"/>
            <a:ext cx="673254" cy="111863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rgbClr val="297FD5">
                    <a:lumMod val="75000"/>
                  </a:srgbClr>
                </a:solidFill>
                <a:latin typeface="Calibri" pitchFamily="34" charset="0"/>
                <a:cs typeface="Arial" pitchFamily="34" charset="0"/>
              </a:rPr>
              <a:t>CAUSACIÓN Y ACREDITAMIENTO DE DIVIDENDOS</a:t>
            </a:r>
          </a:p>
          <a:p>
            <a:pPr defTabSz="820738" eaLnBrk="0" hangingPunct="0"/>
            <a:r>
              <a:rPr lang="es-MX" sz="2400" b="1" dirty="0" smtClean="0">
                <a:solidFill>
                  <a:srgbClr val="297FD5">
                    <a:lumMod val="75000"/>
                  </a:srgbClr>
                </a:solidFill>
                <a:latin typeface="Calibri" pitchFamily="34" charset="0"/>
                <a:cs typeface="Arial" pitchFamily="34" charset="0"/>
              </a:rPr>
              <a:t>							                         </a:t>
            </a:r>
            <a:r>
              <a:rPr lang="es-ES" sz="2400" b="1" dirty="0" smtClean="0">
                <a:solidFill>
                  <a:srgbClr val="297FD5">
                    <a:lumMod val="75000"/>
                  </a:srgbClr>
                </a:solidFill>
                <a:latin typeface="Calibri" pitchFamily="34" charset="0"/>
                <a:cs typeface="Arial" pitchFamily="34" charset="0"/>
              </a:rPr>
              <a:t>Art. 140</a:t>
            </a:r>
            <a:endParaRPr lang="es-MX" sz="2400" b="1" dirty="0">
              <a:solidFill>
                <a:srgbClr val="297FD5">
                  <a:lumMod val="75000"/>
                </a:srgbClr>
              </a:solidFill>
              <a:latin typeface="Calibri" pitchFamily="34" charset="0"/>
              <a:cs typeface="Arial" pitchFamily="34" charset="0"/>
            </a:endParaRPr>
          </a:p>
        </p:txBody>
      </p:sp>
      <p:sp>
        <p:nvSpPr>
          <p:cNvPr id="9" name="8 CuadroTexto"/>
          <p:cNvSpPr txBox="1"/>
          <p:nvPr/>
        </p:nvSpPr>
        <p:spPr>
          <a:xfrm>
            <a:off x="272446" y="1765843"/>
            <a:ext cx="8462174" cy="3139321"/>
          </a:xfrm>
          <a:prstGeom prst="rect">
            <a:avLst/>
          </a:prstGeom>
          <a:noFill/>
        </p:spPr>
        <p:txBody>
          <a:bodyPr wrap="square" rtlCol="0">
            <a:spAutoFit/>
          </a:bodyPr>
          <a:lstStyle/>
          <a:p>
            <a:pPr algn="just"/>
            <a:r>
              <a:rPr lang="es-MX" sz="2200" b="1" dirty="0" smtClean="0">
                <a:solidFill>
                  <a:srgbClr val="297FD5">
                    <a:lumMod val="75000"/>
                  </a:srgbClr>
                </a:solidFill>
                <a:latin typeface="Calibri" pitchFamily="34" charset="0"/>
                <a:cs typeface="Calibri" pitchFamily="34" charset="0"/>
              </a:rPr>
              <a:t>Se establece un 10% sobre dividendos. Señala la nueva Ley la obligación de RETENER a las Personas Morales que distribuyan dividendos a Residentes en México o en el extranjero. El impuesto se causará y será definitivo. No será acreditable.</a:t>
            </a:r>
          </a:p>
          <a:p>
            <a:pPr algn="just"/>
            <a:endParaRPr lang="es-MX" sz="2200" b="1" dirty="0">
              <a:solidFill>
                <a:srgbClr val="297FD5">
                  <a:lumMod val="75000"/>
                </a:srgbClr>
              </a:solidFill>
              <a:latin typeface="Calibri" pitchFamily="34" charset="0"/>
              <a:cs typeface="Calibri" pitchFamily="34" charset="0"/>
            </a:endParaRPr>
          </a:p>
          <a:p>
            <a:pPr algn="just"/>
            <a:r>
              <a:rPr lang="es-MX" sz="2200" b="1" dirty="0" smtClean="0">
                <a:solidFill>
                  <a:srgbClr val="297FD5">
                    <a:lumMod val="75000"/>
                  </a:srgbClr>
                </a:solidFill>
                <a:latin typeface="Calibri" pitchFamily="34" charset="0"/>
                <a:cs typeface="Calibri" pitchFamily="34" charset="0"/>
              </a:rPr>
              <a:t>El impuesto se retendrá  y se pagará conjuntamente con el pago del período en que se distribuya el dividendo.</a:t>
            </a:r>
          </a:p>
          <a:p>
            <a:pPr algn="just"/>
            <a:endParaRPr lang="es-MX" sz="2200" b="1" dirty="0">
              <a:solidFill>
                <a:srgbClr val="297FD5">
                  <a:lumMod val="75000"/>
                </a:srgbClr>
              </a:solidFill>
              <a:latin typeface="Calibri" pitchFamily="34" charset="0"/>
              <a:cs typeface="Calibri" pitchFamily="34" charset="0"/>
            </a:endParaRPr>
          </a:p>
          <a:p>
            <a:pPr algn="just"/>
            <a:endParaRPr lang="es-MX" sz="2200" b="1" dirty="0" smtClean="0">
              <a:solidFill>
                <a:srgbClr val="297FD5">
                  <a:lumMod val="75000"/>
                </a:srgbClr>
              </a:solidFill>
              <a:latin typeface="Calibri" pitchFamily="34" charset="0"/>
              <a:cs typeface="Calibri" pitchFamily="34" charset="0"/>
            </a:endParaRPr>
          </a:p>
        </p:txBody>
      </p:sp>
      <p:cxnSp>
        <p:nvCxnSpPr>
          <p:cNvPr id="10" name="2 Conector recto de flecha"/>
          <p:cNvCxnSpPr/>
          <p:nvPr/>
        </p:nvCxnSpPr>
        <p:spPr>
          <a:xfrm flipV="1">
            <a:off x="4572000" y="7317432"/>
            <a:ext cx="30243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13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14</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293069" y="5650150"/>
            <a:ext cx="743427" cy="1235234"/>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NUEVOS SUPUESTOS DE DIVIDENDOS</a:t>
            </a:r>
          </a:p>
          <a:p>
            <a:pPr defTabSz="820738" eaLnBrk="0" hangingPunct="0"/>
            <a:r>
              <a:rPr lang="es-MX" sz="2400" b="1" dirty="0">
                <a:solidFill>
                  <a:schemeClr val="accent2">
                    <a:lumMod val="75000"/>
                  </a:schemeClr>
                </a:solidFill>
                <a:latin typeface="Calibri" pitchFamily="34" charset="0"/>
                <a:cs typeface="Arial" pitchFamily="34" charset="0"/>
              </a:rPr>
              <a:t> </a:t>
            </a:r>
            <a:r>
              <a:rPr lang="es-MX" sz="2400" b="1" dirty="0" smtClean="0">
                <a:solidFill>
                  <a:schemeClr val="accent2">
                    <a:lumMod val="75000"/>
                  </a:schemeClr>
                </a:solidFill>
                <a:latin typeface="Calibri" pitchFamily="34" charset="0"/>
                <a:cs typeface="Arial" pitchFamily="34" charset="0"/>
              </a:rPr>
              <a:t>                                                                            			Art. 11</a:t>
            </a:r>
          </a:p>
        </p:txBody>
      </p:sp>
      <p:sp>
        <p:nvSpPr>
          <p:cNvPr id="7" name="6 CuadroTexto"/>
          <p:cNvSpPr txBox="1"/>
          <p:nvPr/>
        </p:nvSpPr>
        <p:spPr>
          <a:xfrm>
            <a:off x="0" y="1142984"/>
            <a:ext cx="7929618" cy="430887"/>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Nuevos supuestos de dividendos</a:t>
            </a:r>
          </a:p>
        </p:txBody>
      </p:sp>
      <p:sp>
        <p:nvSpPr>
          <p:cNvPr id="9" name="8 CuadroTexto"/>
          <p:cNvSpPr txBox="1"/>
          <p:nvPr/>
        </p:nvSpPr>
        <p:spPr>
          <a:xfrm>
            <a:off x="214282" y="1643050"/>
            <a:ext cx="8390166" cy="5170646"/>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Podrán ser considerados dividendos los pagos de intereses a </a:t>
            </a:r>
            <a:r>
              <a:rPr lang="es-MX" sz="2200" b="1" dirty="0">
                <a:solidFill>
                  <a:schemeClr val="accent2">
                    <a:lumMod val="75000"/>
                  </a:schemeClr>
                </a:solidFill>
                <a:latin typeface="Calibri" pitchFamily="34" charset="0"/>
                <a:cs typeface="Calibri" pitchFamily="34" charset="0"/>
              </a:rPr>
              <a:t>p</a:t>
            </a:r>
            <a:r>
              <a:rPr lang="es-MX" sz="2200" b="1" dirty="0" smtClean="0">
                <a:solidFill>
                  <a:schemeClr val="accent2">
                    <a:lumMod val="75000"/>
                  </a:schemeClr>
                </a:solidFill>
                <a:latin typeface="Calibri" pitchFamily="34" charset="0"/>
                <a:cs typeface="Calibri" pitchFamily="34" charset="0"/>
              </a:rPr>
              <a:t>ersonas morales y a establecimientos permanentes que sean partes relacionadas cuando:</a:t>
            </a:r>
          </a:p>
          <a:p>
            <a:pPr algn="just"/>
            <a:endParaRPr lang="es-MX" sz="2200" b="1" dirty="0" smtClean="0">
              <a:solidFill>
                <a:schemeClr val="accent2">
                  <a:lumMod val="75000"/>
                </a:schemeClr>
              </a:solidFill>
              <a:latin typeface="Calibri" pitchFamily="34" charset="0"/>
              <a:cs typeface="Calibri" pitchFamily="34" charset="0"/>
            </a:endParaRPr>
          </a:p>
          <a:p>
            <a:pPr lvl="1" algn="just">
              <a:buFont typeface="Wingdings" pitchFamily="2" charset="2"/>
              <a:buChar char="v"/>
            </a:pPr>
            <a:r>
              <a:rPr lang="es-MX" sz="2200" b="1" dirty="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El deudor formule por escrito promesa incondicional de pago parcial o total del crédito, a una fecha determinable en cualquier momento por el acreedor.</a:t>
            </a:r>
            <a:endParaRPr lang="es-MX" sz="2200" b="1" dirty="0">
              <a:solidFill>
                <a:schemeClr val="accent2">
                  <a:lumMod val="75000"/>
                </a:schemeClr>
              </a:solidFill>
              <a:latin typeface="Calibri" pitchFamily="34" charset="0"/>
              <a:cs typeface="Calibri" pitchFamily="34" charset="0"/>
            </a:endParaRPr>
          </a:p>
          <a:p>
            <a:pPr lvl="1"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Intereses no sean deducibles</a:t>
            </a:r>
          </a:p>
          <a:p>
            <a:pPr lvl="1"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Cuando incumpla el deudor, el acreedor obtenga 	derecho a intervenir en la administración  o la dirección</a:t>
            </a:r>
          </a:p>
          <a:p>
            <a:pPr lvl="1"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Los intereses estén condicionados a la obtención de utilidades o que su monto se fije con base en dichas utilidades.</a:t>
            </a:r>
          </a:p>
          <a:p>
            <a:pPr lvl="1"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Los intereses provengan de créditos respaldados (Back </a:t>
            </a:r>
            <a:r>
              <a:rPr lang="es-MX" sz="2200" b="1" dirty="0" err="1" smtClean="0">
                <a:solidFill>
                  <a:schemeClr val="accent2">
                    <a:lumMod val="75000"/>
                  </a:schemeClr>
                </a:solidFill>
                <a:latin typeface="Calibri" pitchFamily="34" charset="0"/>
                <a:cs typeface="Calibri" pitchFamily="34" charset="0"/>
              </a:rPr>
              <a:t>to</a:t>
            </a:r>
            <a:r>
              <a:rPr lang="es-MX" sz="2200" b="1" dirty="0" smtClean="0">
                <a:solidFill>
                  <a:schemeClr val="accent2">
                    <a:lumMod val="75000"/>
                  </a:schemeClr>
                </a:solidFill>
                <a:latin typeface="Calibri" pitchFamily="34" charset="0"/>
                <a:cs typeface="Calibri" pitchFamily="34" charset="0"/>
              </a:rPr>
              <a:t> back) aunque provengan de instituciones financieras residentes en el país o del extranjero.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15</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293069" y="5650150"/>
            <a:ext cx="743427" cy="1235234"/>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CAUSACION DEL NUEVO IMPUESTO A LOS DIVIDENDOS</a:t>
            </a:r>
          </a:p>
          <a:p>
            <a:pPr defTabSz="820738" eaLnBrk="0" hangingPunct="0"/>
            <a:r>
              <a:rPr lang="es-MX" sz="2400" b="1" dirty="0">
                <a:solidFill>
                  <a:schemeClr val="accent2">
                    <a:lumMod val="75000"/>
                  </a:schemeClr>
                </a:solidFill>
                <a:latin typeface="Calibri" pitchFamily="34" charset="0"/>
                <a:cs typeface="Arial" pitchFamily="34" charset="0"/>
              </a:rPr>
              <a:t> </a:t>
            </a:r>
            <a:r>
              <a:rPr lang="es-MX" sz="2400" b="1" dirty="0" smtClean="0">
                <a:solidFill>
                  <a:schemeClr val="accent2">
                    <a:lumMod val="75000"/>
                  </a:schemeClr>
                </a:solidFill>
                <a:latin typeface="Calibri" pitchFamily="34" charset="0"/>
                <a:cs typeface="Arial" pitchFamily="34" charset="0"/>
              </a:rPr>
              <a:t>                                                                            			Art. </a:t>
            </a:r>
            <a:r>
              <a:rPr lang="es-MX" sz="2400" b="1" dirty="0" err="1" smtClean="0">
                <a:solidFill>
                  <a:schemeClr val="accent2">
                    <a:lumMod val="75000"/>
                  </a:schemeClr>
                </a:solidFill>
                <a:latin typeface="Calibri" pitchFamily="34" charset="0"/>
                <a:cs typeface="Arial" pitchFamily="34" charset="0"/>
              </a:rPr>
              <a:t>Trans</a:t>
            </a:r>
            <a:r>
              <a:rPr lang="es-MX" sz="2400" b="1" dirty="0" smtClean="0">
                <a:solidFill>
                  <a:schemeClr val="accent2">
                    <a:lumMod val="75000"/>
                  </a:schemeClr>
                </a:solidFill>
                <a:latin typeface="Calibri" pitchFamily="34" charset="0"/>
                <a:cs typeface="Arial" pitchFamily="34" charset="0"/>
              </a:rPr>
              <a:t>.???</a:t>
            </a:r>
          </a:p>
        </p:txBody>
      </p:sp>
      <p:sp>
        <p:nvSpPr>
          <p:cNvPr id="4" name="3 Rectángulo"/>
          <p:cNvSpPr/>
          <p:nvPr/>
        </p:nvSpPr>
        <p:spPr>
          <a:xfrm>
            <a:off x="755576" y="1340768"/>
            <a:ext cx="7056784" cy="4739759"/>
          </a:xfrm>
          <a:prstGeom prst="rect">
            <a:avLst/>
          </a:prstGeom>
        </p:spPr>
        <p:txBody>
          <a:bodyPr wrap="square">
            <a:spAutoFit/>
          </a:bodyPr>
          <a:lstStyle/>
          <a:p>
            <a:r>
              <a:rPr lang="es-MX" sz="2000" b="1" dirty="0">
                <a:solidFill>
                  <a:schemeClr val="bg2">
                    <a:lumMod val="50000"/>
                  </a:schemeClr>
                </a:solidFill>
                <a:latin typeface="Calibri" pitchFamily="34" charset="0"/>
                <a:cs typeface="Calibri" pitchFamily="34" charset="0"/>
              </a:rPr>
              <a:t>Mediante disposiciones transitorias se establece la separación de la CUFIN sobre utilidades generadas hasta 2013 y aquellas a partir de 2014 a fin de aplicar la nueva mecánica. </a:t>
            </a:r>
          </a:p>
          <a:p>
            <a:r>
              <a:rPr lang="es-MX" sz="2000" b="1" dirty="0" smtClean="0">
                <a:solidFill>
                  <a:schemeClr val="bg2">
                    <a:lumMod val="50000"/>
                  </a:schemeClr>
                </a:solidFill>
                <a:latin typeface="Calibri" pitchFamily="34" charset="0"/>
                <a:cs typeface="Calibri" pitchFamily="34" charset="0"/>
              </a:rPr>
              <a:t>R.M</a:t>
            </a:r>
            <a:r>
              <a:rPr lang="es-MX" sz="2000" b="1" dirty="0">
                <a:solidFill>
                  <a:schemeClr val="bg2">
                    <a:lumMod val="50000"/>
                  </a:schemeClr>
                </a:solidFill>
                <a:latin typeface="Calibri" pitchFamily="34" charset="0"/>
                <a:cs typeface="Calibri" pitchFamily="34" charset="0"/>
              </a:rPr>
              <a:t>: Las personas morales residentes en México que a partir del 1 de enero de 2014, perciban dividendos o utilidades generados al 31 de diciembre de 2013, de otras personas morales residentes en México, podrán incrementar el saldo de su CUFIN generada al 31 de diciembre de 2013 con la cantidad que a los mismos les corresponda. La opción prevista en esta regla podrá aplicarse siempre y cuando los dividendos o utilidades de que se trate, se encuentren debidamente registrados en la contabilidad de la sociedad que los distribuya y la sociedad que los perciba no incremente con dicha cantidad el saldo de su CUFIN generada a partir del 1 de enero </a:t>
            </a:r>
            <a:r>
              <a:rPr lang="es-MX" sz="2000" b="1" dirty="0" smtClean="0">
                <a:solidFill>
                  <a:schemeClr val="bg2">
                    <a:lumMod val="50000"/>
                  </a:schemeClr>
                </a:solidFill>
                <a:latin typeface="Calibri" pitchFamily="34" charset="0"/>
                <a:cs typeface="Calibri" pitchFamily="34" charset="0"/>
              </a:rPr>
              <a:t>de 2014</a:t>
            </a:r>
          </a:p>
          <a:p>
            <a:endParaRPr lang="es-MX" sz="22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656362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16</a:t>
            </a:fld>
            <a:endParaRPr lang="es-MX"/>
          </a:p>
        </p:txBody>
      </p:sp>
      <p:sp>
        <p:nvSpPr>
          <p:cNvPr id="3" name="Rectangle 2"/>
          <p:cNvSpPr>
            <a:spLocks noChangeArrowheads="1"/>
          </p:cNvSpPr>
          <p:nvPr/>
        </p:nvSpPr>
        <p:spPr bwMode="auto">
          <a:xfrm>
            <a:off x="107504" y="555055"/>
            <a:ext cx="8928992" cy="587929"/>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Costo promedio por acción 				Art. 22</a:t>
            </a:r>
          </a:p>
        </p:txBody>
      </p:sp>
      <p:pic>
        <p:nvPicPr>
          <p:cNvPr id="4"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5" name="4 CuadroTexto"/>
          <p:cNvSpPr txBox="1"/>
          <p:nvPr/>
        </p:nvSpPr>
        <p:spPr>
          <a:xfrm>
            <a:off x="607191" y="1988840"/>
            <a:ext cx="7929618" cy="2246769"/>
          </a:xfrm>
          <a:prstGeom prst="rect">
            <a:avLst/>
          </a:prstGeom>
          <a:noFill/>
        </p:spPr>
        <p:txBody>
          <a:bodyPr wrap="square" rtlCol="0">
            <a:spAutoFit/>
          </a:bodyPr>
          <a:lstStyle/>
          <a:p>
            <a:pPr algn="just"/>
            <a:r>
              <a:rPr lang="es-MX" sz="2800" b="1" dirty="0" smtClean="0">
                <a:solidFill>
                  <a:schemeClr val="accent2">
                    <a:lumMod val="75000"/>
                  </a:schemeClr>
                </a:solidFill>
                <a:latin typeface="Calibri" pitchFamily="34" charset="0"/>
                <a:cs typeface="Calibri" pitchFamily="34" charset="0"/>
              </a:rPr>
              <a:t>Se unifica las disposiciones relativas a la enajenación de acciones, y solo existirá un calculo para determinar el monto original ajustado de las acciones, tanto para acciones de más o menos de 12 meses de antigüedad.</a:t>
            </a:r>
          </a:p>
        </p:txBody>
      </p:sp>
    </p:spTree>
    <p:extLst>
      <p:ext uri="{BB962C8B-B14F-4D97-AF65-F5344CB8AC3E}">
        <p14:creationId xmlns:p14="http://schemas.microsoft.com/office/powerpoint/2010/main" val="4177146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17</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DEDUCCIONES AUTORIZADAS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25</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1643050"/>
            <a:ext cx="7929618" cy="646331"/>
          </a:xfrm>
          <a:prstGeom prst="rect">
            <a:avLst/>
          </a:prstGeom>
          <a:noFill/>
        </p:spPr>
        <p:txBody>
          <a:bodyPr wrap="square" rtlCol="0">
            <a:spAutoFit/>
          </a:bodyPr>
          <a:lstStyle/>
          <a:p>
            <a:pPr algn="just"/>
            <a:r>
              <a:rPr lang="es-MX" b="1" dirty="0" smtClean="0">
                <a:solidFill>
                  <a:schemeClr val="accent2">
                    <a:lumMod val="75000"/>
                  </a:schemeClr>
                </a:solidFill>
                <a:latin typeface="Calibri" pitchFamily="34" charset="0"/>
                <a:cs typeface="Calibri" pitchFamily="34" charset="0"/>
              </a:rPr>
              <a:t>Se elimina la deducibilidad la cuota pagada por el patrón a cargo del trabajador, también aplica para personas físicas</a:t>
            </a:r>
          </a:p>
        </p:txBody>
      </p:sp>
      <p:sp>
        <p:nvSpPr>
          <p:cNvPr id="8" name="7 CuadroTexto"/>
          <p:cNvSpPr txBox="1"/>
          <p:nvPr/>
        </p:nvSpPr>
        <p:spPr>
          <a:xfrm>
            <a:off x="285720" y="2445245"/>
            <a:ext cx="7929618" cy="369332"/>
          </a:xfrm>
          <a:prstGeom prst="rect">
            <a:avLst/>
          </a:prstGeom>
          <a:noFill/>
        </p:spPr>
        <p:txBody>
          <a:bodyPr wrap="square" rtlCol="0">
            <a:spAutoFit/>
          </a:bodyPr>
          <a:lstStyle/>
          <a:p>
            <a:pPr algn="just"/>
            <a:r>
              <a:rPr lang="es-MX" b="1" dirty="0" smtClean="0">
                <a:solidFill>
                  <a:schemeClr val="accent2">
                    <a:lumMod val="75000"/>
                  </a:schemeClr>
                </a:solidFill>
                <a:latin typeface="Calibri" pitchFamily="34" charset="0"/>
                <a:cs typeface="Calibri" pitchFamily="34" charset="0"/>
              </a:rPr>
              <a:t>Se incorpora para deducibilidad las cuotas pagadas por seguro de desempleo.</a:t>
            </a:r>
          </a:p>
        </p:txBody>
      </p:sp>
      <p:sp>
        <p:nvSpPr>
          <p:cNvPr id="10" name="9 CuadroTexto"/>
          <p:cNvSpPr txBox="1"/>
          <p:nvPr/>
        </p:nvSpPr>
        <p:spPr>
          <a:xfrm>
            <a:off x="395536" y="3214687"/>
            <a:ext cx="7819802" cy="1015663"/>
          </a:xfrm>
          <a:prstGeom prst="rect">
            <a:avLst/>
          </a:prstGeom>
          <a:noFill/>
        </p:spPr>
        <p:txBody>
          <a:bodyPr wrap="square" rtlCol="0">
            <a:spAutoFit/>
          </a:bodyPr>
          <a:lstStyle/>
          <a:p>
            <a:pPr defTabSz="820738" eaLnBrk="0" hangingPunct="0"/>
            <a:endParaRPr lang="es-MX" sz="2000" b="1" dirty="0" smtClean="0">
              <a:solidFill>
                <a:schemeClr val="accent2">
                  <a:lumMod val="75000"/>
                </a:schemeClr>
              </a:solidFill>
              <a:latin typeface="Calibri" pitchFamily="34" charset="0"/>
              <a:cs typeface="Arial" pitchFamily="34" charset="0"/>
            </a:endParaRPr>
          </a:p>
          <a:p>
            <a:pPr defTabSz="820738" eaLnBrk="0" hangingPunct="0"/>
            <a:r>
              <a:rPr lang="es-MX" sz="2000" b="1" dirty="0" smtClean="0">
                <a:solidFill>
                  <a:schemeClr val="accent2">
                    <a:lumMod val="75000"/>
                  </a:schemeClr>
                </a:solidFill>
                <a:latin typeface="Calibri" pitchFamily="34" charset="0"/>
                <a:cs typeface="Arial" pitchFamily="34" charset="0"/>
              </a:rPr>
              <a:t>REQUISITOS </a:t>
            </a:r>
            <a:r>
              <a:rPr lang="es-MX" sz="2000" b="1" dirty="0">
                <a:solidFill>
                  <a:schemeClr val="accent2">
                    <a:lumMod val="75000"/>
                  </a:schemeClr>
                </a:solidFill>
                <a:latin typeface="Calibri" pitchFamily="34" charset="0"/>
                <a:cs typeface="Arial" pitchFamily="34" charset="0"/>
              </a:rPr>
              <a:t>DE LAS DEDUCCIONES </a:t>
            </a:r>
          </a:p>
          <a:p>
            <a:pPr defTabSz="820738" eaLnBrk="0" hangingPunct="0"/>
            <a:r>
              <a:rPr lang="es-MX" sz="2000" b="1" dirty="0">
                <a:solidFill>
                  <a:schemeClr val="accent2">
                    <a:lumMod val="75000"/>
                  </a:schemeClr>
                </a:solidFill>
                <a:latin typeface="Calibri" pitchFamily="34" charset="0"/>
                <a:cs typeface="Arial" pitchFamily="34" charset="0"/>
              </a:rPr>
              <a:t>							</a:t>
            </a:r>
            <a:r>
              <a:rPr lang="es-MX" sz="2000" b="1" dirty="0" smtClean="0">
                <a:solidFill>
                  <a:schemeClr val="accent2">
                    <a:lumMod val="75000"/>
                  </a:schemeClr>
                </a:solidFill>
                <a:latin typeface="Calibri" pitchFamily="34" charset="0"/>
                <a:cs typeface="Arial" pitchFamily="34" charset="0"/>
              </a:rPr>
              <a:t>          </a:t>
            </a:r>
            <a:r>
              <a:rPr lang="es-ES" sz="2000" b="1" dirty="0" smtClean="0">
                <a:solidFill>
                  <a:schemeClr val="accent2">
                    <a:lumMod val="75000"/>
                  </a:schemeClr>
                </a:solidFill>
                <a:latin typeface="Calibri" pitchFamily="34" charset="0"/>
                <a:cs typeface="Arial" pitchFamily="34" charset="0"/>
              </a:rPr>
              <a:t>Art</a:t>
            </a:r>
            <a:r>
              <a:rPr lang="es-ES" sz="2000" b="1" dirty="0">
                <a:solidFill>
                  <a:schemeClr val="accent2">
                    <a:lumMod val="75000"/>
                  </a:schemeClr>
                </a:solidFill>
                <a:latin typeface="Calibri" pitchFamily="34" charset="0"/>
                <a:cs typeface="Arial" pitchFamily="34" charset="0"/>
              </a:rPr>
              <a:t>. 27</a:t>
            </a:r>
            <a:endParaRPr lang="es-MX" sz="2000" b="1" dirty="0">
              <a:solidFill>
                <a:schemeClr val="accent2">
                  <a:lumMod val="75000"/>
                </a:schemeClr>
              </a:solidFill>
              <a:latin typeface="Calibri" pitchFamily="34" charset="0"/>
              <a:cs typeface="Arial" pitchFamily="34" charset="0"/>
            </a:endParaRPr>
          </a:p>
        </p:txBody>
      </p:sp>
      <p:sp>
        <p:nvSpPr>
          <p:cNvPr id="4" name="3 Rectángulo"/>
          <p:cNvSpPr/>
          <p:nvPr/>
        </p:nvSpPr>
        <p:spPr>
          <a:xfrm>
            <a:off x="395536" y="4230350"/>
            <a:ext cx="7676926" cy="2031326"/>
          </a:xfrm>
          <a:prstGeom prst="rect">
            <a:avLst/>
          </a:prstGeom>
        </p:spPr>
        <p:txBody>
          <a:bodyPr wrap="square">
            <a:spAutoFit/>
          </a:bodyPr>
          <a:lstStyle/>
          <a:p>
            <a:pPr algn="just"/>
            <a:r>
              <a:rPr lang="es-MX" b="1" dirty="0">
                <a:solidFill>
                  <a:schemeClr val="accent2">
                    <a:lumMod val="75000"/>
                  </a:schemeClr>
                </a:solidFill>
                <a:latin typeface="Calibri" pitchFamily="34" charset="0"/>
                <a:cs typeface="Calibri" pitchFamily="34" charset="0"/>
              </a:rPr>
              <a:t>Se podrán deducir:</a:t>
            </a:r>
          </a:p>
          <a:p>
            <a:pPr algn="just"/>
            <a:r>
              <a:rPr lang="es-MX" b="1" dirty="0">
                <a:solidFill>
                  <a:schemeClr val="accent2">
                    <a:lumMod val="75000"/>
                  </a:schemeClr>
                </a:solidFill>
                <a:latin typeface="Calibri" pitchFamily="34" charset="0"/>
                <a:cs typeface="Calibri" pitchFamily="34" charset="0"/>
              </a:rPr>
              <a:t>I.- El monto total de los donativos hasta 7% de la utilidad fiscal. Cuando se realicen donativos a favor de la Federación, de las entidades federativas, de los municipios, o de sus organismos descentralizados, el monto deducible no podrá exceder del 4% de la utilidad fiscal, sin que en ningún caso el límite de la deducción total, considerando estos  donativos y los realizados a donatarias autorizadas distintas, exceda del 7% citado.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18</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REQUISITOS DE LAS DEDUCCIONES </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27</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1340768"/>
            <a:ext cx="7929618" cy="5970865"/>
          </a:xfrm>
          <a:prstGeom prst="rect">
            <a:avLst/>
          </a:prstGeom>
          <a:noFill/>
        </p:spPr>
        <p:txBody>
          <a:bodyPr wrap="square" rtlCol="0">
            <a:spAutoFit/>
          </a:bodyPr>
          <a:lstStyle/>
          <a:p>
            <a:pPr algn="just"/>
            <a:r>
              <a:rPr lang="es-MX" sz="2000" b="1" dirty="0" smtClean="0">
                <a:solidFill>
                  <a:schemeClr val="accent2">
                    <a:lumMod val="75000"/>
                  </a:schemeClr>
                </a:solidFill>
                <a:latin typeface="Calibri" pitchFamily="34" charset="0"/>
                <a:cs typeface="Calibri" pitchFamily="34" charset="0"/>
              </a:rPr>
              <a:t>Se podrán deducir:</a:t>
            </a:r>
          </a:p>
          <a:p>
            <a:pPr algn="just"/>
            <a:endParaRPr lang="es-MX" sz="20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III.- Se aclara que el pago mediante transferencia o de cheques debe realizarse desde cuentas abiertas </a:t>
            </a:r>
            <a:r>
              <a:rPr lang="es-MX" sz="2000" b="1" u="sng" dirty="0" smtClean="0">
                <a:solidFill>
                  <a:schemeClr val="accent2">
                    <a:lumMod val="75000"/>
                  </a:schemeClr>
                </a:solidFill>
                <a:latin typeface="Calibri" pitchFamily="34" charset="0"/>
                <a:cs typeface="Calibri" pitchFamily="34" charset="0"/>
              </a:rPr>
              <a:t>a nombre del contribuyente</a:t>
            </a:r>
            <a:r>
              <a:rPr lang="es-MX" sz="2000" b="1" dirty="0" smtClean="0">
                <a:solidFill>
                  <a:schemeClr val="accent2">
                    <a:lumMod val="75000"/>
                  </a:schemeClr>
                </a:solidFill>
                <a:latin typeface="Calibri" pitchFamily="34" charset="0"/>
                <a:cs typeface="Calibri" pitchFamily="34" charset="0"/>
              </a:rPr>
              <a:t>. Los pagos mayores a 2,000 tiene que realizarse a través del sistema financiero Se elimina la posibilidad de pagar los sueldos y salarios en efectivo. (Regla </a:t>
            </a:r>
            <a:r>
              <a:rPr lang="es-MX" sz="2000" b="1" dirty="0" err="1" smtClean="0">
                <a:solidFill>
                  <a:schemeClr val="accent2">
                    <a:lumMod val="75000"/>
                  </a:schemeClr>
                </a:solidFill>
                <a:latin typeface="Calibri" pitchFamily="34" charset="0"/>
                <a:cs typeface="Calibri" pitchFamily="34" charset="0"/>
              </a:rPr>
              <a:t>Misc</a:t>
            </a:r>
            <a:r>
              <a:rPr lang="es-MX" sz="2000" b="1" dirty="0" smtClean="0">
                <a:solidFill>
                  <a:schemeClr val="accent2">
                    <a:lumMod val="75000"/>
                  </a:schemeClr>
                </a:solidFill>
                <a:latin typeface="Calibri" pitchFamily="34" charset="0"/>
                <a:cs typeface="Calibri" pitchFamily="34" charset="0"/>
              </a:rPr>
              <a:t>. Facilidad para el pago de nómina en efectivo).</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V.- Los pagos por concepto de sueldos y asimilados, sus retenciones, serán deducibles siempre que consten en comprobantes fiscales emitidos en los términos del CFF. (Regla Miscelánea, prorroga para realizarlos antes del 1 de abril).</a:t>
            </a:r>
          </a:p>
          <a:p>
            <a:pPr algn="just">
              <a:buFont typeface="Wingdings" pitchFamily="2" charset="2"/>
              <a:buChar char="ü"/>
            </a:pPr>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XI.- Para los vales de despensa se deberán entregar en </a:t>
            </a:r>
            <a:r>
              <a:rPr lang="es-MX" sz="2000" b="1" u="sng" dirty="0">
                <a:solidFill>
                  <a:schemeClr val="accent2">
                    <a:lumMod val="75000"/>
                  </a:schemeClr>
                </a:solidFill>
                <a:latin typeface="Calibri" pitchFamily="34" charset="0"/>
                <a:cs typeface="Calibri" pitchFamily="34" charset="0"/>
              </a:rPr>
              <a:t>monederos </a:t>
            </a:r>
            <a:r>
              <a:rPr lang="es-MX" sz="2000" b="1" u="sng" dirty="0" smtClean="0">
                <a:solidFill>
                  <a:schemeClr val="accent2">
                    <a:lumMod val="75000"/>
                  </a:schemeClr>
                </a:solidFill>
                <a:latin typeface="Calibri" pitchFamily="34" charset="0"/>
                <a:cs typeface="Calibri" pitchFamily="34" charset="0"/>
              </a:rPr>
              <a:t>electrónicos</a:t>
            </a:r>
            <a:r>
              <a:rPr lang="es-MX" sz="2000" b="1" dirty="0" smtClean="0">
                <a:solidFill>
                  <a:schemeClr val="accent2">
                    <a:lumMod val="75000"/>
                  </a:schemeClr>
                </a:solidFill>
                <a:latin typeface="Calibri" pitchFamily="34" charset="0"/>
                <a:cs typeface="Calibri" pitchFamily="34" charset="0"/>
              </a:rPr>
              <a:t>, </a:t>
            </a:r>
            <a:r>
              <a:rPr lang="es-MX" sz="2000" b="1" dirty="0">
                <a:solidFill>
                  <a:schemeClr val="accent2">
                    <a:lumMod val="75000"/>
                  </a:schemeClr>
                </a:solidFill>
                <a:latin typeface="Calibri" pitchFamily="34" charset="0"/>
                <a:cs typeface="Calibri" pitchFamily="34" charset="0"/>
              </a:rPr>
              <a:t>con lo cual se pretende un control de quién es el beneficiario efectivo de los vales y asegurarse de quien los utiliza y para que se utilizan.</a:t>
            </a:r>
            <a:r>
              <a:rPr lang="es-MX" sz="2000" dirty="0"/>
              <a:t> </a:t>
            </a:r>
          </a:p>
          <a:p>
            <a:pPr algn="just"/>
            <a:endParaRPr lang="es-MX" sz="2000" b="1" dirty="0">
              <a:solidFill>
                <a:schemeClr val="accent2">
                  <a:lumMod val="75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19</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REQUISITOS DE LOS VALES DE DESPENSA </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27</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1340768"/>
            <a:ext cx="7929618" cy="3785652"/>
          </a:xfrm>
          <a:prstGeom prst="rect">
            <a:avLst/>
          </a:prstGeom>
          <a:noFill/>
        </p:spPr>
        <p:txBody>
          <a:bodyPr wrap="square" rtlCol="0">
            <a:spAutoFit/>
          </a:bodyPr>
          <a:lstStyle/>
          <a:p>
            <a:pPr algn="just">
              <a:defRPr/>
            </a:pPr>
            <a:r>
              <a:rPr lang="es-MX" sz="2000" b="1" dirty="0">
                <a:solidFill>
                  <a:srgbClr val="0070C0"/>
                </a:solidFill>
                <a:latin typeface="Calibri" pitchFamily="34" charset="0"/>
                <a:cs typeface="Calibri" pitchFamily="34" charset="0"/>
              </a:rPr>
              <a:t>Vales de Despensa Prórroga R.M: Durante el periodo comprendido del 1 de enero al 30 de junio de 2014, los patrones que otorguen en forma general en beneficio de todos los trabajadores, vales de despensa y se rediman o canjeen en un plazo no mayor de 30 días posteriores a la entrega, podrán deducirlos aun cuando su entrega no se realice a través de los </a:t>
            </a:r>
            <a:r>
              <a:rPr lang="es-MX" sz="2000" b="1" i="1" dirty="0">
                <a:solidFill>
                  <a:srgbClr val="0070C0"/>
                </a:solidFill>
                <a:latin typeface="Calibri" pitchFamily="34" charset="0"/>
                <a:cs typeface="Calibri" pitchFamily="34" charset="0"/>
              </a:rPr>
              <a:t>monederos electrónicos</a:t>
            </a:r>
            <a:r>
              <a:rPr lang="es-MX" sz="2000" b="1" dirty="0">
                <a:solidFill>
                  <a:srgbClr val="0070C0"/>
                </a:solidFill>
                <a:latin typeface="Calibri" pitchFamily="34" charset="0"/>
                <a:cs typeface="Calibri" pitchFamily="34" charset="0"/>
              </a:rPr>
              <a:t> (que al efecto autorice el SAT), siempre y cuando cumplan los demás requisitos de deducibilidad que establece el artículo 27 de la LISR.</a:t>
            </a:r>
          </a:p>
          <a:p>
            <a:pPr algn="just">
              <a:defRPr/>
            </a:pPr>
            <a:r>
              <a:rPr lang="es-MX" sz="2000" b="1" dirty="0">
                <a:solidFill>
                  <a:srgbClr val="0070C0"/>
                </a:solidFill>
                <a:latin typeface="Calibri" pitchFamily="34" charset="0"/>
                <a:cs typeface="Calibri" pitchFamily="34" charset="0"/>
              </a:rPr>
              <a:t>Asimismo, se establecen diversas reglas adicionales aplicables a los emisores de monederos electrónicos, a través de los cuales se paguen los vales de despensa. (Canastillas de alimentos conforme a la Ley de Ayuda alimentaria</a:t>
            </a:r>
            <a:r>
              <a:rPr lang="es-MX" sz="2000" b="1" dirty="0" smtClean="0">
                <a:solidFill>
                  <a:srgbClr val="0070C0"/>
                </a:solidFill>
                <a:latin typeface="Calibri" pitchFamily="34" charset="0"/>
                <a:cs typeface="Calibri" pitchFamily="34" charset="0"/>
              </a:rPr>
              <a:t>)</a:t>
            </a:r>
            <a:endParaRPr lang="es-MX" sz="2000"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380337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200" b="1" dirty="0" smtClean="0">
                <a:solidFill>
                  <a:schemeClr val="accent2">
                    <a:lumMod val="75000"/>
                  </a:schemeClr>
                </a:solidFill>
                <a:latin typeface="Calibri" pitchFamily="34" charset="0"/>
                <a:cs typeface="Calibri" pitchFamily="34" charset="0"/>
              </a:rPr>
              <a:t>LEY DE INGRESOS DE LA FEDERACIÓN</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2</a:t>
            </a:fld>
            <a:endParaRPr lang="es-MX" dirty="0"/>
          </a:p>
        </p:txBody>
      </p:sp>
    </p:spTree>
    <p:extLst>
      <p:ext uri="{BB962C8B-B14F-4D97-AF65-F5344CB8AC3E}">
        <p14:creationId xmlns:p14="http://schemas.microsoft.com/office/powerpoint/2010/main" val="9806971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20</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OTRAS DEDUCCIONES AUTORIZADAS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27</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151687" y="1340768"/>
            <a:ext cx="7929618" cy="4462760"/>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Se podrán deducir:</a:t>
            </a:r>
          </a:p>
          <a:p>
            <a:pPr algn="just"/>
            <a:endParaRPr lang="es-MX" sz="22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XVIII.- Son  requisitos la presentación </a:t>
            </a:r>
            <a:r>
              <a:rPr lang="es-MX" sz="2000" b="1" u="sng" dirty="0" smtClean="0">
                <a:solidFill>
                  <a:schemeClr val="accent2">
                    <a:lumMod val="75000"/>
                  </a:schemeClr>
                </a:solidFill>
                <a:latin typeface="Calibri" pitchFamily="34" charset="0"/>
                <a:cs typeface="Calibri" pitchFamily="34" charset="0"/>
              </a:rPr>
              <a:t>en tiempo de  Declaraciones  Informativas, incluyendo la “DIOT” y la entrega de comprobantes de retenciones</a:t>
            </a:r>
            <a:r>
              <a:rPr lang="es-MX" sz="2000" b="1" u="sng" dirty="0">
                <a:solidFill>
                  <a:schemeClr val="accent2">
                    <a:lumMod val="75000"/>
                  </a:schemeClr>
                </a:solidFill>
                <a:latin typeface="Calibri" pitchFamily="34" charset="0"/>
                <a:cs typeface="Calibri" pitchFamily="34" charset="0"/>
              </a:rPr>
              <a:t>.</a:t>
            </a:r>
            <a:endParaRPr lang="es-MX" sz="2000" b="1" dirty="0" smtClean="0">
              <a:solidFill>
                <a:schemeClr val="accent2">
                  <a:lumMod val="75000"/>
                </a:schemeClr>
              </a:solidFill>
              <a:latin typeface="Calibri" pitchFamily="34" charset="0"/>
              <a:cs typeface="Calibri" pitchFamily="34" charset="0"/>
            </a:endParaRPr>
          </a:p>
          <a:p>
            <a:pPr algn="just"/>
            <a:endParaRPr lang="es-MX" sz="2000" b="1" dirty="0" smtClean="0">
              <a:solidFill>
                <a:schemeClr val="accent2">
                  <a:lumMod val="75000"/>
                </a:schemeClr>
              </a:solidFill>
              <a:latin typeface="Calibri" pitchFamily="34" charset="0"/>
              <a:cs typeface="Calibri" pitchFamily="34" charset="0"/>
            </a:endParaRPr>
          </a:p>
          <a:p>
            <a:pPr algn="just"/>
            <a:endParaRPr lang="es-MX" sz="20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Destrucción de Mercancías.</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No se podrán ofrecer en donación aquellos bienes que en términos de otro ordenamiento jurídico, relacionado con el manejo, cuidado o tratamiento </a:t>
            </a:r>
            <a:r>
              <a:rPr lang="es-MX" sz="2000" b="1" dirty="0" smtClean="0">
                <a:solidFill>
                  <a:schemeClr val="accent2">
                    <a:lumMod val="75000"/>
                  </a:schemeClr>
                </a:solidFill>
                <a:latin typeface="Calibri" pitchFamily="34" charset="0"/>
                <a:cs typeface="Calibri" pitchFamily="34" charset="0"/>
              </a:rPr>
              <a:t>de </a:t>
            </a:r>
            <a:r>
              <a:rPr lang="es-MX" sz="2000" b="1" dirty="0">
                <a:solidFill>
                  <a:schemeClr val="accent2">
                    <a:lumMod val="75000"/>
                  </a:schemeClr>
                </a:solidFill>
                <a:latin typeface="Calibri" pitchFamily="34" charset="0"/>
                <a:cs typeface="Calibri" pitchFamily="34" charset="0"/>
              </a:rPr>
              <a:t>dicho bienes, prohíba expresamente su venta, suministro, uso o establezca otro destino para los mismos.</a:t>
            </a:r>
          </a:p>
          <a:p>
            <a:pPr algn="just"/>
            <a:endParaRPr lang="es-MX" sz="2000" b="1" dirty="0" smtClean="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1910326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21</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NO DEDUCIBLES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28</a:t>
            </a:r>
            <a:endParaRPr lang="es-MX" sz="2400" b="1" dirty="0">
              <a:solidFill>
                <a:schemeClr val="accent2">
                  <a:lumMod val="75000"/>
                </a:schemeClr>
              </a:solidFill>
              <a:latin typeface="Calibri" pitchFamily="34" charset="0"/>
              <a:cs typeface="Arial" pitchFamily="34" charset="0"/>
            </a:endParaRPr>
          </a:p>
        </p:txBody>
      </p:sp>
      <p:sp>
        <p:nvSpPr>
          <p:cNvPr id="10" name="9 CuadroTexto"/>
          <p:cNvSpPr txBox="1"/>
          <p:nvPr/>
        </p:nvSpPr>
        <p:spPr>
          <a:xfrm>
            <a:off x="251520" y="1628800"/>
            <a:ext cx="7963818" cy="3816429"/>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Las </a:t>
            </a:r>
            <a:r>
              <a:rPr lang="es-MX" sz="2200" b="1" dirty="0">
                <a:solidFill>
                  <a:schemeClr val="accent2">
                    <a:lumMod val="75000"/>
                  </a:schemeClr>
                </a:solidFill>
                <a:latin typeface="Calibri" pitchFamily="34" charset="0"/>
                <a:cs typeface="Calibri" pitchFamily="34" charset="0"/>
              </a:rPr>
              <a:t>prestaciones exentas para trabajadores, se limita su deducción aclarando que en ningún caso excederá la cantidad que resulte de  multiplicar el factor de 53% y de 47% cuando disminuya respecto al ejercicio </a:t>
            </a:r>
            <a:r>
              <a:rPr lang="es-MX" sz="2200" b="1" dirty="0" smtClean="0">
                <a:solidFill>
                  <a:schemeClr val="accent2">
                    <a:lumMod val="75000"/>
                  </a:schemeClr>
                </a:solidFill>
                <a:latin typeface="Calibri" pitchFamily="34" charset="0"/>
                <a:cs typeface="Calibri" pitchFamily="34" charset="0"/>
              </a:rPr>
              <a:t>anterior. </a:t>
            </a:r>
          </a:p>
          <a:p>
            <a:pPr algn="just"/>
            <a:endParaRPr lang="es-MX" sz="2200" b="1" dirty="0">
              <a:solidFill>
                <a:schemeClr val="accent2">
                  <a:lumMod val="75000"/>
                </a:schemeClr>
              </a:solidFill>
              <a:latin typeface="Calibri" pitchFamily="34" charset="0"/>
              <a:cs typeface="Calibri" pitchFamily="34" charset="0"/>
            </a:endParaRPr>
          </a:p>
          <a:p>
            <a:pPr algn="just">
              <a:defRPr/>
            </a:pPr>
            <a:r>
              <a:rPr lang="es-MX" sz="2200" b="1" dirty="0">
                <a:solidFill>
                  <a:schemeClr val="accent4"/>
                </a:solidFill>
                <a:latin typeface="Calibri" pitchFamily="34" charset="0"/>
                <a:cs typeface="Calibri" pitchFamily="34" charset="0"/>
              </a:rPr>
              <a:t>Resolución Miscelánea 30 diciembre 2013: Previsión Social Exenta</a:t>
            </a:r>
          </a:p>
          <a:p>
            <a:pPr algn="just">
              <a:defRPr/>
            </a:pPr>
            <a:r>
              <a:rPr lang="es-MX" sz="2200" b="1" dirty="0">
                <a:solidFill>
                  <a:schemeClr val="accent4"/>
                </a:solidFill>
                <a:latin typeface="Calibri" pitchFamily="34" charset="0"/>
                <a:cs typeface="Calibri" pitchFamily="34" charset="0"/>
              </a:rPr>
              <a:t>Se señala el procedimiento para cuantificar la proporción de los ingresos exentos respecto del total de las remuneraciones pagadas a los trabajadores y con ello definir la deducibilidad del 53% o 47% sobre dichos ingresos exentos.</a:t>
            </a:r>
          </a:p>
          <a:p>
            <a:pPr algn="just"/>
            <a:endParaRPr lang="es-MX" sz="2200" b="1" dirty="0" smtClean="0">
              <a:solidFill>
                <a:schemeClr val="accent4"/>
              </a:solidFill>
              <a:latin typeface="Calibri" pitchFamily="34" charset="0"/>
              <a:cs typeface="Calibri" pitchFamily="34" charset="0"/>
            </a:endParaRPr>
          </a:p>
        </p:txBody>
      </p:sp>
    </p:spTree>
    <p:extLst>
      <p:ext uri="{BB962C8B-B14F-4D97-AF65-F5344CB8AC3E}">
        <p14:creationId xmlns:p14="http://schemas.microsoft.com/office/powerpoint/2010/main" val="87209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22</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328565" y="5503122"/>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NO DEDUCIBLES Y DEDUCCIONES DE INVERSIONES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28 y 36</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398947" y="1367766"/>
            <a:ext cx="7929618" cy="4708981"/>
          </a:xfrm>
          <a:prstGeom prst="rect">
            <a:avLst/>
          </a:prstGeom>
          <a:noFill/>
        </p:spPr>
        <p:txBody>
          <a:bodyPr wrap="square" rtlCol="0">
            <a:spAutoFit/>
          </a:bodyPr>
          <a:lstStyle/>
          <a:p>
            <a:pPr algn="just"/>
            <a:r>
              <a:rPr lang="es-MX" sz="2000" b="1" dirty="0" smtClean="0">
                <a:solidFill>
                  <a:schemeClr val="accent2">
                    <a:lumMod val="75000"/>
                  </a:schemeClr>
                </a:solidFill>
                <a:latin typeface="Calibri" pitchFamily="34" charset="0"/>
                <a:cs typeface="Calibri" pitchFamily="34" charset="0"/>
              </a:rPr>
              <a:t>Para el título II de la LISR, no serán deducibles entre otros:</a:t>
            </a:r>
          </a:p>
          <a:p>
            <a:pPr algn="just"/>
            <a:endParaRPr lang="es-MX" sz="20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II.- Los gastos e inversiones, en la proporción que representen los ingresos exentos respecto del total de los ingresos. </a:t>
            </a:r>
          </a:p>
          <a:p>
            <a:pPr algn="just"/>
            <a:endParaRPr lang="es-MX" sz="20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XIII.- Para automóviles en uso o goce temporal se podrá deducir hasta por el monto de 200 pesos diarios.</a:t>
            </a:r>
          </a:p>
          <a:p>
            <a:pPr algn="just"/>
            <a:r>
              <a:rPr lang="es-MX" sz="2000" b="1" dirty="0" smtClean="0">
                <a:solidFill>
                  <a:schemeClr val="accent2">
                    <a:lumMod val="75000"/>
                  </a:schemeClr>
                </a:solidFill>
                <a:latin typeface="Calibri" pitchFamily="34" charset="0"/>
                <a:cs typeface="Calibri" pitchFamily="34" charset="0"/>
              </a:rPr>
              <a:t> </a:t>
            </a:r>
          </a:p>
          <a:p>
            <a:pPr algn="just"/>
            <a:r>
              <a:rPr lang="es-MX" sz="2000" b="1" dirty="0" smtClean="0">
                <a:solidFill>
                  <a:schemeClr val="accent2">
                    <a:lumMod val="75000"/>
                  </a:schemeClr>
                </a:solidFill>
                <a:latin typeface="Calibri" pitchFamily="34" charset="0"/>
                <a:cs typeface="Calibri" pitchFamily="34" charset="0"/>
              </a:rPr>
              <a:t>XX.- El 91.5% de los consumos en restaurantes y el diferencial será deducible cuando se pague invariablemente con tarjeta de crédito, débito o de servicios. Son 100% deducibles cuando sean parte de viáticos.</a:t>
            </a:r>
          </a:p>
          <a:p>
            <a:pPr algn="just"/>
            <a:endParaRPr lang="es-MX" sz="2000" b="1" dirty="0" smtClean="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En el caso de deducción de inversiones, se limita a deducir únicamente el monto de 130, 000 en automóviles. (Art. 36)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23</a:t>
            </a:fld>
            <a:endParaRPr lang="es-MX"/>
          </a:p>
        </p:txBody>
      </p:sp>
      <p:sp>
        <p:nvSpPr>
          <p:cNvPr id="3" name="2 CuadroTexto"/>
          <p:cNvSpPr txBox="1"/>
          <p:nvPr/>
        </p:nvSpPr>
        <p:spPr>
          <a:xfrm>
            <a:off x="242782" y="692696"/>
            <a:ext cx="7929618" cy="769441"/>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COSTO DE VENTAS </a:t>
            </a:r>
          </a:p>
          <a:p>
            <a:r>
              <a:rPr lang="es-MX" sz="2200" b="1" dirty="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                            					Art. 40 y 41</a:t>
            </a:r>
          </a:p>
        </p:txBody>
      </p:sp>
      <p:sp>
        <p:nvSpPr>
          <p:cNvPr id="4" name="3 CuadroTexto"/>
          <p:cNvSpPr txBox="1"/>
          <p:nvPr/>
        </p:nvSpPr>
        <p:spPr>
          <a:xfrm>
            <a:off x="365422" y="1556792"/>
            <a:ext cx="7929618" cy="4555093"/>
          </a:xfrm>
          <a:prstGeom prst="rect">
            <a:avLst/>
          </a:prstGeom>
          <a:noFill/>
        </p:spPr>
        <p:txBody>
          <a:bodyPr wrap="square" rtlCol="0">
            <a:spAutoFit/>
          </a:bodyPr>
          <a:lstStyle/>
          <a:p>
            <a:endParaRPr lang="es-MX" sz="2200" b="1" dirty="0">
              <a:solidFill>
                <a:schemeClr val="accent2">
                  <a:lumMod val="75000"/>
                </a:schemeClr>
              </a:solidFill>
              <a:latin typeface="Calibri" pitchFamily="34" charset="0"/>
              <a:cs typeface="Calibri" pitchFamily="34" charset="0"/>
            </a:endParaRPr>
          </a:p>
          <a:p>
            <a:r>
              <a:rPr lang="es-MX" sz="2000" b="1" dirty="0" smtClean="0">
                <a:solidFill>
                  <a:schemeClr val="accent2">
                    <a:lumMod val="75000"/>
                  </a:schemeClr>
                </a:solidFill>
                <a:latin typeface="Calibri" pitchFamily="34" charset="0"/>
                <a:cs typeface="Calibri" pitchFamily="34" charset="0"/>
              </a:rPr>
              <a:t>Se </a:t>
            </a:r>
            <a:r>
              <a:rPr lang="es-MX" sz="2000" b="1" dirty="0">
                <a:solidFill>
                  <a:schemeClr val="accent2">
                    <a:lumMod val="75000"/>
                  </a:schemeClr>
                </a:solidFill>
                <a:latin typeface="Calibri" pitchFamily="34" charset="0"/>
                <a:cs typeface="Calibri" pitchFamily="34" charset="0"/>
              </a:rPr>
              <a:t>elimina el sistema de costeo directo histórico, solamente podrá realizarse a través de sistema de costos predeterminados (Estimados y estándar). </a:t>
            </a:r>
          </a:p>
          <a:p>
            <a:endParaRPr lang="es-MX" sz="2200" b="1" dirty="0" smtClean="0">
              <a:solidFill>
                <a:schemeClr val="accent2">
                  <a:lumMod val="75000"/>
                </a:schemeClr>
              </a:solidFill>
              <a:latin typeface="Calibri" pitchFamily="34" charset="0"/>
              <a:cs typeface="Calibri" pitchFamily="34" charset="0"/>
            </a:endParaRPr>
          </a:p>
          <a:p>
            <a:r>
              <a:rPr lang="es-MX" sz="2200" b="1" dirty="0" smtClean="0">
                <a:solidFill>
                  <a:schemeClr val="accent2">
                    <a:lumMod val="75000"/>
                  </a:schemeClr>
                </a:solidFill>
                <a:latin typeface="Calibri" pitchFamily="34" charset="0"/>
                <a:cs typeface="Calibri" pitchFamily="34" charset="0"/>
              </a:rPr>
              <a:t>Los </a:t>
            </a:r>
            <a:r>
              <a:rPr lang="es-MX" sz="2200" b="1" dirty="0">
                <a:solidFill>
                  <a:schemeClr val="accent2">
                    <a:lumMod val="75000"/>
                  </a:schemeClr>
                </a:solidFill>
                <a:latin typeface="Calibri" pitchFamily="34" charset="0"/>
                <a:cs typeface="Calibri" pitchFamily="34" charset="0"/>
              </a:rPr>
              <a:t>contribuyentes, podrán optar por cualquiera de los métodos de valuación de inventarios que se señalan a </a:t>
            </a:r>
            <a:r>
              <a:rPr lang="es-MX" sz="2200" b="1" dirty="0" smtClean="0">
                <a:solidFill>
                  <a:schemeClr val="accent2">
                    <a:lumMod val="75000"/>
                  </a:schemeClr>
                </a:solidFill>
                <a:latin typeface="Calibri" pitchFamily="34" charset="0"/>
                <a:cs typeface="Calibri" pitchFamily="34" charset="0"/>
              </a:rPr>
              <a:t>continuación:</a:t>
            </a:r>
          </a:p>
          <a:p>
            <a:endParaRPr lang="es-MX" sz="2200" b="1" dirty="0">
              <a:solidFill>
                <a:schemeClr val="accent2">
                  <a:lumMod val="75000"/>
                </a:schemeClr>
              </a:solidFill>
              <a:latin typeface="Calibri" pitchFamily="34" charset="0"/>
              <a:cs typeface="Calibri" pitchFamily="34" charset="0"/>
            </a:endParaRPr>
          </a:p>
          <a:p>
            <a:r>
              <a:rPr lang="es-MX" sz="2000" b="1" dirty="0" smtClean="0">
                <a:solidFill>
                  <a:schemeClr val="accent2">
                    <a:lumMod val="75000"/>
                  </a:schemeClr>
                </a:solidFill>
                <a:latin typeface="Calibri" pitchFamily="34" charset="0"/>
                <a:cs typeface="Calibri" pitchFamily="34" charset="0"/>
              </a:rPr>
              <a:t>PEPS</a:t>
            </a:r>
          </a:p>
          <a:p>
            <a:r>
              <a:rPr lang="es-MX" sz="2000" b="1" strike="sngStrike" dirty="0" smtClean="0">
                <a:solidFill>
                  <a:schemeClr val="accent2">
                    <a:lumMod val="75000"/>
                  </a:schemeClr>
                </a:solidFill>
                <a:latin typeface="Calibri" pitchFamily="34" charset="0"/>
                <a:cs typeface="Calibri" pitchFamily="34" charset="0"/>
              </a:rPr>
              <a:t>UEPS</a:t>
            </a:r>
          </a:p>
          <a:p>
            <a:r>
              <a:rPr lang="es-MX" sz="2000" b="1" dirty="0" smtClean="0">
                <a:solidFill>
                  <a:schemeClr val="accent2">
                    <a:lumMod val="75000"/>
                  </a:schemeClr>
                </a:solidFill>
                <a:latin typeface="Calibri" pitchFamily="34" charset="0"/>
                <a:cs typeface="Calibri" pitchFamily="34" charset="0"/>
              </a:rPr>
              <a:t>COSTO IDENTIFICADO</a:t>
            </a:r>
          </a:p>
          <a:p>
            <a:r>
              <a:rPr lang="es-MX" sz="2000" b="1" dirty="0" smtClean="0">
                <a:solidFill>
                  <a:schemeClr val="accent2">
                    <a:lumMod val="75000"/>
                  </a:schemeClr>
                </a:solidFill>
                <a:latin typeface="Calibri" pitchFamily="34" charset="0"/>
                <a:cs typeface="Calibri" pitchFamily="34" charset="0"/>
              </a:rPr>
              <a:t>COSTO PROMEDIO</a:t>
            </a:r>
          </a:p>
          <a:p>
            <a:r>
              <a:rPr lang="es-MX" sz="2000" b="1" dirty="0" smtClean="0">
                <a:solidFill>
                  <a:schemeClr val="accent2">
                    <a:lumMod val="75000"/>
                  </a:schemeClr>
                </a:solidFill>
                <a:latin typeface="Calibri" pitchFamily="34" charset="0"/>
                <a:cs typeface="Calibri" pitchFamily="34" charset="0"/>
              </a:rPr>
              <a:t>DETALLISTA</a:t>
            </a:r>
          </a:p>
          <a:p>
            <a:endParaRPr lang="es-MX" sz="2000" b="1" dirty="0" smtClean="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Tree>
    <p:extLst>
      <p:ext uri="{BB962C8B-B14F-4D97-AF65-F5344CB8AC3E}">
        <p14:creationId xmlns:p14="http://schemas.microsoft.com/office/powerpoint/2010/main" val="330859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24</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ISR ADICIONAL POR DIVIDENDOS PAGADOS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140 y 164</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14282" y="1996385"/>
            <a:ext cx="8102134" cy="2462213"/>
          </a:xfrm>
          <a:prstGeom prst="rect">
            <a:avLst/>
          </a:prstGeom>
          <a:noFill/>
        </p:spPr>
        <p:txBody>
          <a:bodyPr wrap="square" rtlCol="0">
            <a:spAutoFit/>
          </a:bodyPr>
          <a:lstStyle/>
          <a:p>
            <a:pPr algn="just"/>
            <a:r>
              <a:rPr lang="es-MX" sz="2200" b="1" u="sng" dirty="0" smtClean="0">
                <a:solidFill>
                  <a:schemeClr val="accent2">
                    <a:lumMod val="75000"/>
                  </a:schemeClr>
                </a:solidFill>
                <a:latin typeface="Calibri" pitchFamily="34" charset="0"/>
                <a:cs typeface="Calibri" pitchFamily="34" charset="0"/>
              </a:rPr>
              <a:t>Se adiciona un 10% sobre los dividendos </a:t>
            </a:r>
            <a:r>
              <a:rPr lang="es-MX" sz="2200" b="1" dirty="0" smtClean="0">
                <a:solidFill>
                  <a:schemeClr val="accent2">
                    <a:lumMod val="75000"/>
                  </a:schemeClr>
                </a:solidFill>
                <a:latin typeface="Calibri" pitchFamily="34" charset="0"/>
                <a:cs typeface="Calibri" pitchFamily="34" charset="0"/>
              </a:rPr>
              <a:t>pagados, el cual lo determina, retiene  y entera la persona moral cuando distribuye dividendos a personas físicas residente en México, provengan o no de la CUFIN; dicho impuesto se enterará a más tardar el 17 del mes siguiente en que se realizó el pago del dividendo, con carácter de impuesto definitivo y no habrá acreditamiento alguno; por DT </a:t>
            </a:r>
            <a:r>
              <a:rPr lang="es-MX" sz="2200" b="1" u="sng" dirty="0" smtClean="0">
                <a:solidFill>
                  <a:schemeClr val="accent2">
                    <a:lumMod val="75000"/>
                  </a:schemeClr>
                </a:solidFill>
                <a:latin typeface="Calibri" pitchFamily="34" charset="0"/>
                <a:cs typeface="Calibri" pitchFamily="34" charset="0"/>
              </a:rPr>
              <a:t>aplicará sobre utilidades que se generen a partir de 2014.</a:t>
            </a:r>
          </a:p>
        </p:txBody>
      </p:sp>
    </p:spTree>
    <p:extLst>
      <p:ext uri="{BB962C8B-B14F-4D97-AF65-F5344CB8AC3E}">
        <p14:creationId xmlns:p14="http://schemas.microsoft.com/office/powerpoint/2010/main" val="174963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25</a:t>
            </a:fld>
            <a:endParaRPr lang="es-MX"/>
          </a:p>
        </p:txBody>
      </p:sp>
      <p:sp>
        <p:nvSpPr>
          <p:cNvPr id="3" name="2 CuadroTexto"/>
          <p:cNvSpPr txBox="1"/>
          <p:nvPr/>
        </p:nvSpPr>
        <p:spPr>
          <a:xfrm>
            <a:off x="242782" y="712097"/>
            <a:ext cx="7929618" cy="769441"/>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DEDUCCIÓN DE TERRENOS</a:t>
            </a:r>
          </a:p>
          <a:p>
            <a:r>
              <a:rPr lang="es-MX" sz="2200" b="1" dirty="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                                            		 	                    Art. 191</a:t>
            </a:r>
          </a:p>
        </p:txBody>
      </p:sp>
      <p:sp>
        <p:nvSpPr>
          <p:cNvPr id="4" name="3 CuadroTexto"/>
          <p:cNvSpPr txBox="1"/>
          <p:nvPr/>
        </p:nvSpPr>
        <p:spPr>
          <a:xfrm>
            <a:off x="365422" y="1556792"/>
            <a:ext cx="7929618" cy="4124206"/>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A los contribuyentes que se dediquen a la construcción y enajenación de desarrolladores inmobiliarios podrán optar por deducir el costo de adquisición de los terrenos, siempre que:</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I, II, III, IV y V ….. Igual al 2013.</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Los contribuyentes que no hayan enajenado después del tercer ejercicio inmediato posterior al que fue adquirido, deberán de considerar como ingreso acumulable, el costo de adquisición de dicho terreno actualizado.</a:t>
            </a:r>
          </a:p>
          <a:p>
            <a:pPr algn="just"/>
            <a:endParaRPr lang="es-MX" sz="2200" b="1" dirty="0" smtClean="0">
              <a:solidFill>
                <a:schemeClr val="accent2">
                  <a:lumMod val="75000"/>
                </a:schemeClr>
              </a:solidFill>
              <a:latin typeface="Calibri" pitchFamily="34" charset="0"/>
              <a:cs typeface="Calibri" pitchFamily="34" charset="0"/>
            </a:endParaRPr>
          </a:p>
          <a:p>
            <a:pPr algn="just"/>
            <a:endParaRPr lang="es-MX" sz="2000" b="1" dirty="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2" cstate="print"/>
          <a:srcRect/>
          <a:stretch>
            <a:fillRect/>
          </a:stretch>
        </p:blipFill>
        <p:spPr bwMode="auto">
          <a:xfrm>
            <a:off x="8260455" y="5281711"/>
            <a:ext cx="815435" cy="1354878"/>
          </a:xfrm>
          <a:prstGeom prst="rect">
            <a:avLst/>
          </a:prstGeom>
          <a:noFill/>
          <a:ln w="9525">
            <a:noFill/>
            <a:miter lim="800000"/>
            <a:headEnd/>
            <a:tailEnd/>
          </a:ln>
        </p:spPr>
      </p:pic>
    </p:spTree>
    <p:extLst>
      <p:ext uri="{BB962C8B-B14F-4D97-AF65-F5344CB8AC3E}">
        <p14:creationId xmlns:p14="http://schemas.microsoft.com/office/powerpoint/2010/main" val="370501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26</a:t>
            </a:fld>
            <a:endParaRPr lang="es-MX"/>
          </a:p>
        </p:txBody>
      </p:sp>
      <p:sp>
        <p:nvSpPr>
          <p:cNvPr id="3" name="2 CuadroTexto"/>
          <p:cNvSpPr txBox="1"/>
          <p:nvPr/>
        </p:nvSpPr>
        <p:spPr>
          <a:xfrm>
            <a:off x="242782" y="712097"/>
            <a:ext cx="7929618" cy="769441"/>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DEDUCCIÓN INMEDIATA</a:t>
            </a:r>
          </a:p>
          <a:p>
            <a:r>
              <a:rPr lang="es-MX" sz="2200" b="1" dirty="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                                            			Art. 221 LISR 2013</a:t>
            </a:r>
          </a:p>
        </p:txBody>
      </p:sp>
      <p:sp>
        <p:nvSpPr>
          <p:cNvPr id="4" name="3 CuadroTexto"/>
          <p:cNvSpPr txBox="1"/>
          <p:nvPr/>
        </p:nvSpPr>
        <p:spPr>
          <a:xfrm>
            <a:off x="365422" y="1556792"/>
            <a:ext cx="7929618" cy="2985433"/>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Para el ejercicio 2014 se elimina la posibilidad de la deducción inmediata de inversiones.</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Art. Noveno DT</a:t>
            </a:r>
            <a:endParaRPr lang="es-MX" sz="22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XXXIV.	Los contribuyentes que con anterioridad a la entrada en vigor de la presente Ley hubieren optado por efectuar la deducción inmediata de bienes nuevos de activo </a:t>
            </a:r>
            <a:r>
              <a:rPr lang="es-MX" sz="2000" b="1" dirty="0" smtClean="0">
                <a:solidFill>
                  <a:schemeClr val="accent2">
                    <a:lumMod val="75000"/>
                  </a:schemeClr>
                </a:solidFill>
                <a:latin typeface="Calibri" pitchFamily="34" charset="0"/>
                <a:cs typeface="Calibri" pitchFamily="34" charset="0"/>
              </a:rPr>
              <a:t>fijo, </a:t>
            </a:r>
            <a:r>
              <a:rPr lang="es-MX" sz="2000" b="1" dirty="0">
                <a:solidFill>
                  <a:schemeClr val="accent2">
                    <a:lumMod val="75000"/>
                  </a:schemeClr>
                </a:solidFill>
                <a:latin typeface="Calibri" pitchFamily="34" charset="0"/>
                <a:cs typeface="Calibri" pitchFamily="34" charset="0"/>
              </a:rPr>
              <a:t>no podrán deducir la parte no deducida de los mismos.</a:t>
            </a:r>
          </a:p>
          <a:p>
            <a:pPr algn="just"/>
            <a:endParaRPr lang="es-MX" sz="2000" b="1" dirty="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2" cstate="print"/>
          <a:srcRect/>
          <a:stretch>
            <a:fillRect/>
          </a:stretch>
        </p:blipFill>
        <p:spPr bwMode="auto">
          <a:xfrm>
            <a:off x="8260455" y="5281711"/>
            <a:ext cx="815435" cy="1354878"/>
          </a:xfrm>
          <a:prstGeom prst="rect">
            <a:avLst/>
          </a:prstGeom>
          <a:noFill/>
          <a:ln w="9525">
            <a:noFill/>
            <a:miter lim="800000"/>
            <a:headEnd/>
            <a:tailEnd/>
          </a:ln>
        </p:spPr>
      </p:pic>
    </p:spTree>
    <p:extLst>
      <p:ext uri="{BB962C8B-B14F-4D97-AF65-F5344CB8AC3E}">
        <p14:creationId xmlns:p14="http://schemas.microsoft.com/office/powerpoint/2010/main" val="382047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27</a:t>
            </a:fld>
            <a:endParaRPr lang="es-MX"/>
          </a:p>
        </p:txBody>
      </p:sp>
      <p:sp>
        <p:nvSpPr>
          <p:cNvPr id="3" name="2 CuadroTexto"/>
          <p:cNvSpPr txBox="1"/>
          <p:nvPr/>
        </p:nvSpPr>
        <p:spPr>
          <a:xfrm>
            <a:off x="242782" y="712097"/>
            <a:ext cx="7929618" cy="769441"/>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DEDUCCIÓN INMEDIATA			</a:t>
            </a:r>
          </a:p>
          <a:p>
            <a:r>
              <a:rPr lang="es-MX" sz="2200" b="1" dirty="0">
                <a:solidFill>
                  <a:schemeClr val="accent2">
                    <a:lumMod val="75000"/>
                  </a:schemeClr>
                </a:solidFill>
                <a:latin typeface="Calibri" pitchFamily="34" charset="0"/>
                <a:cs typeface="Calibri" pitchFamily="34" charset="0"/>
              </a:rPr>
              <a:t> </a:t>
            </a:r>
            <a:r>
              <a:rPr lang="es-MX" sz="2200" b="1" dirty="0" smtClean="0">
                <a:solidFill>
                  <a:schemeClr val="accent2">
                    <a:lumMod val="75000"/>
                  </a:schemeClr>
                </a:solidFill>
                <a:latin typeface="Calibri" pitchFamily="34" charset="0"/>
                <a:cs typeface="Calibri" pitchFamily="34" charset="0"/>
              </a:rPr>
              <a:t>                                                                                      Art. 221 LISR 2013</a:t>
            </a:r>
          </a:p>
        </p:txBody>
      </p:sp>
      <p:sp>
        <p:nvSpPr>
          <p:cNvPr id="4" name="3 CuadroTexto"/>
          <p:cNvSpPr txBox="1"/>
          <p:nvPr/>
        </p:nvSpPr>
        <p:spPr>
          <a:xfrm>
            <a:off x="523783" y="1517081"/>
            <a:ext cx="7929618" cy="3200876"/>
          </a:xfrm>
          <a:prstGeom prst="rect">
            <a:avLst/>
          </a:prstGeom>
          <a:noFill/>
        </p:spPr>
        <p:txBody>
          <a:bodyPr wrap="square" rtlCol="0">
            <a:spAutoFit/>
          </a:bodyPr>
          <a:lstStyle/>
          <a:p>
            <a:r>
              <a:rPr lang="es-MX" sz="2200" b="1" dirty="0" smtClean="0">
                <a:solidFill>
                  <a:schemeClr val="accent2">
                    <a:lumMod val="75000"/>
                  </a:schemeClr>
                </a:solidFill>
                <a:latin typeface="Calibri" pitchFamily="34" charset="0"/>
                <a:cs typeface="Calibri" pitchFamily="34" charset="0"/>
              </a:rPr>
              <a:t>Art. Noveno DT </a:t>
            </a:r>
            <a:r>
              <a:rPr lang="es-MX" sz="2000" b="1" dirty="0" smtClean="0">
                <a:solidFill>
                  <a:schemeClr val="accent2">
                    <a:lumMod val="75000"/>
                  </a:schemeClr>
                </a:solidFill>
                <a:latin typeface="Calibri" pitchFamily="34" charset="0"/>
                <a:cs typeface="Calibri" pitchFamily="34" charset="0"/>
              </a:rPr>
              <a:t>XXXIV</a:t>
            </a:r>
          </a:p>
          <a:p>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Para los efectos de la </a:t>
            </a:r>
            <a:r>
              <a:rPr lang="es-MX" sz="2000" b="1" dirty="0" smtClean="0">
                <a:solidFill>
                  <a:schemeClr val="accent2">
                    <a:lumMod val="75000"/>
                  </a:schemeClr>
                </a:solidFill>
                <a:latin typeface="Calibri" pitchFamily="34" charset="0"/>
                <a:cs typeface="Calibri" pitchFamily="34" charset="0"/>
              </a:rPr>
              <a:t>PTU de </a:t>
            </a:r>
            <a:r>
              <a:rPr lang="es-MX" sz="2000" b="1" dirty="0">
                <a:solidFill>
                  <a:schemeClr val="accent2">
                    <a:lumMod val="75000"/>
                  </a:schemeClr>
                </a:solidFill>
                <a:latin typeface="Calibri" pitchFamily="34" charset="0"/>
                <a:cs typeface="Calibri" pitchFamily="34" charset="0"/>
              </a:rPr>
              <a:t>las empresas, los contribuyentes que hubieran optado por aplicar la deducción inmediata de los bienes a que se refiere esta fracción, deberán considerar la deducción de dichos activos que les hubiera correspondido, en la cantidad que resulte de aplicar al monto original de la inversión, los porcientos establecidos en los artículos 34, 35, 36 y 37 de la </a:t>
            </a:r>
            <a:r>
              <a:rPr lang="es-MX" sz="2000" b="1" dirty="0" smtClean="0">
                <a:solidFill>
                  <a:schemeClr val="accent2">
                    <a:lumMod val="75000"/>
                  </a:schemeClr>
                </a:solidFill>
                <a:latin typeface="Calibri" pitchFamily="34" charset="0"/>
                <a:cs typeface="Calibri" pitchFamily="34" charset="0"/>
              </a:rPr>
              <a:t>LISR.</a:t>
            </a:r>
            <a:endParaRPr lang="es-MX" sz="2000" b="1" dirty="0">
              <a:solidFill>
                <a:schemeClr val="accent2">
                  <a:lumMod val="75000"/>
                </a:schemeClr>
              </a:solidFill>
              <a:latin typeface="Calibri" pitchFamily="34" charset="0"/>
              <a:cs typeface="Calibri" pitchFamily="34" charset="0"/>
            </a:endParaRPr>
          </a:p>
          <a:p>
            <a:endParaRPr lang="es-MX" sz="2000" b="1" dirty="0" smtClean="0">
              <a:solidFill>
                <a:schemeClr val="accent2">
                  <a:lumMod val="75000"/>
                </a:schemeClr>
              </a:solidFill>
              <a:latin typeface="Calibri" pitchFamily="34" charset="0"/>
              <a:cs typeface="Calibri" pitchFamily="34" charset="0"/>
            </a:endParaRPr>
          </a:p>
          <a:p>
            <a:endParaRPr lang="es-MX" sz="2000" b="1" dirty="0" smtClean="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Tree>
    <p:extLst>
      <p:ext uri="{BB962C8B-B14F-4D97-AF65-F5344CB8AC3E}">
        <p14:creationId xmlns:p14="http://schemas.microsoft.com/office/powerpoint/2010/main" val="3477533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28</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chemeClr val="accent2">
                  <a:lumMod val="75000"/>
                </a:schemeClr>
              </a:solidFill>
              <a:latin typeface="Calibri" pitchFamily="34" charset="0"/>
              <a:cs typeface="Arial" pitchFamily="34" charset="0"/>
            </a:endParaRPr>
          </a:p>
          <a:p>
            <a:pPr defTabSz="820738" eaLnBrk="0" hangingPunct="0"/>
            <a:r>
              <a:rPr lang="es-MX" sz="2400" b="1" dirty="0" smtClean="0">
                <a:solidFill>
                  <a:schemeClr val="accent2">
                    <a:lumMod val="75000"/>
                  </a:schemeClr>
                </a:solidFill>
                <a:latin typeface="Calibri" pitchFamily="34" charset="0"/>
                <a:cs typeface="Arial" pitchFamily="34" charset="0"/>
              </a:rPr>
              <a:t>PERSONAS MORALES NO CONTRIBUYENTES</a:t>
            </a:r>
          </a:p>
          <a:p>
            <a:pPr defTabSz="820738" eaLnBrk="0" hangingPunct="0"/>
            <a:r>
              <a:rPr lang="es-MX" sz="2400" b="1" dirty="0" smtClean="0">
                <a:solidFill>
                  <a:schemeClr val="accent2">
                    <a:lumMod val="75000"/>
                  </a:schemeClr>
                </a:solidFill>
                <a:latin typeface="Calibri" pitchFamily="34" charset="0"/>
                <a:cs typeface="Arial" pitchFamily="34" charset="0"/>
              </a:rPr>
              <a:t>							                     Art. 79 F. X	</a:t>
            </a:r>
            <a:endParaRPr lang="es-MX" sz="2400" b="1" dirty="0">
              <a:solidFill>
                <a:schemeClr val="accent2">
                  <a:lumMod val="75000"/>
                </a:schemeClr>
              </a:solidFill>
              <a:latin typeface="Calibri" pitchFamily="34" charset="0"/>
              <a:cs typeface="Arial" pitchFamily="34" charset="0"/>
            </a:endParaRPr>
          </a:p>
        </p:txBody>
      </p:sp>
      <p:sp>
        <p:nvSpPr>
          <p:cNvPr id="12" name="11 CuadroTexto"/>
          <p:cNvSpPr txBox="1"/>
          <p:nvPr/>
        </p:nvSpPr>
        <p:spPr>
          <a:xfrm>
            <a:off x="285719" y="2000240"/>
            <a:ext cx="8602177" cy="1815882"/>
          </a:xfrm>
          <a:prstGeom prst="rect">
            <a:avLst/>
          </a:prstGeom>
          <a:noFill/>
        </p:spPr>
        <p:txBody>
          <a:bodyPr wrap="square" rtlCol="0">
            <a:spAutoFit/>
          </a:bodyPr>
          <a:lstStyle/>
          <a:p>
            <a:pPr algn="just"/>
            <a:r>
              <a:rPr lang="es-MX" sz="2800" b="1" dirty="0" smtClean="0">
                <a:solidFill>
                  <a:schemeClr val="accent2">
                    <a:lumMod val="75000"/>
                  </a:schemeClr>
                </a:solidFill>
                <a:latin typeface="Calibri" pitchFamily="34" charset="0"/>
                <a:cs typeface="Calibri" pitchFamily="34" charset="0"/>
              </a:rPr>
              <a:t>Se obliga a las instituciones de enseñanza ( escuelas ) de incorporarse al Titulo II, es decir, el determinar el impuesto como cualquier persona moral, a menos que se vuelvan donatarias autorizadas. </a:t>
            </a:r>
          </a:p>
        </p:txBody>
      </p:sp>
    </p:spTree>
    <p:extLst>
      <p:ext uri="{BB962C8B-B14F-4D97-AF65-F5344CB8AC3E}">
        <p14:creationId xmlns:p14="http://schemas.microsoft.com/office/powerpoint/2010/main" val="2102857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1A8302E-B79A-4505-8B52-46B95F036AF3}" type="slidenum">
              <a:rPr lang="es-MX" smtClean="0"/>
              <a:pPr/>
              <a:t>29</a:t>
            </a:fld>
            <a:endParaRPr lang="es-MX"/>
          </a:p>
        </p:txBody>
      </p:sp>
      <p:pic>
        <p:nvPicPr>
          <p:cNvPr id="10" name="Picture 11"/>
          <p:cNvPicPr>
            <a:picLocks noChangeAspect="1" noChangeArrowheads="1"/>
          </p:cNvPicPr>
          <p:nvPr/>
        </p:nvPicPr>
        <p:blipFill>
          <a:blip r:embed="rId3" cstate="print"/>
          <a:srcRect/>
          <a:stretch>
            <a:fillRect/>
          </a:stretch>
        </p:blipFill>
        <p:spPr bwMode="auto">
          <a:xfrm>
            <a:off x="8072462" y="5286388"/>
            <a:ext cx="815435" cy="1354878"/>
          </a:xfrm>
          <a:prstGeom prst="rect">
            <a:avLst/>
          </a:prstGeom>
          <a:noFill/>
          <a:ln w="9525">
            <a:noFill/>
            <a:miter lim="800000"/>
            <a:headEnd/>
            <a:tailEnd/>
          </a:ln>
        </p:spPr>
      </p:pic>
      <p:sp>
        <p:nvSpPr>
          <p:cNvPr id="11"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2800" b="1" dirty="0" smtClean="0">
                <a:solidFill>
                  <a:schemeClr val="accent2">
                    <a:lumMod val="75000"/>
                  </a:schemeClr>
                </a:solidFill>
                <a:latin typeface="Calibri" pitchFamily="34" charset="0"/>
                <a:cs typeface="Calibri" pitchFamily="34" charset="0"/>
              </a:rPr>
              <a:t>DISCREPANCIA FISCAL (Personas Físicas)</a:t>
            </a:r>
          </a:p>
        </p:txBody>
      </p:sp>
    </p:spTree>
    <p:extLst>
      <p:ext uri="{BB962C8B-B14F-4D97-AF65-F5344CB8AC3E}">
        <p14:creationId xmlns:p14="http://schemas.microsoft.com/office/powerpoint/2010/main" val="86057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INGRESOS </a:t>
            </a:r>
            <a:r>
              <a:rPr lang="es-MX" sz="2400" b="1" dirty="0">
                <a:solidFill>
                  <a:schemeClr val="accent2">
                    <a:lumMod val="75000"/>
                  </a:schemeClr>
                </a:solidFill>
                <a:latin typeface="Calibri" pitchFamily="34" charset="0"/>
                <a:cs typeface="Arial" pitchFamily="34" charset="0"/>
              </a:rPr>
              <a:t>DE LA FEDERACION</a:t>
            </a:r>
          </a:p>
          <a:p>
            <a:pPr algn="r" defTabSz="820738" eaLnBrk="0" hangingPunct="0"/>
            <a:r>
              <a:rPr lang="es-ES" sz="2400" b="1" dirty="0">
                <a:solidFill>
                  <a:schemeClr val="accent2">
                    <a:lumMod val="75000"/>
                  </a:schemeClr>
                </a:solidFill>
                <a:latin typeface="Calibri" pitchFamily="34" charset="0"/>
                <a:cs typeface="Arial" pitchFamily="34" charset="0"/>
              </a:rPr>
              <a:t>Art. 1º. </a:t>
            </a:r>
            <a:r>
              <a:rPr lang="es-ES" sz="2400" b="1" dirty="0" smtClean="0">
                <a:solidFill>
                  <a:schemeClr val="accent2">
                    <a:lumMod val="75000"/>
                  </a:schemeClr>
                </a:solidFill>
                <a:latin typeface="Calibri" pitchFamily="34" charset="0"/>
                <a:cs typeface="Arial" pitchFamily="34" charset="0"/>
              </a:rPr>
              <a:t>LIF</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3</a:t>
            </a:fld>
            <a:endParaRPr lang="es-MX"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73" y="1593850"/>
            <a:ext cx="7584858" cy="421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1425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30</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DISCREPANCIA FISCAL PERSONAS FÍSICAS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91</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2214554"/>
            <a:ext cx="7929618" cy="2800767"/>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Podrán ser objeto de procedimiento de discrepancia fiscal cuando las erogaciones sean superiores a los ingresos en un año calendario declarados por el contribuyente. Ó bien a los que hubiere correspondido declarar, considerándose para ello también erogaciones efectuadas en gastos, bienes, depósitos en cuentas bancarias, inversiones financieras ó en </a:t>
            </a:r>
            <a:r>
              <a:rPr lang="es-MX" sz="2200" b="1" u="sng" dirty="0" smtClean="0">
                <a:solidFill>
                  <a:schemeClr val="accent2">
                    <a:lumMod val="75000"/>
                  </a:schemeClr>
                </a:solidFill>
                <a:latin typeface="Calibri" pitchFamily="34" charset="0"/>
                <a:cs typeface="Calibri" pitchFamily="34" charset="0"/>
              </a:rPr>
              <a:t>tarjetas de crédito.</a:t>
            </a:r>
          </a:p>
          <a:p>
            <a:pPr algn="just"/>
            <a:endParaRPr lang="es-MX" sz="2200" b="1" dirty="0" smtClean="0">
              <a:solidFill>
                <a:schemeClr val="accent2">
                  <a:lumMod val="75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31</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TARIFAS DE PERSONAS FÍSICAS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96</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1844824"/>
            <a:ext cx="7929618" cy="769441"/>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Para el ejercicio 2013 la tasa máxima era de 30%, a partir del ejercicio 2014 la tasa es de 35%</a:t>
            </a:r>
          </a:p>
        </p:txBody>
      </p:sp>
      <p:graphicFrame>
        <p:nvGraphicFramePr>
          <p:cNvPr id="8" name="7 Tabla"/>
          <p:cNvGraphicFramePr>
            <a:graphicFrameLocks noGrp="1"/>
          </p:cNvGraphicFramePr>
          <p:nvPr>
            <p:extLst>
              <p:ext uri="{D42A27DB-BD31-4B8C-83A1-F6EECF244321}">
                <p14:modId xmlns:p14="http://schemas.microsoft.com/office/powerpoint/2010/main" val="1370289835"/>
              </p:ext>
            </p:extLst>
          </p:nvPr>
        </p:nvGraphicFramePr>
        <p:xfrm>
          <a:off x="813147" y="2806008"/>
          <a:ext cx="7215237" cy="3143272"/>
        </p:xfrm>
        <a:graphic>
          <a:graphicData uri="http://schemas.openxmlformats.org/drawingml/2006/table">
            <a:tbl>
              <a:tblPr>
                <a:tableStyleId>{3C2FFA5D-87B4-456A-9821-1D502468CF0F}</a:tableStyleId>
              </a:tblPr>
              <a:tblGrid>
                <a:gridCol w="1509710"/>
                <a:gridCol w="1509710"/>
                <a:gridCol w="1509710"/>
                <a:gridCol w="1509710"/>
                <a:gridCol w="1176397"/>
              </a:tblGrid>
              <a:tr h="285752">
                <a:tc gridSpan="4">
                  <a:txBody>
                    <a:bodyPr/>
                    <a:lstStyle/>
                    <a:p>
                      <a:pPr algn="ctr">
                        <a:lnSpc>
                          <a:spcPct val="115000"/>
                        </a:lnSpc>
                        <a:spcAft>
                          <a:spcPts val="0"/>
                        </a:spcAft>
                      </a:pPr>
                      <a:r>
                        <a:rPr lang="es-MX" sz="1400" dirty="0"/>
                        <a:t>Ingreso</a:t>
                      </a:r>
                      <a:endParaRPr lang="es-MX" sz="1400" dirty="0">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15000"/>
                        </a:lnSpc>
                      </a:pPr>
                      <a:endParaRPr lang="es-MX" sz="1400">
                        <a:latin typeface="Calibri"/>
                        <a:ea typeface="Times New Roman"/>
                      </a:endParaRPr>
                    </a:p>
                  </a:txBody>
                  <a:tcPr marL="44450" marR="44450" marT="0" marB="0" anchor="b"/>
                </a:tc>
              </a:tr>
              <a:tr h="285752">
                <a:tc gridSpan="2">
                  <a:txBody>
                    <a:bodyPr/>
                    <a:lstStyle/>
                    <a:p>
                      <a:pPr algn="ctr">
                        <a:lnSpc>
                          <a:spcPct val="115000"/>
                        </a:lnSpc>
                        <a:spcAft>
                          <a:spcPts val="0"/>
                        </a:spcAft>
                      </a:pPr>
                      <a:r>
                        <a:rPr lang="es-MX" sz="1400" dirty="0"/>
                        <a:t>Mensual</a:t>
                      </a:r>
                      <a:endParaRPr lang="es-MX" sz="1400" dirty="0">
                        <a:latin typeface="Calibri"/>
                        <a:ea typeface="Calibri"/>
                        <a:cs typeface="Times New Roman"/>
                      </a:endParaRPr>
                    </a:p>
                  </a:txBody>
                  <a:tcPr marL="44450" marR="44450" marT="0" marB="0" anchor="b"/>
                </a:tc>
                <a:tc hMerge="1">
                  <a:txBody>
                    <a:bodyPr/>
                    <a:lstStyle/>
                    <a:p>
                      <a:endParaRPr lang="es-MX"/>
                    </a:p>
                  </a:txBody>
                  <a:tcPr/>
                </a:tc>
                <a:tc gridSpan="2">
                  <a:txBody>
                    <a:bodyPr/>
                    <a:lstStyle/>
                    <a:p>
                      <a:pPr algn="ctr">
                        <a:lnSpc>
                          <a:spcPct val="115000"/>
                        </a:lnSpc>
                        <a:spcAft>
                          <a:spcPts val="0"/>
                        </a:spcAft>
                      </a:pPr>
                      <a:r>
                        <a:rPr lang="es-MX" sz="1400"/>
                        <a:t>Anual</a:t>
                      </a:r>
                      <a:endParaRPr lang="es-MX" sz="1400">
                        <a:latin typeface="Calibri"/>
                        <a:ea typeface="Calibri"/>
                        <a:cs typeface="Times New Roman"/>
                      </a:endParaRPr>
                    </a:p>
                  </a:txBody>
                  <a:tcPr marL="44450" marR="44450" marT="0" marB="0" anchor="b"/>
                </a:tc>
                <a:tc hMerge="1">
                  <a:txBody>
                    <a:bodyPr/>
                    <a:lstStyle/>
                    <a:p>
                      <a:endParaRPr lang="es-MX"/>
                    </a:p>
                  </a:txBody>
                  <a:tcPr/>
                </a:tc>
                <a:tc>
                  <a:txBody>
                    <a:bodyPr/>
                    <a:lstStyle/>
                    <a:p>
                      <a:pPr algn="ctr">
                        <a:lnSpc>
                          <a:spcPct val="115000"/>
                        </a:lnSpc>
                        <a:spcAft>
                          <a:spcPts val="0"/>
                        </a:spcAft>
                      </a:pPr>
                      <a:r>
                        <a:rPr lang="es-MX" sz="1400"/>
                        <a:t>Tasa</a:t>
                      </a:r>
                      <a:endParaRPr lang="es-MX" sz="1400">
                        <a:latin typeface="Calibri"/>
                        <a:ea typeface="Calibri"/>
                        <a:cs typeface="Times New Roman"/>
                      </a:endParaRPr>
                    </a:p>
                  </a:txBody>
                  <a:tcPr marL="44450" marR="44450" marT="0" marB="0" anchor="b"/>
                </a:tc>
              </a:tr>
              <a:tr h="285752">
                <a:tc>
                  <a:txBody>
                    <a:bodyPr/>
                    <a:lstStyle/>
                    <a:p>
                      <a:pPr algn="ctr">
                        <a:lnSpc>
                          <a:spcPct val="115000"/>
                        </a:lnSpc>
                        <a:spcAft>
                          <a:spcPts val="0"/>
                        </a:spcAft>
                      </a:pPr>
                      <a:r>
                        <a:rPr lang="es-MX" sz="1400"/>
                        <a:t>De</a:t>
                      </a:r>
                      <a:endParaRPr lang="es-MX" sz="140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dirty="0"/>
                        <a:t>Hasta</a:t>
                      </a:r>
                      <a:endParaRPr lang="es-MX" sz="14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dirty="0"/>
                        <a:t>De</a:t>
                      </a:r>
                      <a:endParaRPr lang="es-MX" sz="14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a:t>Hasta</a:t>
                      </a:r>
                      <a:endParaRPr lang="es-MX" sz="1400">
                        <a:latin typeface="Calibri"/>
                        <a:ea typeface="Calibri"/>
                        <a:cs typeface="Times New Roman"/>
                      </a:endParaRPr>
                    </a:p>
                  </a:txBody>
                  <a:tcPr marL="44450" marR="44450" marT="0" marB="0" anchor="b"/>
                </a:tc>
                <a:tc>
                  <a:txBody>
                    <a:bodyPr/>
                    <a:lstStyle/>
                    <a:p>
                      <a:pPr>
                        <a:lnSpc>
                          <a:spcPct val="115000"/>
                        </a:lnSpc>
                      </a:pPr>
                      <a:endParaRPr lang="es-MX" sz="1400">
                        <a:latin typeface="Calibri"/>
                        <a:ea typeface="Times New Roman"/>
                      </a:endParaRPr>
                    </a:p>
                  </a:txBody>
                  <a:tcPr marL="44450" marR="44450" marT="0" marB="0" anchor="b"/>
                </a:tc>
              </a:tr>
              <a:tr h="571504">
                <a:tc>
                  <a:txBody>
                    <a:bodyPr/>
                    <a:lstStyle/>
                    <a:p>
                      <a:pPr>
                        <a:lnSpc>
                          <a:spcPct val="115000"/>
                        </a:lnSpc>
                        <a:spcAft>
                          <a:spcPts val="0"/>
                        </a:spcAft>
                      </a:pPr>
                      <a:r>
                        <a:rPr lang="es-MX" sz="1400"/>
                        <a:t>            32,736.84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62,500.01 </a:t>
                      </a:r>
                      <a:endParaRPr lang="es-MX" sz="1400" dirty="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392,842.08 </a:t>
                      </a:r>
                      <a:endParaRPr lang="es-MX" sz="1400" dirty="0">
                        <a:latin typeface="Calibri"/>
                        <a:ea typeface="Calibri"/>
                        <a:cs typeface="Times New Roman"/>
                      </a:endParaRPr>
                    </a:p>
                  </a:txBody>
                  <a:tcPr marL="44450" marR="44450" marT="0" marB="0" anchor="b"/>
                </a:tc>
                <a:tc>
                  <a:txBody>
                    <a:bodyPr/>
                    <a:lstStyle/>
                    <a:p>
                      <a:pPr>
                        <a:lnSpc>
                          <a:spcPct val="115000"/>
                        </a:lnSpc>
                        <a:spcAft>
                          <a:spcPts val="0"/>
                        </a:spcAft>
                      </a:pPr>
                      <a:r>
                        <a:rPr lang="es-MX" sz="1400"/>
                        <a:t>          750,000.00 </a:t>
                      </a:r>
                      <a:endParaRPr lang="es-MX" sz="140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a:t>30%</a:t>
                      </a:r>
                      <a:endParaRPr lang="es-MX" sz="1400">
                        <a:latin typeface="Calibri"/>
                        <a:ea typeface="Calibri"/>
                        <a:cs typeface="Times New Roman"/>
                      </a:endParaRPr>
                    </a:p>
                  </a:txBody>
                  <a:tcPr marL="44450" marR="44450" marT="0" marB="0" anchor="b"/>
                </a:tc>
              </a:tr>
              <a:tr h="571504">
                <a:tc>
                  <a:txBody>
                    <a:bodyPr/>
                    <a:lstStyle/>
                    <a:p>
                      <a:pPr>
                        <a:lnSpc>
                          <a:spcPct val="115000"/>
                        </a:lnSpc>
                        <a:spcAft>
                          <a:spcPts val="0"/>
                        </a:spcAft>
                      </a:pPr>
                      <a:r>
                        <a:rPr lang="es-MX" sz="1400"/>
                        <a:t>            62,500.02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a:t>            83,333.33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750,000.01 </a:t>
                      </a:r>
                      <a:endParaRPr lang="es-MX" sz="1400" dirty="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1,000,000.00 </a:t>
                      </a:r>
                      <a:endParaRPr lang="es-MX" sz="14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a:t>32%</a:t>
                      </a:r>
                      <a:endParaRPr lang="es-MX" sz="1400">
                        <a:latin typeface="Calibri"/>
                        <a:ea typeface="Calibri"/>
                        <a:cs typeface="Times New Roman"/>
                      </a:endParaRPr>
                    </a:p>
                  </a:txBody>
                  <a:tcPr marL="44450" marR="44450" marT="0" marB="0" anchor="b"/>
                </a:tc>
              </a:tr>
              <a:tr h="571504">
                <a:tc>
                  <a:txBody>
                    <a:bodyPr/>
                    <a:lstStyle/>
                    <a:p>
                      <a:pPr>
                        <a:lnSpc>
                          <a:spcPct val="115000"/>
                        </a:lnSpc>
                        <a:spcAft>
                          <a:spcPts val="0"/>
                        </a:spcAft>
                      </a:pPr>
                      <a:r>
                        <a:rPr lang="es-MX" sz="1400"/>
                        <a:t>            83,333.34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a:t>          250,000.00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a:t>      1,000,000.01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3,000,000.00 </a:t>
                      </a:r>
                      <a:endParaRPr lang="es-MX" sz="14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a:t>34%</a:t>
                      </a:r>
                      <a:endParaRPr lang="es-MX" sz="1400">
                        <a:latin typeface="Calibri"/>
                        <a:ea typeface="Calibri"/>
                        <a:cs typeface="Times New Roman"/>
                      </a:endParaRPr>
                    </a:p>
                  </a:txBody>
                  <a:tcPr marL="44450" marR="44450" marT="0" marB="0" anchor="b"/>
                </a:tc>
              </a:tr>
              <a:tr h="571504">
                <a:tc>
                  <a:txBody>
                    <a:bodyPr/>
                    <a:lstStyle/>
                    <a:p>
                      <a:pPr>
                        <a:lnSpc>
                          <a:spcPct val="115000"/>
                        </a:lnSpc>
                        <a:spcAft>
                          <a:spcPts val="0"/>
                        </a:spcAft>
                      </a:pPr>
                      <a:r>
                        <a:rPr lang="es-MX" sz="1400"/>
                        <a:t>          250,000.01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a:t> En adelante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a:t>      3,000,000.01 </a:t>
                      </a:r>
                      <a:endParaRPr lang="es-MX" sz="1400">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t> En adelante </a:t>
                      </a:r>
                      <a:endParaRPr lang="es-MX" sz="14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MX" sz="1400" dirty="0"/>
                        <a:t>35%</a:t>
                      </a:r>
                      <a:endParaRPr lang="es-MX" sz="1400" dirty="0">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32</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OBLIGACIONES DE LOS PATRONES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99</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285720" y="1844824"/>
            <a:ext cx="7929618" cy="4154984"/>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Expedir y entregar los comprobantes fiscales por conceptos a que se refiere el Capítulo I, CFDI.</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Regla I.2.7.5.2. Los contribuyentes entregarán o enviaran los XML. En caso de que se vean imposibilitados, podrán entregar una representación impresa, cumpliendo con requisitos. </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Se elimina la declaración informativa DIMM, respecto a declaraciones del art 86 (Pagos al extranjero, retenciones por honorarios, clientes y proveedores, donativos, dividendos distribuidos y Sueldos y Salarios), hasta el ejercicio 2017. Art. Noveno Transitorio, fracción X</a:t>
            </a:r>
          </a:p>
        </p:txBody>
      </p:sp>
    </p:spTree>
    <p:extLst>
      <p:ext uri="{BB962C8B-B14F-4D97-AF65-F5344CB8AC3E}">
        <p14:creationId xmlns:p14="http://schemas.microsoft.com/office/powerpoint/2010/main" val="205078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33</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607191" y="605143"/>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tx2">
                    <a:lumMod val="60000"/>
                    <a:lumOff val="40000"/>
                  </a:schemeClr>
                </a:solidFill>
                <a:latin typeface="Calibri" pitchFamily="34" charset="0"/>
                <a:cs typeface="Calibri" pitchFamily="34" charset="0"/>
              </a:rPr>
              <a:t>CONSTANCIAS DIMM	</a:t>
            </a:r>
            <a:r>
              <a:rPr lang="es-MX" sz="2400" b="1" dirty="0" smtClean="0">
                <a:solidFill>
                  <a:schemeClr val="accent2">
                    <a:lumMod val="75000"/>
                  </a:schemeClr>
                </a:solidFill>
                <a:latin typeface="Calibri" pitchFamily="34" charset="0"/>
                <a:cs typeface="Arial" pitchFamily="34" charset="0"/>
              </a:rPr>
              <a:t>	</a:t>
            </a:r>
            <a:endParaRPr lang="es-MX" sz="2400" b="1" dirty="0">
              <a:solidFill>
                <a:schemeClr val="accent2">
                  <a:lumMod val="75000"/>
                </a:schemeClr>
              </a:solidFill>
              <a:latin typeface="Calibri" pitchFamily="34" charset="0"/>
              <a:cs typeface="Arial" pitchFamily="34" charset="0"/>
            </a:endParaRPr>
          </a:p>
        </p:txBody>
      </p:sp>
      <p:sp>
        <p:nvSpPr>
          <p:cNvPr id="9" name="8 CuadroTexto"/>
          <p:cNvSpPr txBox="1"/>
          <p:nvPr/>
        </p:nvSpPr>
        <p:spPr>
          <a:xfrm>
            <a:off x="607191" y="1340768"/>
            <a:ext cx="7929618" cy="5693866"/>
          </a:xfrm>
          <a:prstGeom prst="rect">
            <a:avLst/>
          </a:prstGeom>
          <a:noFill/>
        </p:spPr>
        <p:txBody>
          <a:bodyPr wrap="square" rtlCol="0">
            <a:spAutoFit/>
          </a:bodyPr>
          <a:lstStyle/>
          <a:p>
            <a:pPr algn="just"/>
            <a:r>
              <a:rPr lang="es-ES" sz="2100" b="1" dirty="0">
                <a:solidFill>
                  <a:schemeClr val="tx2">
                    <a:lumMod val="60000"/>
                    <a:lumOff val="40000"/>
                  </a:schemeClr>
                </a:solidFill>
                <a:latin typeface="Calibri" pitchFamily="34" charset="0"/>
                <a:cs typeface="Calibri" pitchFamily="34" charset="0"/>
              </a:rPr>
              <a:t>I.2.8.5.	Los contribuyentes </a:t>
            </a:r>
            <a:r>
              <a:rPr lang="es-ES" sz="2100" b="1" dirty="0" smtClean="0">
                <a:solidFill>
                  <a:schemeClr val="tx2">
                    <a:lumMod val="60000"/>
                    <a:lumOff val="40000"/>
                  </a:schemeClr>
                </a:solidFill>
                <a:latin typeface="Calibri" pitchFamily="34" charset="0"/>
                <a:cs typeface="Calibri" pitchFamily="34" charset="0"/>
              </a:rPr>
              <a:t>podrán expedir constancias con la impresión de programa </a:t>
            </a:r>
            <a:r>
              <a:rPr lang="es-ES" sz="2100" b="1" dirty="0">
                <a:solidFill>
                  <a:schemeClr val="tx2">
                    <a:lumMod val="60000"/>
                    <a:lumOff val="40000"/>
                  </a:schemeClr>
                </a:solidFill>
                <a:latin typeface="Calibri" pitchFamily="34" charset="0"/>
                <a:cs typeface="Calibri" pitchFamily="34" charset="0"/>
              </a:rPr>
              <a:t>Declaración Informativa </a:t>
            </a:r>
            <a:r>
              <a:rPr lang="es-ES" sz="2100" b="1" dirty="0" smtClean="0">
                <a:solidFill>
                  <a:schemeClr val="tx2">
                    <a:lumMod val="60000"/>
                    <a:lumOff val="40000"/>
                  </a:schemeClr>
                </a:solidFill>
                <a:latin typeface="Calibri" pitchFamily="34" charset="0"/>
                <a:cs typeface="Calibri" pitchFamily="34" charset="0"/>
              </a:rPr>
              <a:t>Múltiple,</a:t>
            </a:r>
            <a:r>
              <a:rPr lang="es-ES" sz="2100" b="1" dirty="0">
                <a:solidFill>
                  <a:schemeClr val="tx2">
                    <a:lumMod val="60000"/>
                    <a:lumOff val="40000"/>
                  </a:schemeClr>
                </a:solidFill>
                <a:latin typeface="Calibri" pitchFamily="34" charset="0"/>
                <a:cs typeface="Calibri" pitchFamily="34" charset="0"/>
              </a:rPr>
              <a:t> el mismo deberá contener sello y firma del empleador que lo </a:t>
            </a:r>
            <a:r>
              <a:rPr lang="es-ES" sz="2100" b="1" dirty="0" smtClean="0">
                <a:solidFill>
                  <a:schemeClr val="tx2">
                    <a:lumMod val="60000"/>
                    <a:lumOff val="40000"/>
                  </a:schemeClr>
                </a:solidFill>
                <a:latin typeface="Calibri" pitchFamily="34" charset="0"/>
                <a:cs typeface="Calibri" pitchFamily="34" charset="0"/>
              </a:rPr>
              <a:t>imprime, de las siguientes declaraciones:  </a:t>
            </a:r>
          </a:p>
          <a:p>
            <a:pPr algn="just"/>
            <a:endParaRPr lang="es-ES" sz="2100" b="1" dirty="0" smtClean="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76, fracción III </a:t>
            </a:r>
            <a:r>
              <a:rPr lang="es-ES" sz="2100" b="1" dirty="0" smtClean="0">
                <a:solidFill>
                  <a:schemeClr val="tx2">
                    <a:lumMod val="60000"/>
                    <a:lumOff val="40000"/>
                  </a:schemeClr>
                </a:solidFill>
                <a:latin typeface="Calibri" pitchFamily="34" charset="0"/>
                <a:cs typeface="Calibri" pitchFamily="34" charset="0"/>
              </a:rPr>
              <a:t>LISR </a:t>
            </a:r>
            <a:r>
              <a:rPr lang="es-ES" sz="2100" b="1" dirty="0" smtClean="0">
                <a:solidFill>
                  <a:schemeClr val="bg2">
                    <a:lumMod val="75000"/>
                  </a:schemeClr>
                </a:solidFill>
                <a:latin typeface="Calibri" pitchFamily="34" charset="0"/>
                <a:cs typeface="Calibri" pitchFamily="34" charset="0"/>
                <a:sym typeface="Wingdings" panose="05000000000000000000" pitchFamily="2" charset="2"/>
              </a:rPr>
              <a:t>  </a:t>
            </a:r>
            <a:r>
              <a:rPr lang="es-ES" sz="2100" b="1" dirty="0" smtClean="0">
                <a:solidFill>
                  <a:schemeClr val="tx2">
                    <a:lumMod val="60000"/>
                    <a:lumOff val="40000"/>
                  </a:schemeClr>
                </a:solidFill>
                <a:latin typeface="Calibri" pitchFamily="34" charset="0"/>
                <a:cs typeface="Calibri" pitchFamily="34" charset="0"/>
                <a:sym typeface="Wingdings" panose="05000000000000000000" pitchFamily="2" charset="2"/>
              </a:rPr>
              <a:t>   </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Pagos a extranjeros</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76, fracción XI, inciso b) LISR </a:t>
            </a:r>
            <a:r>
              <a:rPr lang="es-ES" sz="2100" b="1" dirty="0" smtClean="0">
                <a:solidFill>
                  <a:schemeClr val="bg2">
                    <a:lumMod val="75000"/>
                  </a:schemeClr>
                </a:solidFill>
                <a:latin typeface="Calibri" pitchFamily="34" charset="0"/>
                <a:cs typeface="Calibri" pitchFamily="34" charset="0"/>
                <a:sym typeface="Wingdings" panose="05000000000000000000" pitchFamily="2" charset="2"/>
              </a:rPr>
              <a:t></a:t>
            </a:r>
            <a:r>
              <a:rPr lang="es-ES" sz="2100" b="1" dirty="0" smtClean="0">
                <a:solidFill>
                  <a:schemeClr val="tx2">
                    <a:lumMod val="60000"/>
                    <a:lumOff val="40000"/>
                  </a:schemeClr>
                </a:solidFill>
                <a:latin typeface="Calibri" pitchFamily="34" charset="0"/>
                <a:cs typeface="Calibri" pitchFamily="34" charset="0"/>
                <a:sym typeface="Wingdings" panose="05000000000000000000" pitchFamily="2" charset="2"/>
              </a:rPr>
              <a:t> </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Pago de dividendos</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86, fracción V LISR </a:t>
            </a:r>
            <a:r>
              <a:rPr lang="es-ES" sz="2100" b="1" dirty="0" smtClean="0">
                <a:solidFill>
                  <a:schemeClr val="bg2">
                    <a:lumMod val="75000"/>
                  </a:schemeClr>
                </a:solidFill>
                <a:latin typeface="Calibri" pitchFamily="34" charset="0"/>
                <a:cs typeface="Calibri" pitchFamily="34" charset="0"/>
                <a:sym typeface="Wingdings" panose="05000000000000000000" pitchFamily="2" charset="2"/>
              </a:rPr>
              <a:t></a:t>
            </a:r>
            <a:r>
              <a:rPr lang="es-ES" sz="2100" b="1" dirty="0" smtClean="0">
                <a:solidFill>
                  <a:schemeClr val="tx2">
                    <a:lumMod val="60000"/>
                    <a:lumOff val="40000"/>
                  </a:schemeClr>
                </a:solidFill>
                <a:latin typeface="Calibri" pitchFamily="34" charset="0"/>
                <a:cs typeface="Calibri" pitchFamily="34" charset="0"/>
                <a:sym typeface="Wingdings" panose="05000000000000000000" pitchFamily="2" charset="2"/>
              </a:rPr>
              <a:t> </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Pagos a extranjeros por PM no lucrativas</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99, fracción VI LISR </a:t>
            </a:r>
            <a:r>
              <a:rPr lang="es-ES" sz="2100" b="1" dirty="0">
                <a:solidFill>
                  <a:schemeClr val="bg2">
                    <a:lumMod val="75000"/>
                  </a:schemeClr>
                </a:solidFill>
                <a:latin typeface="Calibri" pitchFamily="34" charset="0"/>
                <a:cs typeface="Calibri" pitchFamily="34" charset="0"/>
                <a:sym typeface="Wingdings" panose="05000000000000000000" pitchFamily="2" charset="2"/>
              </a:rPr>
              <a:t></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 Viáticos</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99, fracción VII LISR </a:t>
            </a:r>
            <a:r>
              <a:rPr lang="es-ES" sz="2100" b="1" dirty="0">
                <a:solidFill>
                  <a:schemeClr val="bg2">
                    <a:lumMod val="75000"/>
                  </a:schemeClr>
                </a:solidFill>
                <a:latin typeface="Calibri" pitchFamily="34" charset="0"/>
                <a:cs typeface="Calibri" pitchFamily="34" charset="0"/>
                <a:sym typeface="Wingdings" panose="05000000000000000000" pitchFamily="2" charset="2"/>
              </a:rPr>
              <a:t></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 Ingreso por ejercer opción de adquisición de </a:t>
            </a:r>
            <a:r>
              <a:rPr lang="es-ES" sz="2100" b="1" dirty="0" smtClean="0">
                <a:solidFill>
                  <a:schemeClr val="tx2">
                    <a:lumMod val="60000"/>
                    <a:lumOff val="40000"/>
                  </a:schemeClr>
                </a:solidFill>
                <a:latin typeface="Calibri" pitchFamily="34" charset="0"/>
                <a:cs typeface="Calibri" pitchFamily="34" charset="0"/>
                <a:sym typeface="Wingdings" panose="05000000000000000000" pitchFamily="2" charset="2"/>
              </a:rPr>
              <a:t>acciones.</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110, fracción VIII LISR </a:t>
            </a:r>
            <a:r>
              <a:rPr lang="es-ES" sz="2100" b="1" dirty="0">
                <a:solidFill>
                  <a:schemeClr val="bg2">
                    <a:lumMod val="75000"/>
                  </a:schemeClr>
                </a:solidFill>
                <a:latin typeface="Calibri" pitchFamily="34" charset="0"/>
                <a:cs typeface="Calibri" pitchFamily="34" charset="0"/>
                <a:sym typeface="Wingdings" panose="05000000000000000000" pitchFamily="2" charset="2"/>
              </a:rPr>
              <a:t></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 Pagos a extranjeros efectuados por RIF</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117, último párrafo LISR </a:t>
            </a:r>
            <a:r>
              <a:rPr lang="es-ES" sz="2100" b="1" dirty="0">
                <a:solidFill>
                  <a:schemeClr val="bg2">
                    <a:lumMod val="75000"/>
                  </a:schemeClr>
                </a:solidFill>
                <a:latin typeface="Calibri" pitchFamily="34" charset="0"/>
                <a:cs typeface="Calibri" pitchFamily="34" charset="0"/>
                <a:sym typeface="Wingdings" panose="05000000000000000000" pitchFamily="2" charset="2"/>
              </a:rPr>
              <a:t></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 Operaciones de fideicomiso</a:t>
            </a:r>
            <a:endParaRPr lang="es-ES" sz="21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defRPr/>
            </a:pPr>
            <a:r>
              <a:rPr lang="es-ES" sz="2100" b="1" dirty="0">
                <a:solidFill>
                  <a:schemeClr val="tx2">
                    <a:lumMod val="60000"/>
                    <a:lumOff val="40000"/>
                  </a:schemeClr>
                </a:solidFill>
                <a:latin typeface="Calibri" pitchFamily="34" charset="0"/>
                <a:cs typeface="Calibri" pitchFamily="34" charset="0"/>
              </a:rPr>
              <a:t>139, fracción I LISR </a:t>
            </a:r>
            <a:r>
              <a:rPr lang="es-ES" sz="2100" b="1" dirty="0">
                <a:solidFill>
                  <a:schemeClr val="bg2">
                    <a:lumMod val="75000"/>
                  </a:schemeClr>
                </a:solidFill>
                <a:latin typeface="Calibri" pitchFamily="34" charset="0"/>
                <a:cs typeface="Calibri" pitchFamily="34" charset="0"/>
                <a:sym typeface="Wingdings" panose="05000000000000000000" pitchFamily="2" charset="2"/>
              </a:rPr>
              <a:t></a:t>
            </a:r>
            <a:r>
              <a:rPr lang="es-ES" sz="2100" b="1" dirty="0">
                <a:solidFill>
                  <a:schemeClr val="tx2">
                    <a:lumMod val="60000"/>
                    <a:lumOff val="40000"/>
                  </a:schemeClr>
                </a:solidFill>
                <a:latin typeface="Calibri" pitchFamily="34" charset="0"/>
                <a:cs typeface="Calibri" pitchFamily="34" charset="0"/>
                <a:sym typeface="Wingdings" panose="05000000000000000000" pitchFamily="2" charset="2"/>
              </a:rPr>
              <a:t> Premios</a:t>
            </a:r>
            <a:endParaRPr lang="es-ES" sz="2100" b="1" dirty="0">
              <a:solidFill>
                <a:schemeClr val="tx2">
                  <a:lumMod val="60000"/>
                  <a:lumOff val="40000"/>
                </a:schemeClr>
              </a:solidFill>
              <a:latin typeface="Calibri" pitchFamily="34" charset="0"/>
              <a:cs typeface="Calibri" pitchFamily="34" charset="0"/>
            </a:endParaRPr>
          </a:p>
          <a:p>
            <a:pPr marL="342900" indent="-342900">
              <a:buFont typeface="Arial" pitchFamily="34" charset="0"/>
              <a:buChar char="•"/>
            </a:pPr>
            <a:r>
              <a:rPr lang="es-ES" sz="2200" b="1" dirty="0" smtClean="0">
                <a:solidFill>
                  <a:schemeClr val="tx2">
                    <a:lumMod val="60000"/>
                    <a:lumOff val="40000"/>
                  </a:schemeClr>
                </a:solidFill>
                <a:latin typeface="Calibri" pitchFamily="34" charset="0"/>
                <a:cs typeface="Calibri" pitchFamily="34" charset="0"/>
              </a:rPr>
              <a:t>ANEXO 1,2 y 4 </a:t>
            </a:r>
            <a:r>
              <a:rPr lang="es-ES" sz="2400" b="1" dirty="0">
                <a:solidFill>
                  <a:schemeClr val="bg2">
                    <a:lumMod val="75000"/>
                  </a:schemeClr>
                </a:solidFill>
                <a:latin typeface="Calibri" pitchFamily="34" charset="0"/>
                <a:cs typeface="Calibri" pitchFamily="34" charset="0"/>
                <a:sym typeface="Wingdings" panose="05000000000000000000" pitchFamily="2" charset="2"/>
              </a:rPr>
              <a:t> </a:t>
            </a:r>
            <a:r>
              <a:rPr lang="es-ES" sz="2200" b="1" i="1" dirty="0">
                <a:solidFill>
                  <a:schemeClr val="tx2">
                    <a:lumMod val="60000"/>
                    <a:lumOff val="40000"/>
                  </a:schemeClr>
                </a:solidFill>
                <a:latin typeface="Calibri" pitchFamily="34" charset="0"/>
                <a:cs typeface="Calibri" pitchFamily="34" charset="0"/>
              </a:rPr>
              <a:t>	</a:t>
            </a:r>
            <a:r>
              <a:rPr lang="es-ES" sz="2400" b="1" dirty="0" smtClean="0">
                <a:solidFill>
                  <a:schemeClr val="tx2">
                    <a:lumMod val="60000"/>
                    <a:lumOff val="40000"/>
                  </a:schemeClr>
                </a:solidFill>
                <a:latin typeface="Calibri" pitchFamily="34" charset="0"/>
                <a:cs typeface="Calibri" pitchFamily="34" charset="0"/>
                <a:sym typeface="Wingdings" panose="05000000000000000000" pitchFamily="2" charset="2"/>
              </a:rPr>
              <a:t>Sueldos y asimilados, pagos y retenciones, residentes en el extranjero.</a:t>
            </a:r>
            <a:endParaRPr lang="es-ES" sz="2400" b="1" dirty="0">
              <a:solidFill>
                <a:schemeClr val="tx2">
                  <a:lumMod val="60000"/>
                  <a:lumOff val="40000"/>
                </a:schemeClr>
              </a:solidFill>
              <a:latin typeface="Calibri" pitchFamily="34" charset="0"/>
              <a:cs typeface="Calibri" pitchFamily="34" charset="0"/>
            </a:endParaRPr>
          </a:p>
          <a:p>
            <a:pPr marL="342900" indent="-342900" algn="just">
              <a:buFont typeface="Arial" pitchFamily="34" charset="0"/>
              <a:buChar char="•"/>
            </a:pPr>
            <a:endParaRPr lang="es-MX" sz="2200" b="1" dirty="0" smtClean="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504390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34</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467544" y="662061"/>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tx2">
                    <a:lumMod val="60000"/>
                    <a:lumOff val="40000"/>
                  </a:schemeClr>
                </a:solidFill>
                <a:latin typeface="Calibri" pitchFamily="34" charset="0"/>
                <a:cs typeface="Arial" pitchFamily="34" charset="0"/>
              </a:rPr>
              <a:t>HONORARIOS</a:t>
            </a:r>
          </a:p>
          <a:p>
            <a:pPr defTabSz="820738" eaLnBrk="0" hangingPunct="0"/>
            <a:r>
              <a:rPr lang="es-MX" sz="2400" b="1" dirty="0">
                <a:solidFill>
                  <a:schemeClr val="tx2">
                    <a:lumMod val="60000"/>
                    <a:lumOff val="40000"/>
                  </a:schemeClr>
                </a:solidFill>
                <a:latin typeface="Calibri" pitchFamily="34" charset="0"/>
                <a:cs typeface="Arial" pitchFamily="34" charset="0"/>
              </a:rPr>
              <a:t> </a:t>
            </a:r>
            <a:r>
              <a:rPr lang="es-MX" sz="2400" b="1" dirty="0" smtClean="0">
                <a:solidFill>
                  <a:schemeClr val="tx2">
                    <a:lumMod val="60000"/>
                    <a:lumOff val="40000"/>
                  </a:schemeClr>
                </a:solidFill>
                <a:latin typeface="Calibri" pitchFamily="34" charset="0"/>
                <a:cs typeface="Arial" pitchFamily="34" charset="0"/>
              </a:rPr>
              <a:t>                                                                Art.124 </a:t>
            </a:r>
            <a:r>
              <a:rPr lang="es-MX" sz="2400" b="1" dirty="0" smtClean="0">
                <a:solidFill>
                  <a:srgbClr val="FF0000"/>
                </a:solidFill>
                <a:latin typeface="Calibri" pitchFamily="34" charset="0"/>
                <a:cs typeface="Arial" pitchFamily="34" charset="0"/>
              </a:rPr>
              <a:t>abrogado</a:t>
            </a:r>
            <a:r>
              <a:rPr lang="es-MX" sz="2400" b="1" dirty="0" smtClean="0">
                <a:solidFill>
                  <a:schemeClr val="accent2">
                    <a:lumMod val="75000"/>
                  </a:schemeClr>
                </a:solidFill>
                <a:latin typeface="Calibri" pitchFamily="34" charset="0"/>
                <a:cs typeface="Arial" pitchFamily="34" charset="0"/>
              </a:rPr>
              <a:t>	</a:t>
            </a:r>
            <a:endParaRPr lang="es-MX" sz="2400" b="1" dirty="0">
              <a:solidFill>
                <a:schemeClr val="accent2">
                  <a:lumMod val="75000"/>
                </a:schemeClr>
              </a:solidFill>
              <a:latin typeface="Calibri" pitchFamily="34" charset="0"/>
              <a:cs typeface="Arial" pitchFamily="34" charset="0"/>
            </a:endParaRPr>
          </a:p>
        </p:txBody>
      </p:sp>
      <p:sp>
        <p:nvSpPr>
          <p:cNvPr id="7" name="6 CuadroTexto"/>
          <p:cNvSpPr txBox="1"/>
          <p:nvPr/>
        </p:nvSpPr>
        <p:spPr>
          <a:xfrm>
            <a:off x="825119" y="1447774"/>
            <a:ext cx="7929618" cy="5940088"/>
          </a:xfrm>
          <a:prstGeom prst="rect">
            <a:avLst/>
          </a:prstGeom>
          <a:noFill/>
        </p:spPr>
        <p:txBody>
          <a:bodyPr wrap="square" rtlCol="0">
            <a:spAutoFit/>
          </a:bodyPr>
          <a:lstStyle/>
          <a:p>
            <a:pPr algn="just"/>
            <a:r>
              <a:rPr lang="es-ES" sz="2400" b="1" dirty="0" smtClean="0">
                <a:solidFill>
                  <a:schemeClr val="tx2">
                    <a:lumMod val="60000"/>
                    <a:lumOff val="40000"/>
                  </a:schemeClr>
                </a:solidFill>
                <a:latin typeface="Calibri" pitchFamily="34" charset="0"/>
                <a:cs typeface="Calibri" pitchFamily="34" charset="0"/>
              </a:rPr>
              <a:t>Se elimina la posibilidad de deducir de manera inmediata las erogaciones por conceptos de activos fijos, gastos o cargos diferidos para este tipo de contribuyentes, por lo tanto deberán realizarse con las reglas aplicables a inversiones.</a:t>
            </a:r>
          </a:p>
          <a:p>
            <a:pPr algn="just"/>
            <a:endParaRPr lang="es-ES" sz="2400" b="1" dirty="0">
              <a:solidFill>
                <a:schemeClr val="tx2">
                  <a:lumMod val="60000"/>
                  <a:lumOff val="40000"/>
                </a:schemeClr>
              </a:solidFill>
              <a:latin typeface="Calibri" pitchFamily="34" charset="0"/>
              <a:cs typeface="Calibri" pitchFamily="34" charset="0"/>
            </a:endParaRPr>
          </a:p>
          <a:p>
            <a:pPr algn="just"/>
            <a:r>
              <a:rPr lang="es-ES" sz="2400" b="1" dirty="0" smtClean="0">
                <a:solidFill>
                  <a:schemeClr val="tx2">
                    <a:lumMod val="60000"/>
                    <a:lumOff val="40000"/>
                  </a:schemeClr>
                </a:solidFill>
                <a:latin typeface="Calibri" pitchFamily="34" charset="0"/>
                <a:cs typeface="Calibri" pitchFamily="34" charset="0"/>
              </a:rPr>
              <a:t>				      Art.110 Fracción II</a:t>
            </a:r>
          </a:p>
          <a:p>
            <a:pPr algn="just"/>
            <a:r>
              <a:rPr lang="es-ES" sz="2400" b="1" dirty="0" smtClean="0">
                <a:solidFill>
                  <a:schemeClr val="tx2">
                    <a:lumMod val="60000"/>
                    <a:lumOff val="40000"/>
                  </a:schemeClr>
                </a:solidFill>
                <a:latin typeface="Calibri" pitchFamily="34" charset="0"/>
                <a:cs typeface="Calibri" pitchFamily="34" charset="0"/>
              </a:rPr>
              <a:t>Obligación de llevar contabilidad conforme al CFF y podrá ser simplificada para contribuyentes con ingresos menores a $2,000,000.00</a:t>
            </a:r>
          </a:p>
          <a:p>
            <a:r>
              <a:rPr lang="es-ES" sz="2400" b="1" dirty="0" smtClean="0">
                <a:solidFill>
                  <a:schemeClr val="tx2">
                    <a:lumMod val="60000"/>
                    <a:lumOff val="40000"/>
                  </a:schemeClr>
                </a:solidFill>
                <a:latin typeface="Calibri" pitchFamily="34" charset="0"/>
                <a:cs typeface="Calibri" pitchFamily="34" charset="0"/>
              </a:rPr>
              <a:t>                                                           Artículo </a:t>
            </a:r>
            <a:r>
              <a:rPr lang="es-ES" sz="2400" b="1" dirty="0">
                <a:solidFill>
                  <a:schemeClr val="tx2">
                    <a:lumMod val="60000"/>
                    <a:lumOff val="40000"/>
                  </a:schemeClr>
                </a:solidFill>
                <a:latin typeface="Calibri" pitchFamily="34" charset="0"/>
                <a:cs typeface="Calibri" pitchFamily="34" charset="0"/>
              </a:rPr>
              <a:t>133 fracción III  </a:t>
            </a:r>
            <a:r>
              <a:rPr lang="es-ES" sz="2400" b="1" dirty="0" smtClean="0">
                <a:solidFill>
                  <a:schemeClr val="tx2">
                    <a:lumMod val="60000"/>
                    <a:lumOff val="40000"/>
                  </a:schemeClr>
                </a:solidFill>
                <a:latin typeface="Calibri" pitchFamily="34" charset="0"/>
                <a:cs typeface="Calibri" pitchFamily="34" charset="0"/>
              </a:rPr>
              <a:t>                        				     </a:t>
            </a:r>
            <a:r>
              <a:rPr lang="es-ES" sz="2400" b="1" dirty="0" smtClean="0">
                <a:solidFill>
                  <a:srgbClr val="FF0000"/>
                </a:solidFill>
                <a:latin typeface="Calibri" pitchFamily="34" charset="0"/>
                <a:cs typeface="Calibri" pitchFamily="34" charset="0"/>
              </a:rPr>
              <a:t>Abrogado</a:t>
            </a:r>
          </a:p>
          <a:p>
            <a:pPr>
              <a:defRPr/>
            </a:pPr>
            <a:r>
              <a:rPr lang="es-ES" sz="2400" b="1" dirty="0" smtClean="0">
                <a:solidFill>
                  <a:schemeClr val="tx2">
                    <a:lumMod val="60000"/>
                    <a:lumOff val="40000"/>
                  </a:schemeClr>
                </a:solidFill>
                <a:latin typeface="Calibri" pitchFamily="34" charset="0"/>
                <a:cs typeface="Calibri" pitchFamily="34" charset="0"/>
              </a:rPr>
              <a:t>Se </a:t>
            </a:r>
            <a:r>
              <a:rPr lang="es-ES" sz="2400" b="1" dirty="0">
                <a:solidFill>
                  <a:schemeClr val="tx2">
                    <a:lumMod val="60000"/>
                    <a:lumOff val="40000"/>
                  </a:schemeClr>
                </a:solidFill>
                <a:latin typeface="Calibri" pitchFamily="34" charset="0"/>
                <a:cs typeface="Calibri" pitchFamily="34" charset="0"/>
              </a:rPr>
              <a:t>elimina la expedición de comprobantes por cobro </a:t>
            </a:r>
            <a:r>
              <a:rPr lang="es-ES" sz="2400" b="1" dirty="0" smtClean="0">
                <a:solidFill>
                  <a:schemeClr val="tx2">
                    <a:lumMod val="60000"/>
                    <a:lumOff val="40000"/>
                  </a:schemeClr>
                </a:solidFill>
                <a:latin typeface="Calibri" pitchFamily="34" charset="0"/>
                <a:cs typeface="Calibri" pitchFamily="34" charset="0"/>
              </a:rPr>
              <a:t>en parcialidades </a:t>
            </a:r>
            <a:r>
              <a:rPr lang="es-ES" sz="2400" b="1" dirty="0">
                <a:solidFill>
                  <a:schemeClr val="tx2">
                    <a:lumMod val="60000"/>
                    <a:lumOff val="40000"/>
                  </a:schemeClr>
                </a:solidFill>
                <a:latin typeface="Calibri" pitchFamily="34" charset="0"/>
                <a:cs typeface="Calibri" pitchFamily="34" charset="0"/>
              </a:rPr>
              <a:t>y la leyenda, efectos fiscales al pago. </a:t>
            </a:r>
            <a:endParaRPr lang="es-MX" sz="2400" b="1" dirty="0">
              <a:solidFill>
                <a:schemeClr val="tx2">
                  <a:lumMod val="60000"/>
                  <a:lumOff val="40000"/>
                </a:schemeClr>
              </a:solidFill>
              <a:latin typeface="Calibri" pitchFamily="34" charset="0"/>
              <a:cs typeface="Calibri" pitchFamily="34" charset="0"/>
            </a:endParaRPr>
          </a:p>
          <a:p>
            <a:pPr algn="just"/>
            <a:endParaRPr lang="es-ES" sz="2400" b="1" dirty="0">
              <a:solidFill>
                <a:schemeClr val="tx2">
                  <a:lumMod val="60000"/>
                  <a:lumOff val="40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1296665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35</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467544" y="662061"/>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	</a:t>
            </a:r>
            <a:endParaRPr lang="es-MX" sz="2400" b="1" dirty="0">
              <a:solidFill>
                <a:schemeClr val="accent2">
                  <a:lumMod val="75000"/>
                </a:schemeClr>
              </a:solidFill>
              <a:latin typeface="Calibri" pitchFamily="34" charset="0"/>
              <a:cs typeface="Arial" pitchFamily="34" charset="0"/>
            </a:endParaRPr>
          </a:p>
        </p:txBody>
      </p:sp>
      <p:sp>
        <p:nvSpPr>
          <p:cNvPr id="4" name="3 CuadroTexto"/>
          <p:cNvSpPr txBox="1"/>
          <p:nvPr/>
        </p:nvSpPr>
        <p:spPr>
          <a:xfrm>
            <a:off x="683568" y="1109727"/>
            <a:ext cx="7244878" cy="4154984"/>
          </a:xfrm>
          <a:prstGeom prst="rect">
            <a:avLst/>
          </a:prstGeom>
          <a:noFill/>
        </p:spPr>
        <p:txBody>
          <a:bodyPr wrap="square" rtlCol="0">
            <a:spAutoFit/>
          </a:bodyPr>
          <a:lstStyle/>
          <a:p>
            <a:pPr>
              <a:defRPr/>
            </a:pPr>
            <a:r>
              <a:rPr lang="es-ES" sz="2400" b="1" dirty="0">
                <a:solidFill>
                  <a:schemeClr val="tx2">
                    <a:lumMod val="60000"/>
                    <a:lumOff val="40000"/>
                  </a:schemeClr>
                </a:solidFill>
                <a:latin typeface="Calibri" pitchFamily="34" charset="0"/>
                <a:cs typeface="Calibri" pitchFamily="34" charset="0"/>
              </a:rPr>
              <a:t>Artículo 1.13. </a:t>
            </a:r>
            <a:r>
              <a:rPr lang="es-ES" sz="2400" b="1" dirty="0" smtClean="0">
                <a:solidFill>
                  <a:schemeClr val="tx2">
                    <a:lumMod val="60000"/>
                    <a:lumOff val="40000"/>
                  </a:schemeClr>
                </a:solidFill>
                <a:latin typeface="Calibri" pitchFamily="34" charset="0"/>
                <a:cs typeface="Calibri" pitchFamily="34" charset="0"/>
              </a:rPr>
              <a:t>(Decretos 26 de Diciembre 2013)</a:t>
            </a:r>
          </a:p>
          <a:p>
            <a:pPr>
              <a:defRPr/>
            </a:pPr>
            <a:endParaRPr lang="es-ES" sz="2400" b="1" dirty="0">
              <a:solidFill>
                <a:schemeClr val="tx2">
                  <a:lumMod val="60000"/>
                  <a:lumOff val="40000"/>
                </a:schemeClr>
              </a:solidFill>
              <a:latin typeface="Calibri" pitchFamily="34" charset="0"/>
              <a:cs typeface="Calibri" pitchFamily="34" charset="0"/>
            </a:endParaRPr>
          </a:p>
          <a:p>
            <a:pPr>
              <a:defRPr/>
            </a:pPr>
            <a:r>
              <a:rPr lang="es-ES" sz="2400" b="1" dirty="0">
                <a:solidFill>
                  <a:schemeClr val="tx2">
                    <a:lumMod val="60000"/>
                    <a:lumOff val="40000"/>
                  </a:schemeClr>
                </a:solidFill>
                <a:latin typeface="Calibri" pitchFamily="34" charset="0"/>
                <a:cs typeface="Calibri" pitchFamily="34" charset="0"/>
              </a:rPr>
              <a:t>Las personas morales obligadas a efectuar la retención </a:t>
            </a:r>
            <a:r>
              <a:rPr lang="es-ES" sz="2400" b="1" dirty="0" smtClean="0">
                <a:solidFill>
                  <a:schemeClr val="tx2">
                    <a:lumMod val="60000"/>
                    <a:lumOff val="40000"/>
                  </a:schemeClr>
                </a:solidFill>
                <a:latin typeface="Calibri" pitchFamily="34" charset="0"/>
                <a:cs typeface="Calibri" pitchFamily="34" charset="0"/>
              </a:rPr>
              <a:t>del ISR e IVA</a:t>
            </a:r>
            <a:r>
              <a:rPr lang="es-MX" sz="2400" b="1" dirty="0" smtClean="0">
                <a:solidFill>
                  <a:schemeClr val="tx2">
                    <a:lumMod val="60000"/>
                    <a:lumOff val="40000"/>
                  </a:schemeClr>
                </a:solidFill>
                <a:latin typeface="Calibri" pitchFamily="34" charset="0"/>
                <a:cs typeface="Calibri" pitchFamily="34" charset="0"/>
              </a:rPr>
              <a:t>, correspondiente a </a:t>
            </a:r>
            <a:r>
              <a:rPr lang="es-ES" sz="2400" b="1" dirty="0">
                <a:solidFill>
                  <a:schemeClr val="tx2">
                    <a:lumMod val="60000"/>
                    <a:lumOff val="40000"/>
                  </a:schemeClr>
                </a:solidFill>
                <a:latin typeface="Calibri" pitchFamily="34" charset="0"/>
                <a:cs typeface="Calibri" pitchFamily="34" charset="0"/>
              </a:rPr>
              <a:t>servicios profesionales o </a:t>
            </a:r>
            <a:r>
              <a:rPr lang="es-ES" sz="2400" b="1" dirty="0" smtClean="0">
                <a:solidFill>
                  <a:schemeClr val="tx2">
                    <a:lumMod val="60000"/>
                    <a:lumOff val="40000"/>
                  </a:schemeClr>
                </a:solidFill>
                <a:latin typeface="Calibri" pitchFamily="34" charset="0"/>
                <a:cs typeface="Calibri" pitchFamily="34" charset="0"/>
              </a:rPr>
              <a:t>uso </a:t>
            </a:r>
            <a:r>
              <a:rPr lang="es-ES" sz="2400" b="1" dirty="0">
                <a:solidFill>
                  <a:schemeClr val="tx2">
                    <a:lumMod val="60000"/>
                    <a:lumOff val="40000"/>
                  </a:schemeClr>
                </a:solidFill>
                <a:latin typeface="Calibri" pitchFamily="34" charset="0"/>
                <a:cs typeface="Calibri" pitchFamily="34" charset="0"/>
              </a:rPr>
              <a:t>o goce temporal de </a:t>
            </a:r>
            <a:r>
              <a:rPr lang="es-ES" sz="2400" b="1" dirty="0" smtClean="0">
                <a:solidFill>
                  <a:schemeClr val="tx2">
                    <a:lumMod val="60000"/>
                    <a:lumOff val="40000"/>
                  </a:schemeClr>
                </a:solidFill>
                <a:latin typeface="Calibri" pitchFamily="34" charset="0"/>
                <a:cs typeface="Calibri" pitchFamily="34" charset="0"/>
              </a:rPr>
              <a:t>bienes podrán optar por: </a:t>
            </a:r>
          </a:p>
          <a:p>
            <a:pPr>
              <a:defRPr/>
            </a:pPr>
            <a:endParaRPr lang="es-ES" sz="2400" b="1" dirty="0">
              <a:solidFill>
                <a:schemeClr val="tx2">
                  <a:lumMod val="60000"/>
                  <a:lumOff val="40000"/>
                </a:schemeClr>
              </a:solidFill>
              <a:latin typeface="Calibri" pitchFamily="34" charset="0"/>
              <a:cs typeface="Calibri" pitchFamily="34" charset="0"/>
            </a:endParaRPr>
          </a:p>
          <a:p>
            <a:pPr marL="342900" indent="-342900">
              <a:buFont typeface="Arial" pitchFamily="34" charset="0"/>
              <a:buChar char="•"/>
              <a:defRPr/>
            </a:pPr>
            <a:r>
              <a:rPr lang="es-ES" sz="2400" b="1" dirty="0">
                <a:solidFill>
                  <a:schemeClr val="tx2">
                    <a:lumMod val="60000"/>
                    <a:lumOff val="40000"/>
                  </a:schemeClr>
                </a:solidFill>
                <a:latin typeface="Calibri" pitchFamily="34" charset="0"/>
                <a:cs typeface="Calibri" pitchFamily="34" charset="0"/>
              </a:rPr>
              <a:t>No proporcionar la constancia de retención a que se refieren dichos </a:t>
            </a:r>
            <a:r>
              <a:rPr lang="es-ES" sz="2400" b="1" dirty="0" smtClean="0">
                <a:solidFill>
                  <a:schemeClr val="tx2">
                    <a:lumMod val="60000"/>
                    <a:lumOff val="40000"/>
                  </a:schemeClr>
                </a:solidFill>
                <a:latin typeface="Calibri" pitchFamily="34" charset="0"/>
                <a:cs typeface="Calibri" pitchFamily="34" charset="0"/>
              </a:rPr>
              <a:t>preceptos, siempre y cuando la </a:t>
            </a:r>
            <a:r>
              <a:rPr lang="es-ES" sz="2400" b="1" dirty="0">
                <a:solidFill>
                  <a:schemeClr val="tx2">
                    <a:lumMod val="60000"/>
                    <a:lumOff val="40000"/>
                  </a:schemeClr>
                </a:solidFill>
                <a:latin typeface="Calibri" pitchFamily="34" charset="0"/>
                <a:cs typeface="Calibri" pitchFamily="34" charset="0"/>
              </a:rPr>
              <a:t>persona física que preste los servicios profesionales o haya otorgado el uso o goce temporal de bienes, le expida un Comprobante Fiscal Digital por Internet</a:t>
            </a:r>
            <a:endParaRPr lang="es-ES" sz="2400" b="1" dirty="0" smtClean="0">
              <a:solidFill>
                <a:schemeClr val="tx2">
                  <a:lumMod val="60000"/>
                  <a:lumOff val="40000"/>
                </a:schemeClr>
              </a:solidFill>
              <a:latin typeface="Calibri" pitchFamily="34" charset="0"/>
              <a:cs typeface="Calibri" pitchFamily="34" charset="0"/>
            </a:endParaRPr>
          </a:p>
        </p:txBody>
      </p:sp>
    </p:spTree>
    <p:extLst>
      <p:ext uri="{BB962C8B-B14F-4D97-AF65-F5344CB8AC3E}">
        <p14:creationId xmlns:p14="http://schemas.microsoft.com/office/powerpoint/2010/main" val="3710661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36</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467544" y="662061"/>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	</a:t>
            </a:r>
            <a:endParaRPr lang="es-MX" sz="2400" b="1" dirty="0">
              <a:solidFill>
                <a:schemeClr val="accent2">
                  <a:lumMod val="75000"/>
                </a:schemeClr>
              </a:solidFill>
              <a:latin typeface="Calibri" pitchFamily="34" charset="0"/>
              <a:cs typeface="Arial" pitchFamily="34" charset="0"/>
            </a:endParaRPr>
          </a:p>
        </p:txBody>
      </p:sp>
      <p:sp>
        <p:nvSpPr>
          <p:cNvPr id="4" name="3 CuadroTexto"/>
          <p:cNvSpPr txBox="1"/>
          <p:nvPr/>
        </p:nvSpPr>
        <p:spPr>
          <a:xfrm>
            <a:off x="827584" y="662060"/>
            <a:ext cx="7776864" cy="6001643"/>
          </a:xfrm>
          <a:prstGeom prst="rect">
            <a:avLst/>
          </a:prstGeom>
          <a:noFill/>
        </p:spPr>
        <p:txBody>
          <a:bodyPr wrap="square" rtlCol="0">
            <a:spAutoFit/>
          </a:bodyPr>
          <a:lstStyle/>
          <a:p>
            <a:pPr>
              <a:defRPr/>
            </a:pPr>
            <a:r>
              <a:rPr lang="es-ES" sz="2400" b="1" dirty="0" smtClean="0">
                <a:solidFill>
                  <a:schemeClr val="tx2">
                    <a:lumMod val="60000"/>
                    <a:lumOff val="40000"/>
                  </a:schemeClr>
                </a:solidFill>
                <a:latin typeface="Calibri" pitchFamily="34" charset="0"/>
                <a:cs typeface="Calibri" pitchFamily="34" charset="0"/>
              </a:rPr>
              <a:t>DEDUCCIONES ARRENDAMIENTO</a:t>
            </a:r>
          </a:p>
          <a:p>
            <a:pPr algn="r">
              <a:defRPr/>
            </a:pPr>
            <a:endParaRPr lang="es-ES" sz="2400" b="1" dirty="0">
              <a:solidFill>
                <a:schemeClr val="tx2">
                  <a:lumMod val="60000"/>
                  <a:lumOff val="40000"/>
                </a:schemeClr>
              </a:solidFill>
              <a:latin typeface="Calibri" pitchFamily="34" charset="0"/>
              <a:cs typeface="Calibri" pitchFamily="34" charset="0"/>
            </a:endParaRPr>
          </a:p>
          <a:p>
            <a:pPr algn="r">
              <a:defRPr/>
            </a:pPr>
            <a:r>
              <a:rPr lang="es-ES" sz="2400" b="1" dirty="0" smtClean="0">
                <a:solidFill>
                  <a:schemeClr val="tx2">
                    <a:lumMod val="60000"/>
                    <a:lumOff val="40000"/>
                  </a:schemeClr>
                </a:solidFill>
                <a:latin typeface="Calibri" pitchFamily="34" charset="0"/>
                <a:cs typeface="Calibri" pitchFamily="34" charset="0"/>
              </a:rPr>
              <a:t>Art.115</a:t>
            </a:r>
          </a:p>
          <a:p>
            <a:pPr algn="just">
              <a:defRPr/>
            </a:pPr>
            <a:r>
              <a:rPr lang="es-ES" sz="2400" b="1" dirty="0" smtClean="0">
                <a:solidFill>
                  <a:schemeClr val="tx2">
                    <a:lumMod val="60000"/>
                    <a:lumOff val="40000"/>
                  </a:schemeClr>
                </a:solidFill>
                <a:latin typeface="Calibri" pitchFamily="34" charset="0"/>
                <a:cs typeface="Calibri" pitchFamily="34" charset="0"/>
              </a:rPr>
              <a:t>III. Para deducir los intereses reales pagados por prestamos utilizados para la compra, construcción o mejora de los bienes inmuebles, será necesario tener un CFDI.</a:t>
            </a:r>
          </a:p>
          <a:p>
            <a:pPr>
              <a:defRPr/>
            </a:pPr>
            <a:r>
              <a:rPr lang="es-ES" sz="2400" b="1" dirty="0" smtClean="0">
                <a:solidFill>
                  <a:schemeClr val="tx2">
                    <a:lumMod val="60000"/>
                    <a:lumOff val="40000"/>
                  </a:schemeClr>
                </a:solidFill>
                <a:latin typeface="Calibri" pitchFamily="34" charset="0"/>
                <a:cs typeface="Calibri" pitchFamily="34" charset="0"/>
              </a:rPr>
              <a:t> </a:t>
            </a:r>
          </a:p>
          <a:p>
            <a:pPr>
              <a:defRPr/>
            </a:pPr>
            <a:r>
              <a:rPr lang="es-ES" sz="2400" b="1" dirty="0" smtClean="0">
                <a:solidFill>
                  <a:schemeClr val="tx2">
                    <a:lumMod val="60000"/>
                    <a:lumOff val="40000"/>
                  </a:schemeClr>
                </a:solidFill>
                <a:latin typeface="Calibri" pitchFamily="34" charset="0"/>
                <a:cs typeface="Calibri" pitchFamily="34" charset="0"/>
              </a:rPr>
              <a:t>PAGOS PROVISIONALES ARRENDAMIENTO</a:t>
            </a:r>
          </a:p>
          <a:p>
            <a:pPr algn="r">
              <a:defRPr/>
            </a:pPr>
            <a:r>
              <a:rPr lang="es-MX" sz="2400" b="1" dirty="0">
                <a:solidFill>
                  <a:schemeClr val="tx2">
                    <a:lumMod val="60000"/>
                    <a:lumOff val="40000"/>
                  </a:schemeClr>
                </a:solidFill>
                <a:latin typeface="Calibri" pitchFamily="34" charset="0"/>
                <a:cs typeface="Calibri" pitchFamily="34" charset="0"/>
              </a:rPr>
              <a:t>Art. </a:t>
            </a:r>
            <a:r>
              <a:rPr lang="es-MX" sz="2400" b="1" dirty="0" smtClean="0">
                <a:solidFill>
                  <a:schemeClr val="tx2">
                    <a:lumMod val="60000"/>
                    <a:lumOff val="40000"/>
                  </a:schemeClr>
                </a:solidFill>
                <a:latin typeface="Calibri" pitchFamily="34" charset="0"/>
                <a:cs typeface="Calibri" pitchFamily="34" charset="0"/>
              </a:rPr>
              <a:t>116</a:t>
            </a:r>
            <a:endParaRPr lang="es-MX" sz="2400" b="1" dirty="0">
              <a:solidFill>
                <a:schemeClr val="tx2">
                  <a:lumMod val="60000"/>
                  <a:lumOff val="40000"/>
                </a:schemeClr>
              </a:solidFill>
              <a:latin typeface="Calibri" pitchFamily="34" charset="0"/>
              <a:cs typeface="Calibri" pitchFamily="34" charset="0"/>
            </a:endParaRPr>
          </a:p>
          <a:p>
            <a:pPr>
              <a:defRPr/>
            </a:pPr>
            <a:r>
              <a:rPr lang="ru-RU" sz="2400" b="1" dirty="0">
                <a:solidFill>
                  <a:schemeClr val="tx2">
                    <a:lumMod val="60000"/>
                    <a:lumOff val="40000"/>
                  </a:schemeClr>
                </a:solidFill>
                <a:latin typeface="Calibri" pitchFamily="34" charset="0"/>
                <a:cs typeface="Calibri" pitchFamily="34" charset="0"/>
              </a:rPr>
              <a:t>Los contribuyentes que únicamente obtengan </a:t>
            </a:r>
            <a:r>
              <a:rPr lang="ru-RU" sz="2400" b="1" dirty="0" smtClean="0">
                <a:solidFill>
                  <a:schemeClr val="tx2">
                    <a:lumMod val="60000"/>
                    <a:lumOff val="40000"/>
                  </a:schemeClr>
                </a:solidFill>
                <a:latin typeface="Calibri" pitchFamily="34" charset="0"/>
                <a:cs typeface="Calibri" pitchFamily="34" charset="0"/>
              </a:rPr>
              <a:t>ingresos</a:t>
            </a:r>
            <a:r>
              <a:rPr lang="es-MX" sz="2400" b="1" dirty="0" smtClean="0">
                <a:solidFill>
                  <a:schemeClr val="tx2">
                    <a:lumMod val="60000"/>
                    <a:lumOff val="40000"/>
                  </a:schemeClr>
                </a:solidFill>
                <a:latin typeface="Calibri" pitchFamily="34" charset="0"/>
                <a:cs typeface="Calibri" pitchFamily="34" charset="0"/>
              </a:rPr>
              <a:t> por concepto de arrendamiento de inmuebles</a:t>
            </a:r>
            <a:r>
              <a:rPr lang="ru-RU" sz="2400" b="1" dirty="0" smtClean="0">
                <a:solidFill>
                  <a:schemeClr val="tx2">
                    <a:lumMod val="60000"/>
                    <a:lumOff val="40000"/>
                  </a:schemeClr>
                </a:solidFill>
                <a:latin typeface="Calibri" pitchFamily="34" charset="0"/>
                <a:cs typeface="Calibri" pitchFamily="34" charset="0"/>
              </a:rPr>
              <a:t>, </a:t>
            </a:r>
            <a:r>
              <a:rPr lang="ru-RU" sz="2400" b="1" dirty="0">
                <a:solidFill>
                  <a:schemeClr val="tx2">
                    <a:lumMod val="60000"/>
                    <a:lumOff val="40000"/>
                  </a:schemeClr>
                </a:solidFill>
                <a:latin typeface="Calibri" pitchFamily="34" charset="0"/>
                <a:cs typeface="Calibri" pitchFamily="34" charset="0"/>
              </a:rPr>
              <a:t>cuyo monto mensual no exceda de diez salarios mínimos generales</a:t>
            </a:r>
            <a:r>
              <a:rPr lang="es-MX" sz="2400" b="1" dirty="0">
                <a:solidFill>
                  <a:schemeClr val="tx2">
                    <a:lumMod val="60000"/>
                    <a:lumOff val="40000"/>
                  </a:schemeClr>
                </a:solidFill>
                <a:latin typeface="Calibri" pitchFamily="34" charset="0"/>
                <a:cs typeface="Calibri" pitchFamily="34" charset="0"/>
              </a:rPr>
              <a:t> </a:t>
            </a:r>
            <a:r>
              <a:rPr lang="ru-RU" sz="2400" b="1" dirty="0">
                <a:solidFill>
                  <a:schemeClr val="tx2">
                    <a:lumMod val="60000"/>
                    <a:lumOff val="40000"/>
                  </a:schemeClr>
                </a:solidFill>
                <a:latin typeface="Calibri" pitchFamily="34" charset="0"/>
                <a:cs typeface="Calibri" pitchFamily="34" charset="0"/>
              </a:rPr>
              <a:t>vigentes en el Distrito Federal</a:t>
            </a:r>
            <a:r>
              <a:rPr lang="es-MX" sz="2400" b="1" dirty="0">
                <a:solidFill>
                  <a:schemeClr val="tx2">
                    <a:lumMod val="60000"/>
                    <a:lumOff val="40000"/>
                  </a:schemeClr>
                </a:solidFill>
                <a:latin typeface="Calibri" pitchFamily="34" charset="0"/>
                <a:cs typeface="Calibri" pitchFamily="34" charset="0"/>
              </a:rPr>
              <a:t>,</a:t>
            </a:r>
            <a:r>
              <a:rPr lang="ru-RU" sz="2400" b="1" dirty="0">
                <a:solidFill>
                  <a:schemeClr val="tx2">
                    <a:lumMod val="60000"/>
                    <a:lumOff val="40000"/>
                  </a:schemeClr>
                </a:solidFill>
                <a:latin typeface="Calibri" pitchFamily="34" charset="0"/>
                <a:cs typeface="Calibri" pitchFamily="34" charset="0"/>
              </a:rPr>
              <a:t> elevados al mes, podrán efectuar los pagos</a:t>
            </a:r>
            <a:r>
              <a:rPr lang="es-MX" sz="2400" b="1" dirty="0">
                <a:solidFill>
                  <a:schemeClr val="tx2">
                    <a:lumMod val="60000"/>
                    <a:lumOff val="40000"/>
                  </a:schemeClr>
                </a:solidFill>
                <a:latin typeface="Calibri" pitchFamily="34" charset="0"/>
                <a:cs typeface="Calibri" pitchFamily="34" charset="0"/>
              </a:rPr>
              <a:t> </a:t>
            </a:r>
            <a:r>
              <a:rPr lang="ru-RU" sz="2400" b="1" dirty="0">
                <a:solidFill>
                  <a:schemeClr val="tx2">
                    <a:lumMod val="60000"/>
                    <a:lumOff val="40000"/>
                  </a:schemeClr>
                </a:solidFill>
                <a:latin typeface="Calibri" pitchFamily="34" charset="0"/>
                <a:cs typeface="Calibri" pitchFamily="34" charset="0"/>
              </a:rPr>
              <a:t>provisionales de forma </a:t>
            </a:r>
            <a:r>
              <a:rPr lang="ru-RU" sz="2400" b="1" dirty="0" smtClean="0">
                <a:solidFill>
                  <a:schemeClr val="tx2">
                    <a:lumMod val="60000"/>
                    <a:lumOff val="40000"/>
                  </a:schemeClr>
                </a:solidFill>
                <a:latin typeface="Calibri" pitchFamily="34" charset="0"/>
                <a:cs typeface="Calibri" pitchFamily="34" charset="0"/>
              </a:rPr>
              <a:t>trimestral</a:t>
            </a:r>
            <a:r>
              <a:rPr lang="es-MX" sz="2400" b="1" dirty="0" smtClean="0">
                <a:solidFill>
                  <a:schemeClr val="tx2">
                    <a:lumMod val="60000"/>
                    <a:lumOff val="40000"/>
                  </a:schemeClr>
                </a:solidFill>
                <a:latin typeface="Calibri" pitchFamily="34" charset="0"/>
                <a:cs typeface="Calibri" pitchFamily="34" charset="0"/>
              </a:rPr>
              <a:t> (antes no había obligación de pagos provisionales).</a:t>
            </a:r>
            <a:endParaRPr lang="es-MX" sz="2400" b="1" dirty="0">
              <a:solidFill>
                <a:schemeClr val="tx2">
                  <a:lumMod val="60000"/>
                  <a:lumOff val="40000"/>
                </a:schemeClr>
              </a:solidFill>
              <a:latin typeface="Calibri" pitchFamily="34" charset="0"/>
              <a:cs typeface="Calibri" pitchFamily="34" charset="0"/>
            </a:endParaRPr>
          </a:p>
          <a:p>
            <a:pPr>
              <a:defRPr/>
            </a:pPr>
            <a:endParaRPr lang="es-ES" sz="2400" b="1" dirty="0">
              <a:solidFill>
                <a:schemeClr val="tx2">
                  <a:lumMod val="60000"/>
                  <a:lumOff val="40000"/>
                </a:schemeClr>
              </a:solidFill>
              <a:latin typeface="Calibri" pitchFamily="34" charset="0"/>
              <a:cs typeface="Calibri" pitchFamily="34" charset="0"/>
            </a:endParaRPr>
          </a:p>
        </p:txBody>
      </p:sp>
    </p:spTree>
    <p:extLst>
      <p:ext uri="{BB962C8B-B14F-4D97-AF65-F5344CB8AC3E}">
        <p14:creationId xmlns:p14="http://schemas.microsoft.com/office/powerpoint/2010/main" val="1907765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37</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467544" y="662061"/>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	</a:t>
            </a:r>
            <a:endParaRPr lang="es-MX" sz="2400" b="1" dirty="0">
              <a:solidFill>
                <a:schemeClr val="accent2">
                  <a:lumMod val="75000"/>
                </a:schemeClr>
              </a:solidFill>
              <a:latin typeface="Calibri" pitchFamily="34" charset="0"/>
              <a:cs typeface="Arial" pitchFamily="34" charset="0"/>
            </a:endParaRPr>
          </a:p>
        </p:txBody>
      </p:sp>
      <p:sp>
        <p:nvSpPr>
          <p:cNvPr id="4" name="3 CuadroTexto"/>
          <p:cNvSpPr txBox="1"/>
          <p:nvPr/>
        </p:nvSpPr>
        <p:spPr>
          <a:xfrm>
            <a:off x="827584" y="662060"/>
            <a:ext cx="7776864" cy="4616648"/>
          </a:xfrm>
          <a:prstGeom prst="rect">
            <a:avLst/>
          </a:prstGeom>
          <a:noFill/>
        </p:spPr>
        <p:txBody>
          <a:bodyPr wrap="square" rtlCol="0">
            <a:spAutoFit/>
          </a:bodyPr>
          <a:lstStyle/>
          <a:p>
            <a:pPr>
              <a:defRPr/>
            </a:pPr>
            <a:r>
              <a:rPr lang="es-ES" sz="2400" b="1" dirty="0" smtClean="0">
                <a:solidFill>
                  <a:schemeClr val="tx2">
                    <a:lumMod val="60000"/>
                    <a:lumOff val="40000"/>
                  </a:schemeClr>
                </a:solidFill>
                <a:latin typeface="Calibri" pitchFamily="34" charset="0"/>
                <a:cs typeface="Calibri" pitchFamily="34" charset="0"/>
              </a:rPr>
              <a:t>INGRESOS POR ENAJENACIÓN DE BIENES INMUEBLES</a:t>
            </a:r>
          </a:p>
          <a:p>
            <a:pPr algn="r">
              <a:defRPr/>
            </a:pPr>
            <a:r>
              <a:rPr lang="es-ES" sz="2400" b="1" dirty="0" smtClean="0">
                <a:solidFill>
                  <a:schemeClr val="tx2">
                    <a:lumMod val="60000"/>
                    <a:lumOff val="40000"/>
                  </a:schemeClr>
                </a:solidFill>
                <a:latin typeface="Calibri" pitchFamily="34" charset="0"/>
                <a:cs typeface="Calibri" pitchFamily="34" charset="0"/>
              </a:rPr>
              <a:t> Art.127</a:t>
            </a:r>
          </a:p>
          <a:p>
            <a:pPr>
              <a:defRPr/>
            </a:pPr>
            <a:r>
              <a:rPr lang="es-ES" sz="2400" b="1" dirty="0" smtClean="0">
                <a:solidFill>
                  <a:schemeClr val="tx2">
                    <a:lumMod val="60000"/>
                    <a:lumOff val="40000"/>
                  </a:schemeClr>
                </a:solidFill>
                <a:latin typeface="Calibri" pitchFamily="34" charset="0"/>
                <a:cs typeface="Calibri" pitchFamily="34" charset="0"/>
              </a:rPr>
              <a:t>Los fedatarios públicos serán los encargados de expedir el comprobante fiscal, donde conste el monto de la operación así como el impuesto retenido. </a:t>
            </a:r>
          </a:p>
          <a:p>
            <a:pPr>
              <a:defRPr/>
            </a:pPr>
            <a:endParaRPr lang="es-ES" sz="2400" b="1" dirty="0" smtClean="0">
              <a:solidFill>
                <a:schemeClr val="tx2">
                  <a:lumMod val="60000"/>
                  <a:lumOff val="40000"/>
                </a:schemeClr>
              </a:solidFill>
              <a:latin typeface="Calibri" pitchFamily="34" charset="0"/>
              <a:cs typeface="Calibri" pitchFamily="34" charset="0"/>
            </a:endParaRPr>
          </a:p>
          <a:p>
            <a:pPr>
              <a:defRPr/>
            </a:pPr>
            <a:r>
              <a:rPr lang="es-MX" sz="2400" dirty="0"/>
              <a:t>Enajenación de acciones en bolsa de valores. </a:t>
            </a:r>
          </a:p>
          <a:p>
            <a:pPr algn="r">
              <a:defRPr/>
            </a:pPr>
            <a:r>
              <a:rPr lang="es-MX" dirty="0" smtClean="0"/>
              <a:t>Artículo 129</a:t>
            </a:r>
          </a:p>
          <a:p>
            <a:pPr algn="r">
              <a:defRPr/>
            </a:pPr>
            <a:r>
              <a:rPr lang="es-MX" dirty="0" smtClean="0"/>
              <a:t> </a:t>
            </a:r>
            <a:endParaRPr lang="es-MX" dirty="0"/>
          </a:p>
          <a:p>
            <a:pPr>
              <a:defRPr/>
            </a:pPr>
            <a:r>
              <a:rPr lang="es-ES" dirty="0" smtClean="0"/>
              <a:t>Se </a:t>
            </a:r>
            <a:r>
              <a:rPr lang="es-ES" dirty="0"/>
              <a:t>establece la obligación de pagar como impuesto definitivo, el 10% de ISR sobre la ganancia en la enajenación </a:t>
            </a:r>
            <a:r>
              <a:rPr lang="es-ES" dirty="0" smtClean="0"/>
              <a:t>de</a:t>
            </a:r>
            <a:r>
              <a:rPr lang="es-ES" dirty="0"/>
              <a:t> </a:t>
            </a:r>
            <a:r>
              <a:rPr lang="es-ES" dirty="0" smtClean="0"/>
              <a:t>acciones y títulos en La Bolsa de Valores.</a:t>
            </a:r>
          </a:p>
          <a:p>
            <a:pPr>
              <a:defRPr/>
            </a:pPr>
            <a:endParaRPr lang="es-ES" dirty="0" smtClean="0"/>
          </a:p>
          <a:p>
            <a:pPr>
              <a:defRPr/>
            </a:pP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530660"/>
            <a:ext cx="4104456" cy="211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17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38</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INGRESOS EXENTOS Y DEDUCCIONES PERSONALES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93 y 151</a:t>
            </a:r>
            <a:endParaRPr lang="es-MX" sz="2400" b="1" dirty="0">
              <a:solidFill>
                <a:schemeClr val="accent2">
                  <a:lumMod val="75000"/>
                </a:schemeClr>
              </a:solidFill>
              <a:latin typeface="Calibri" pitchFamily="34" charset="0"/>
              <a:cs typeface="Arial" pitchFamily="34" charset="0"/>
            </a:endParaRPr>
          </a:p>
        </p:txBody>
      </p:sp>
      <p:sp>
        <p:nvSpPr>
          <p:cNvPr id="10" name="9 CuadroTexto"/>
          <p:cNvSpPr txBox="1"/>
          <p:nvPr/>
        </p:nvSpPr>
        <p:spPr>
          <a:xfrm>
            <a:off x="285720" y="1643050"/>
            <a:ext cx="8143932" cy="1446550"/>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Los ingresos exentos en el caso de venta de una casa habitación, lo serán siempre y cuando al contraprestación no exceda de 700,000 UDIS (3’400,000 aproximado), y que se formalice ante fedatario público.</a:t>
            </a:r>
          </a:p>
        </p:txBody>
      </p:sp>
      <p:sp>
        <p:nvSpPr>
          <p:cNvPr id="11" name="10 CuadroTexto"/>
          <p:cNvSpPr txBox="1"/>
          <p:nvPr/>
        </p:nvSpPr>
        <p:spPr>
          <a:xfrm>
            <a:off x="285720" y="3657218"/>
            <a:ext cx="8143932" cy="707886"/>
          </a:xfrm>
          <a:prstGeom prst="rect">
            <a:avLst/>
          </a:prstGeom>
          <a:noFill/>
        </p:spPr>
        <p:txBody>
          <a:bodyPr wrap="square" rtlCol="0">
            <a:spAutoFit/>
          </a:bodyPr>
          <a:lstStyle/>
          <a:p>
            <a:pPr algn="just"/>
            <a:r>
              <a:rPr lang="es-MX" sz="2000" b="1" dirty="0" smtClean="0">
                <a:solidFill>
                  <a:schemeClr val="accent2">
                    <a:lumMod val="75000"/>
                  </a:schemeClr>
                </a:solidFill>
                <a:latin typeface="Calibri" pitchFamily="34" charset="0"/>
                <a:cs typeface="Calibri" pitchFamily="34" charset="0"/>
              </a:rPr>
              <a:t>Para deducciones personales, se establecen nuevas normas en su manejo, y deducibilidad, que a continuación se detalla:</a:t>
            </a:r>
          </a:p>
        </p:txBody>
      </p:sp>
      <p:sp>
        <p:nvSpPr>
          <p:cNvPr id="12" name="11 CuadroTexto"/>
          <p:cNvSpPr txBox="1"/>
          <p:nvPr/>
        </p:nvSpPr>
        <p:spPr>
          <a:xfrm>
            <a:off x="357158" y="4514344"/>
            <a:ext cx="7715304" cy="1938992"/>
          </a:xfrm>
          <a:prstGeom prst="rect">
            <a:avLst/>
          </a:prstGeom>
          <a:noFill/>
        </p:spPr>
        <p:txBody>
          <a:bodyPr wrap="square" rtlCol="0">
            <a:spAutoFit/>
          </a:bodyPr>
          <a:lstStyle/>
          <a:p>
            <a:pPr algn="just">
              <a:buFont typeface="Wingdings" pitchFamily="2" charset="2"/>
              <a:buChar char="v"/>
            </a:pPr>
            <a:r>
              <a:rPr lang="es-MX" sz="2000" b="1" dirty="0" smtClean="0">
                <a:solidFill>
                  <a:schemeClr val="accent2">
                    <a:lumMod val="75000"/>
                  </a:schemeClr>
                </a:solidFill>
                <a:latin typeface="Calibri" pitchFamily="34" charset="0"/>
                <a:cs typeface="Calibri" pitchFamily="34" charset="0"/>
              </a:rPr>
              <a:t>Para honorarios médicos y dentales, gastos hospitalarios, siempre que s</a:t>
            </a:r>
            <a:r>
              <a:rPr lang="es-MX" sz="2000" b="1" u="sng" dirty="0" smtClean="0">
                <a:solidFill>
                  <a:schemeClr val="accent2">
                    <a:lumMod val="75000"/>
                  </a:schemeClr>
                </a:solidFill>
                <a:latin typeface="Calibri" pitchFamily="34" charset="0"/>
                <a:cs typeface="Calibri" pitchFamily="34" charset="0"/>
              </a:rPr>
              <a:t>e efectúen mediante cheque nominativo del contribuyente, transferencias electrónicas de fondos, desde cuentas abiertas a nombre del contribuyente </a:t>
            </a:r>
            <a:r>
              <a:rPr lang="es-MX" sz="2000" b="1" dirty="0" smtClean="0">
                <a:solidFill>
                  <a:schemeClr val="accent2">
                    <a:lumMod val="75000"/>
                  </a:schemeClr>
                </a:solidFill>
                <a:latin typeface="Calibri" pitchFamily="34" charset="0"/>
                <a:cs typeface="Calibri" pitchFamily="34" charset="0"/>
              </a:rPr>
              <a:t>en instituciones que componen el sistema financiero</a:t>
            </a:r>
            <a:r>
              <a:rPr lang="es-MX" sz="2000" b="1" u="sng" dirty="0" smtClean="0">
                <a:solidFill>
                  <a:schemeClr val="accent2">
                    <a:lumMod val="75000"/>
                  </a:schemeClr>
                </a:solidFill>
                <a:latin typeface="Calibri" pitchFamily="34" charset="0"/>
                <a:cs typeface="Calibri" pitchFamily="34" charset="0"/>
              </a:rPr>
              <a:t> </a:t>
            </a:r>
            <a:r>
              <a:rPr lang="es-MX" sz="2000" b="1" dirty="0" smtClean="0">
                <a:solidFill>
                  <a:schemeClr val="accent2">
                    <a:lumMod val="75000"/>
                  </a:schemeClr>
                </a:solidFill>
                <a:latin typeface="Calibri" pitchFamily="34" charset="0"/>
                <a:cs typeface="Calibri" pitchFamily="34" charset="0"/>
              </a:rPr>
              <a:t> y  las entidades que para tal efecto autorice el Banco de México o mediante tarjeta de crédito, de débito, o de servicios.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39</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INGRESOS EXENTOS Y DEDUCCIONES PERSONALES</a:t>
            </a:r>
          </a:p>
          <a:p>
            <a:pPr defTabSz="820738" eaLnBrk="0" hangingPunct="0"/>
            <a:r>
              <a:rPr lang="es-MX" sz="2400" b="1" dirty="0" smtClean="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Art. 93 y 151</a:t>
            </a:r>
            <a:endParaRPr lang="es-MX" sz="2400" b="1" dirty="0">
              <a:solidFill>
                <a:schemeClr val="accent2">
                  <a:lumMod val="75000"/>
                </a:schemeClr>
              </a:solidFill>
              <a:latin typeface="Calibri" pitchFamily="34" charset="0"/>
              <a:cs typeface="Arial" pitchFamily="34" charset="0"/>
            </a:endParaRPr>
          </a:p>
        </p:txBody>
      </p:sp>
      <p:sp>
        <p:nvSpPr>
          <p:cNvPr id="12" name="11 CuadroTexto"/>
          <p:cNvSpPr txBox="1"/>
          <p:nvPr/>
        </p:nvSpPr>
        <p:spPr>
          <a:xfrm>
            <a:off x="285719" y="2000240"/>
            <a:ext cx="8602177" cy="3139321"/>
          </a:xfrm>
          <a:prstGeom prst="rect">
            <a:avLst/>
          </a:prstGeom>
          <a:noFill/>
        </p:spPr>
        <p:txBody>
          <a:bodyPr wrap="square" rtlCol="0">
            <a:spAutoFit/>
          </a:bodyPr>
          <a:lstStyle/>
          <a:p>
            <a:pPr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Intereses reales por créditos hipotecarios destinados a adquisición de su casa habitación contratados con el  sistema financiero, siempre que el monto total de los créditos otorgados no exceda de 750 mil UDIS (aproximadamente $3 millones), para el año 2013 era de 1,500.00 UDIS       ( aproximadamente $ 7 millones).</a:t>
            </a:r>
          </a:p>
          <a:p>
            <a:pPr algn="just">
              <a:buFont typeface="Wingdings" pitchFamily="2" charset="2"/>
              <a:buChar char="v"/>
            </a:pPr>
            <a:endParaRPr lang="es-MX" sz="2200" b="1" dirty="0" smtClean="0">
              <a:solidFill>
                <a:schemeClr val="accent2">
                  <a:lumMod val="75000"/>
                </a:schemeClr>
              </a:solidFill>
              <a:latin typeface="Calibri" pitchFamily="34" charset="0"/>
              <a:cs typeface="Calibri" pitchFamily="34" charset="0"/>
            </a:endParaRPr>
          </a:p>
          <a:p>
            <a:pPr algn="just">
              <a:buFont typeface="Wingdings" pitchFamily="2" charset="2"/>
              <a:buChar char="v"/>
            </a:pPr>
            <a:r>
              <a:rPr lang="es-MX" sz="2200" b="1" dirty="0" smtClean="0">
                <a:solidFill>
                  <a:schemeClr val="accent2">
                    <a:lumMod val="75000"/>
                  </a:schemeClr>
                </a:solidFill>
                <a:latin typeface="Calibri" pitchFamily="34" charset="0"/>
                <a:cs typeface="Calibri" pitchFamily="34" charset="0"/>
              </a:rPr>
              <a:t>El monto total de las deducciones a efectuar, no podrán exceder del que resulte menor entre $94,549 (4 SMG ZG) o del 10% del total de ingresos del contribuyente.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24" y="5733256"/>
            <a:ext cx="57308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41A8302E-B79A-4505-8B52-46B95F036AF3}" type="slidenum">
              <a:rPr lang="es-MX" smtClean="0"/>
              <a:t>4</a:t>
            </a:fld>
            <a:endParaRPr lang="es-MX"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64705"/>
            <a:ext cx="756084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274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40</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REGIMEN INTERMEDIO Y PEQUEÑOS CONTRIBUYENTES</a:t>
            </a:r>
          </a:p>
          <a:p>
            <a:pPr defTabSz="820738" eaLnBrk="0" hangingPunct="0"/>
            <a:r>
              <a:rPr lang="es-MX" sz="2400" b="1" dirty="0" smtClean="0">
                <a:solidFill>
                  <a:schemeClr val="accent2">
                    <a:lumMod val="75000"/>
                  </a:schemeClr>
                </a:solidFill>
                <a:latin typeface="Calibri" pitchFamily="34" charset="0"/>
                <a:cs typeface="Arial" pitchFamily="34" charset="0"/>
              </a:rPr>
              <a:t>								               Art. 111</a:t>
            </a:r>
            <a:endParaRPr lang="es-MX" sz="2400" b="1" dirty="0">
              <a:solidFill>
                <a:schemeClr val="accent2">
                  <a:lumMod val="75000"/>
                </a:schemeClr>
              </a:solidFill>
              <a:latin typeface="Calibri" pitchFamily="34" charset="0"/>
              <a:cs typeface="Arial" pitchFamily="34" charset="0"/>
            </a:endParaRPr>
          </a:p>
        </p:txBody>
      </p:sp>
      <p:sp>
        <p:nvSpPr>
          <p:cNvPr id="12" name="11 CuadroTexto"/>
          <p:cNvSpPr txBox="1"/>
          <p:nvPr/>
        </p:nvSpPr>
        <p:spPr>
          <a:xfrm>
            <a:off x="285719" y="2000240"/>
            <a:ext cx="8602177" cy="2308324"/>
          </a:xfrm>
          <a:prstGeom prst="rect">
            <a:avLst/>
          </a:prstGeom>
          <a:noFill/>
        </p:spPr>
        <p:txBody>
          <a:bodyPr wrap="square" rtlCol="0">
            <a:spAutoFit/>
          </a:bodyPr>
          <a:lstStyle/>
          <a:p>
            <a:pPr algn="just"/>
            <a:r>
              <a:rPr lang="es-MX" sz="2400" b="1" dirty="0" smtClean="0">
                <a:solidFill>
                  <a:schemeClr val="accent2">
                    <a:lumMod val="75000"/>
                  </a:schemeClr>
                </a:solidFill>
                <a:latin typeface="Calibri" pitchFamily="34" charset="0"/>
                <a:cs typeface="Calibri" pitchFamily="34" charset="0"/>
              </a:rPr>
              <a:t>Se elimina el régimen intermedio y de pequeños contribuyentes, aplicando para el 2014 un nuevo régimen denominado “</a:t>
            </a:r>
            <a:r>
              <a:rPr lang="es-MX" sz="2400" b="1" u="sng" dirty="0" smtClean="0">
                <a:solidFill>
                  <a:schemeClr val="accent2">
                    <a:lumMod val="75000"/>
                  </a:schemeClr>
                </a:solidFill>
                <a:latin typeface="Calibri" pitchFamily="34" charset="0"/>
                <a:cs typeface="Calibri" pitchFamily="34" charset="0"/>
              </a:rPr>
              <a:t>REGIMEN DE INCORPORACION FISCAL”</a:t>
            </a:r>
            <a:r>
              <a:rPr lang="es-MX" sz="2400" b="1" dirty="0" smtClean="0">
                <a:solidFill>
                  <a:schemeClr val="accent2">
                    <a:lumMod val="75000"/>
                  </a:schemeClr>
                </a:solidFill>
                <a:latin typeface="Calibri" pitchFamily="34" charset="0"/>
                <a:cs typeface="Calibri" pitchFamily="34" charset="0"/>
              </a:rPr>
              <a:t>, los pagos de este régimen serán bimestrales y se consideraran como definitivos. Tendrán una reducción del impuesto del 100% en el primer año y hasta del 10% en el decimo año.</a:t>
            </a:r>
          </a:p>
        </p:txBody>
      </p:sp>
    </p:spTree>
    <p:extLst>
      <p:ext uri="{BB962C8B-B14F-4D97-AF65-F5344CB8AC3E}">
        <p14:creationId xmlns:p14="http://schemas.microsoft.com/office/powerpoint/2010/main" val="838761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41</a:t>
            </a:fld>
            <a:endParaRPr lang="es-MX"/>
          </a:p>
        </p:txBody>
      </p:sp>
      <p:pic>
        <p:nvPicPr>
          <p:cNvPr id="3" name="Picture 11"/>
          <p:cNvPicPr>
            <a:picLocks noChangeAspect="1" noChangeArrowheads="1"/>
          </p:cNvPicPr>
          <p:nvPr/>
        </p:nvPicPr>
        <p:blipFill>
          <a:blip r:embed="rId2" cstate="print"/>
          <a:srcRect/>
          <a:stretch>
            <a:fillRect/>
          </a:stretch>
        </p:blipFill>
        <p:spPr bwMode="auto">
          <a:xfrm>
            <a:off x="8072462" y="5286388"/>
            <a:ext cx="815435" cy="1354878"/>
          </a:xfrm>
          <a:prstGeom prst="rect">
            <a:avLst/>
          </a:prstGeom>
          <a:noFill/>
          <a:ln w="9525">
            <a:noFill/>
            <a:miter lim="800000"/>
            <a:headEnd/>
            <a:tailEnd/>
          </a:ln>
        </p:spPr>
      </p:pic>
      <p:sp>
        <p:nvSpPr>
          <p:cNvPr id="6" name="Rectangle 2"/>
          <p:cNvSpPr>
            <a:spLocks noChangeArrowheads="1"/>
          </p:cNvSpPr>
          <p:nvPr/>
        </p:nvSpPr>
        <p:spPr bwMode="auto">
          <a:xfrm>
            <a:off x="107504" y="555055"/>
            <a:ext cx="8928992" cy="785713"/>
          </a:xfrm>
          <a:prstGeom prst="rect">
            <a:avLst/>
          </a:prstGeom>
          <a:noFill/>
          <a:ln w="9525">
            <a:noFill/>
            <a:miter lim="800000"/>
            <a:headEnd/>
            <a:tailEnd/>
          </a:ln>
        </p:spPr>
        <p:txBody>
          <a:bodyPr lIns="81988" tIns="40994" rIns="81988" bIns="40994" anchor="ctr"/>
          <a:lstStyle/>
          <a:p>
            <a:pPr defTabSz="820738" eaLnBrk="0" hangingPunct="0"/>
            <a:endParaRPr lang="es-MX" sz="2400" b="1" dirty="0" smtClean="0">
              <a:solidFill>
                <a:schemeClr val="accent2">
                  <a:lumMod val="75000"/>
                </a:schemeClr>
              </a:solidFill>
              <a:latin typeface="Calibri" pitchFamily="34" charset="0"/>
              <a:cs typeface="Arial" pitchFamily="34" charset="0"/>
            </a:endParaRPr>
          </a:p>
          <a:p>
            <a:pPr defTabSz="820738" eaLnBrk="0" hangingPunct="0"/>
            <a:r>
              <a:rPr lang="es-MX" sz="2400" b="1" dirty="0" smtClean="0">
                <a:solidFill>
                  <a:schemeClr val="accent2">
                    <a:lumMod val="75000"/>
                  </a:schemeClr>
                </a:solidFill>
                <a:latin typeface="Calibri" pitchFamily="34" charset="0"/>
                <a:cs typeface="Arial" pitchFamily="34" charset="0"/>
              </a:rPr>
              <a:t>PERSONAS MORALES NO CONTRIBUYENTES</a:t>
            </a:r>
          </a:p>
          <a:p>
            <a:pPr defTabSz="820738" eaLnBrk="0" hangingPunct="0"/>
            <a:r>
              <a:rPr lang="es-MX" sz="2400" b="1" dirty="0" smtClean="0">
                <a:solidFill>
                  <a:schemeClr val="accent2">
                    <a:lumMod val="75000"/>
                  </a:schemeClr>
                </a:solidFill>
                <a:latin typeface="Calibri" pitchFamily="34" charset="0"/>
                <a:cs typeface="Arial" pitchFamily="34" charset="0"/>
              </a:rPr>
              <a:t>							                     Art. 79 F. X	</a:t>
            </a:r>
            <a:endParaRPr lang="es-MX" sz="2400" b="1" dirty="0">
              <a:solidFill>
                <a:schemeClr val="accent2">
                  <a:lumMod val="75000"/>
                </a:schemeClr>
              </a:solidFill>
              <a:latin typeface="Calibri" pitchFamily="34" charset="0"/>
              <a:cs typeface="Arial" pitchFamily="34" charset="0"/>
            </a:endParaRPr>
          </a:p>
        </p:txBody>
      </p:sp>
      <p:sp>
        <p:nvSpPr>
          <p:cNvPr id="12" name="11 CuadroTexto"/>
          <p:cNvSpPr txBox="1"/>
          <p:nvPr/>
        </p:nvSpPr>
        <p:spPr>
          <a:xfrm>
            <a:off x="285719" y="2000240"/>
            <a:ext cx="8602177" cy="1815882"/>
          </a:xfrm>
          <a:prstGeom prst="rect">
            <a:avLst/>
          </a:prstGeom>
          <a:noFill/>
        </p:spPr>
        <p:txBody>
          <a:bodyPr wrap="square" rtlCol="0">
            <a:spAutoFit/>
          </a:bodyPr>
          <a:lstStyle/>
          <a:p>
            <a:pPr algn="just"/>
            <a:r>
              <a:rPr lang="es-MX" sz="2800" b="1" dirty="0" smtClean="0">
                <a:solidFill>
                  <a:schemeClr val="accent2">
                    <a:lumMod val="75000"/>
                  </a:schemeClr>
                </a:solidFill>
                <a:latin typeface="Calibri" pitchFamily="34" charset="0"/>
                <a:cs typeface="Calibri" pitchFamily="34" charset="0"/>
              </a:rPr>
              <a:t>Se obliga a las instituciones de enseñanza ( escuelas ) de incorporarse al Titulo II, es decir, el determinar el impuesto como cualquier persona moral, a menos que se vuelvan donatarias autorizadas. </a:t>
            </a:r>
          </a:p>
        </p:txBody>
      </p:sp>
    </p:spTree>
    <p:extLst>
      <p:ext uri="{BB962C8B-B14F-4D97-AF65-F5344CB8AC3E}">
        <p14:creationId xmlns:p14="http://schemas.microsoft.com/office/powerpoint/2010/main" val="3894087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42</a:t>
            </a:fld>
            <a:endParaRPr lang="es-MX"/>
          </a:p>
        </p:txBody>
      </p:sp>
      <p:sp>
        <p:nvSpPr>
          <p:cNvPr id="4" name="3 CuadroTexto"/>
          <p:cNvSpPr txBox="1"/>
          <p:nvPr/>
        </p:nvSpPr>
        <p:spPr>
          <a:xfrm>
            <a:off x="201485" y="4077072"/>
            <a:ext cx="8390736" cy="523220"/>
          </a:xfrm>
          <a:prstGeom prst="rect">
            <a:avLst/>
          </a:prstGeom>
          <a:noFill/>
        </p:spPr>
        <p:txBody>
          <a:bodyPr wrap="square" rtlCol="0">
            <a:spAutoFit/>
          </a:bodyPr>
          <a:lstStyle/>
          <a:p>
            <a:pPr algn="just"/>
            <a:r>
              <a:rPr lang="es-MX" sz="2800" b="1" dirty="0" smtClean="0">
                <a:solidFill>
                  <a:schemeClr val="accent2">
                    <a:lumMod val="75000"/>
                  </a:schemeClr>
                </a:solidFill>
                <a:latin typeface="Calibri" pitchFamily="34" charset="0"/>
                <a:cs typeface="Calibri" pitchFamily="34" charset="0"/>
              </a:rPr>
              <a:t>IMPUESTO AL VALOR AGREGADO</a:t>
            </a:r>
          </a:p>
        </p:txBody>
      </p:sp>
      <p:pic>
        <p:nvPicPr>
          <p:cNvPr id="6" name="Picture 11"/>
          <p:cNvPicPr>
            <a:picLocks noChangeAspect="1" noChangeArrowheads="1"/>
          </p:cNvPicPr>
          <p:nvPr/>
        </p:nvPicPr>
        <p:blipFill>
          <a:blip r:embed="rId3" cstate="print"/>
          <a:srcRect/>
          <a:stretch>
            <a:fillRect/>
          </a:stretch>
        </p:blipFill>
        <p:spPr bwMode="auto">
          <a:xfrm>
            <a:off x="8316416" y="5505566"/>
            <a:ext cx="683522" cy="1135699"/>
          </a:xfrm>
          <a:prstGeom prst="rect">
            <a:avLst/>
          </a:prstGeom>
          <a:noFill/>
          <a:ln w="9525">
            <a:noFill/>
            <a:miter lim="800000"/>
            <a:headEnd/>
            <a:tailEnd/>
          </a:ln>
        </p:spPr>
      </p:pic>
    </p:spTree>
    <p:extLst>
      <p:ext uri="{BB962C8B-B14F-4D97-AF65-F5344CB8AC3E}">
        <p14:creationId xmlns:p14="http://schemas.microsoft.com/office/powerpoint/2010/main" val="2065211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43</a:t>
            </a:fld>
            <a:endParaRPr lang="es-MX"/>
          </a:p>
        </p:txBody>
      </p:sp>
      <p:sp>
        <p:nvSpPr>
          <p:cNvPr id="4" name="3 CuadroTexto"/>
          <p:cNvSpPr txBox="1"/>
          <p:nvPr/>
        </p:nvSpPr>
        <p:spPr>
          <a:xfrm>
            <a:off x="179512" y="557013"/>
            <a:ext cx="8390736" cy="430887"/>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MODIFICACION DE TASAS </a:t>
            </a:r>
          </a:p>
        </p:txBody>
      </p:sp>
      <p:sp>
        <p:nvSpPr>
          <p:cNvPr id="6" name="5 CuadroTexto"/>
          <p:cNvSpPr txBox="1"/>
          <p:nvPr/>
        </p:nvSpPr>
        <p:spPr>
          <a:xfrm>
            <a:off x="251520" y="1304176"/>
            <a:ext cx="8390736" cy="4832092"/>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Se modifica la tasa del 11% al 16% en la  zona fronteriza.</a:t>
            </a:r>
          </a:p>
          <a:p>
            <a:pPr algn="just"/>
            <a:endParaRPr lang="es-MX" sz="2200" b="1" dirty="0" smtClean="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Se gravan a 0% :</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La enajenación animales  </a:t>
            </a:r>
            <a:r>
              <a:rPr lang="es-MX" sz="2200" b="1" dirty="0">
                <a:solidFill>
                  <a:schemeClr val="accent2">
                    <a:lumMod val="75000"/>
                  </a:schemeClr>
                </a:solidFill>
                <a:latin typeface="Calibri" pitchFamily="34" charset="0"/>
                <a:cs typeface="Calibri" pitchFamily="34" charset="0"/>
              </a:rPr>
              <a:t>y  vegetales   que  no  estén  industrializados,  salvo  </a:t>
            </a:r>
            <a:r>
              <a:rPr lang="es-MX" sz="2200" b="1" i="1" u="sng" dirty="0">
                <a:solidFill>
                  <a:schemeClr val="accent2">
                    <a:lumMod val="75000"/>
                  </a:schemeClr>
                </a:solidFill>
                <a:latin typeface="Calibri" pitchFamily="34" charset="0"/>
                <a:cs typeface="Calibri" pitchFamily="34" charset="0"/>
              </a:rPr>
              <a:t>el  hule, perros,  gatos  y  pequeñas  especies,  utilizadas  como  mascotas  en  el hogar.</a:t>
            </a:r>
          </a:p>
          <a:p>
            <a:pPr algn="just"/>
            <a:endParaRPr lang="es-MX" sz="2200" b="1" dirty="0">
              <a:solidFill>
                <a:schemeClr val="accent2">
                  <a:lumMod val="75000"/>
                </a:schemeClr>
              </a:solidFill>
              <a:latin typeface="Calibri" pitchFamily="34" charset="0"/>
              <a:cs typeface="Calibri" pitchFamily="34" charset="0"/>
            </a:endParaRPr>
          </a:p>
          <a:p>
            <a:pPr algn="just"/>
            <a:r>
              <a:rPr lang="es-MX" sz="2200" b="1" dirty="0" smtClean="0">
                <a:solidFill>
                  <a:schemeClr val="accent2">
                    <a:lumMod val="75000"/>
                  </a:schemeClr>
                </a:solidFill>
                <a:latin typeface="Calibri" pitchFamily="34" charset="0"/>
                <a:cs typeface="Calibri" pitchFamily="34" charset="0"/>
              </a:rPr>
              <a:t>Se gravan al 16% los chicles </a:t>
            </a:r>
            <a:r>
              <a:rPr lang="es-MX" sz="2200" b="1" dirty="0">
                <a:solidFill>
                  <a:schemeClr val="accent2">
                    <a:lumMod val="75000"/>
                  </a:schemeClr>
                </a:solidFill>
                <a:latin typeface="Calibri" pitchFamily="34" charset="0"/>
                <a:cs typeface="Calibri" pitchFamily="34" charset="0"/>
              </a:rPr>
              <a:t>o gomas de </a:t>
            </a:r>
            <a:r>
              <a:rPr lang="es-MX" sz="2200" b="1" dirty="0" smtClean="0">
                <a:solidFill>
                  <a:schemeClr val="accent2">
                    <a:lumMod val="75000"/>
                  </a:schemeClr>
                </a:solidFill>
                <a:latin typeface="Calibri" pitchFamily="34" charset="0"/>
                <a:cs typeface="Calibri" pitchFamily="34" charset="0"/>
              </a:rPr>
              <a:t>mascar, alimentos </a:t>
            </a:r>
            <a:r>
              <a:rPr lang="es-MX" sz="2200" b="1" dirty="0">
                <a:solidFill>
                  <a:schemeClr val="accent2">
                    <a:lumMod val="75000"/>
                  </a:schemeClr>
                </a:solidFill>
                <a:latin typeface="Calibri" pitchFamily="34" charset="0"/>
                <a:cs typeface="Calibri" pitchFamily="34" charset="0"/>
              </a:rPr>
              <a:t>procesados para perros, gatos y pequeñas especies, utilizadas como mascotas en el </a:t>
            </a:r>
            <a:r>
              <a:rPr lang="es-MX" sz="2200" b="1" dirty="0" smtClean="0">
                <a:solidFill>
                  <a:schemeClr val="accent2">
                    <a:lumMod val="75000"/>
                  </a:schemeClr>
                </a:solidFill>
                <a:latin typeface="Calibri" pitchFamily="34" charset="0"/>
                <a:cs typeface="Calibri" pitchFamily="34" charset="0"/>
              </a:rPr>
              <a:t>hogar.</a:t>
            </a:r>
            <a:endParaRPr lang="es-MX" sz="2200" b="1" dirty="0">
              <a:solidFill>
                <a:schemeClr val="accent2">
                  <a:lumMod val="75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a:p>
            <a:pPr algn="just"/>
            <a:endParaRPr lang="es-MX" sz="2200" b="1" dirty="0">
              <a:solidFill>
                <a:schemeClr val="accent2">
                  <a:lumMod val="75000"/>
                </a:schemeClr>
              </a:solidFill>
              <a:latin typeface="Calibri" pitchFamily="34" charset="0"/>
              <a:cs typeface="Calibri" pitchFamily="34" charset="0"/>
            </a:endParaRPr>
          </a:p>
          <a:p>
            <a:pPr algn="just"/>
            <a:endParaRPr lang="es-MX" sz="2200" b="1" dirty="0" smtClean="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3" cstate="print"/>
          <a:srcRect/>
          <a:stretch>
            <a:fillRect/>
          </a:stretch>
        </p:blipFill>
        <p:spPr bwMode="auto">
          <a:xfrm>
            <a:off x="8072462" y="5286388"/>
            <a:ext cx="815435" cy="1354878"/>
          </a:xfrm>
          <a:prstGeom prst="rect">
            <a:avLst/>
          </a:prstGeom>
          <a:noFill/>
          <a:ln w="9525">
            <a:noFill/>
            <a:miter lim="800000"/>
            <a:headEnd/>
            <a:tailEnd/>
          </a:ln>
        </p:spPr>
      </p:pic>
    </p:spTree>
    <p:extLst>
      <p:ext uri="{BB962C8B-B14F-4D97-AF65-F5344CB8AC3E}">
        <p14:creationId xmlns:p14="http://schemas.microsoft.com/office/powerpoint/2010/main" val="867334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44</a:t>
            </a:fld>
            <a:endParaRPr lang="es-MX"/>
          </a:p>
        </p:txBody>
      </p:sp>
      <p:sp>
        <p:nvSpPr>
          <p:cNvPr id="4" name="3 CuadroTexto"/>
          <p:cNvSpPr txBox="1"/>
          <p:nvPr/>
        </p:nvSpPr>
        <p:spPr>
          <a:xfrm>
            <a:off x="179512" y="557013"/>
            <a:ext cx="8390736" cy="430887"/>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Saldos a 2013					Art. Segundo DT</a:t>
            </a:r>
          </a:p>
        </p:txBody>
      </p:sp>
      <p:sp>
        <p:nvSpPr>
          <p:cNvPr id="6" name="5 CuadroTexto"/>
          <p:cNvSpPr txBox="1"/>
          <p:nvPr/>
        </p:nvSpPr>
        <p:spPr>
          <a:xfrm>
            <a:off x="251520" y="1220554"/>
            <a:ext cx="8390736" cy="4708981"/>
          </a:xfrm>
          <a:prstGeom prst="rect">
            <a:avLst/>
          </a:prstGeom>
          <a:noFill/>
        </p:spPr>
        <p:txBody>
          <a:bodyPr wrap="square" rtlCol="0">
            <a:spAutoFit/>
          </a:bodyPr>
          <a:lstStyle/>
          <a:p>
            <a:pPr algn="just"/>
            <a:r>
              <a:rPr lang="es-MX" sz="2000" b="1" dirty="0" smtClean="0">
                <a:solidFill>
                  <a:schemeClr val="accent2">
                    <a:lumMod val="75000"/>
                  </a:schemeClr>
                </a:solidFill>
                <a:latin typeface="Calibri" pitchFamily="34" charset="0"/>
                <a:cs typeface="Calibri" pitchFamily="34" charset="0"/>
              </a:rPr>
              <a:t>l. Tratándose </a:t>
            </a:r>
            <a:r>
              <a:rPr lang="es-MX" sz="2000" b="1" dirty="0">
                <a:solidFill>
                  <a:schemeClr val="accent2">
                    <a:lumMod val="75000"/>
                  </a:schemeClr>
                </a:solidFill>
                <a:latin typeface="Calibri" pitchFamily="34" charset="0"/>
                <a:cs typeface="Calibri" pitchFamily="34" charset="0"/>
              </a:rPr>
              <a:t>de la enajenación de bienes, de la prestación de servicios o del otorgamiento del uso o goce temporal de bienes, </a:t>
            </a:r>
            <a:r>
              <a:rPr lang="es-MX" sz="2000" b="1" dirty="0" smtClean="0">
                <a:solidFill>
                  <a:schemeClr val="accent2">
                    <a:lumMod val="75000"/>
                  </a:schemeClr>
                </a:solidFill>
                <a:latin typeface="Calibri" pitchFamily="34" charset="0"/>
                <a:cs typeface="Calibri" pitchFamily="34" charset="0"/>
              </a:rPr>
              <a:t>celebrados </a:t>
            </a:r>
            <a:r>
              <a:rPr lang="es-MX" sz="2000" b="1" dirty="0">
                <a:solidFill>
                  <a:schemeClr val="accent2">
                    <a:lumMod val="75000"/>
                  </a:schemeClr>
                </a:solidFill>
                <a:latin typeface="Calibri" pitchFamily="34" charset="0"/>
                <a:cs typeface="Calibri" pitchFamily="34" charset="0"/>
              </a:rPr>
              <a:t>con </a:t>
            </a:r>
            <a:r>
              <a:rPr lang="es-MX" sz="2000" b="1" dirty="0" smtClean="0">
                <a:solidFill>
                  <a:schemeClr val="accent2">
                    <a:lumMod val="75000"/>
                  </a:schemeClr>
                </a:solidFill>
                <a:latin typeface="Calibri" pitchFamily="34" charset="0"/>
                <a:cs typeface="Calibri" pitchFamily="34" charset="0"/>
              </a:rPr>
              <a:t>anterioridad, </a:t>
            </a:r>
            <a:r>
              <a:rPr lang="es-MX" sz="2000" b="1" dirty="0">
                <a:solidFill>
                  <a:schemeClr val="accent2">
                    <a:lumMod val="75000"/>
                  </a:schemeClr>
                </a:solidFill>
                <a:latin typeface="Calibri" pitchFamily="34" charset="0"/>
                <a:cs typeface="Calibri" pitchFamily="34" charset="0"/>
              </a:rPr>
              <a:t>las contraprestaciones correspondientes que se cobren con posterioridad </a:t>
            </a:r>
            <a:r>
              <a:rPr lang="es-MX" sz="2000" b="1" dirty="0" smtClean="0">
                <a:solidFill>
                  <a:schemeClr val="accent2">
                    <a:lumMod val="75000"/>
                  </a:schemeClr>
                </a:solidFill>
                <a:latin typeface="Calibri" pitchFamily="34" charset="0"/>
                <a:cs typeface="Calibri" pitchFamily="34" charset="0"/>
              </a:rPr>
              <a:t>a </a:t>
            </a:r>
            <a:r>
              <a:rPr lang="es-MX" sz="2000" b="1" dirty="0">
                <a:solidFill>
                  <a:schemeClr val="accent2">
                    <a:lumMod val="75000"/>
                  </a:schemeClr>
                </a:solidFill>
                <a:latin typeface="Calibri" pitchFamily="34" charset="0"/>
                <a:cs typeface="Calibri" pitchFamily="34" charset="0"/>
              </a:rPr>
              <a:t>la fecha mencionada, estarán afectas al pago del </a:t>
            </a:r>
            <a:r>
              <a:rPr lang="es-MX" sz="2000" b="1" dirty="0" smtClean="0">
                <a:solidFill>
                  <a:schemeClr val="accent2">
                    <a:lumMod val="75000"/>
                  </a:schemeClr>
                </a:solidFill>
                <a:latin typeface="Calibri" pitchFamily="34" charset="0"/>
                <a:cs typeface="Calibri" pitchFamily="34" charset="0"/>
              </a:rPr>
              <a:t>IVA </a:t>
            </a:r>
            <a:r>
              <a:rPr lang="es-MX" sz="2000" b="1" u="sng" dirty="0" smtClean="0">
                <a:solidFill>
                  <a:schemeClr val="accent2">
                    <a:lumMod val="75000"/>
                  </a:schemeClr>
                </a:solidFill>
                <a:latin typeface="Calibri" pitchFamily="34" charset="0"/>
                <a:cs typeface="Calibri" pitchFamily="34" charset="0"/>
              </a:rPr>
              <a:t>de </a:t>
            </a:r>
            <a:r>
              <a:rPr lang="es-MX" sz="2000" b="1" u="sng" dirty="0">
                <a:solidFill>
                  <a:schemeClr val="accent2">
                    <a:lumMod val="75000"/>
                  </a:schemeClr>
                </a:solidFill>
                <a:latin typeface="Calibri" pitchFamily="34" charset="0"/>
                <a:cs typeface="Calibri" pitchFamily="34" charset="0"/>
              </a:rPr>
              <a:t>conformidad con las disposiciones vigentes en el momento de su cobro.</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No obstante lo anterior, los contribuyentes podrán acogerse a lo siguiente:</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smtClean="0">
                <a:solidFill>
                  <a:schemeClr val="accent2">
                    <a:lumMod val="75000"/>
                  </a:schemeClr>
                </a:solidFill>
                <a:latin typeface="Calibri" pitchFamily="34" charset="0"/>
                <a:cs typeface="Calibri" pitchFamily="34" charset="0"/>
              </a:rPr>
              <a:t>a) Tratándose </a:t>
            </a:r>
            <a:r>
              <a:rPr lang="es-MX" sz="2000" b="1" dirty="0">
                <a:solidFill>
                  <a:schemeClr val="accent2">
                    <a:lumMod val="75000"/>
                  </a:schemeClr>
                </a:solidFill>
                <a:latin typeface="Calibri" pitchFamily="34" charset="0"/>
                <a:cs typeface="Calibri" pitchFamily="34" charset="0"/>
              </a:rPr>
              <a:t>de la enajenación de bienes y de la prestación de servicios que  con </a:t>
            </a:r>
            <a:r>
              <a:rPr lang="es-MX" sz="2000" b="1" dirty="0" smtClean="0">
                <a:solidFill>
                  <a:schemeClr val="accent2">
                    <a:lumMod val="75000"/>
                  </a:schemeClr>
                </a:solidFill>
                <a:latin typeface="Calibri" pitchFamily="34" charset="0"/>
                <a:cs typeface="Calibri" pitchFamily="34" charset="0"/>
              </a:rPr>
              <a:t>anterioridad, </a:t>
            </a:r>
            <a:r>
              <a:rPr lang="es-MX" sz="2000" b="1" dirty="0">
                <a:solidFill>
                  <a:schemeClr val="accent2">
                    <a:lumMod val="75000"/>
                  </a:schemeClr>
                </a:solidFill>
                <a:latin typeface="Calibri" pitchFamily="34" charset="0"/>
                <a:cs typeface="Calibri" pitchFamily="34" charset="0"/>
              </a:rPr>
              <a:t>se podrá calcular el </a:t>
            </a:r>
            <a:r>
              <a:rPr lang="es-MX" sz="2000" b="1" dirty="0" smtClean="0">
                <a:solidFill>
                  <a:schemeClr val="accent2">
                    <a:lumMod val="75000"/>
                  </a:schemeClr>
                </a:solidFill>
                <a:latin typeface="Calibri" pitchFamily="34" charset="0"/>
                <a:cs typeface="Calibri" pitchFamily="34" charset="0"/>
              </a:rPr>
              <a:t>IVA aplicando </a:t>
            </a:r>
            <a:r>
              <a:rPr lang="es-MX" sz="2000" b="1" dirty="0">
                <a:solidFill>
                  <a:schemeClr val="accent2">
                    <a:lumMod val="75000"/>
                  </a:schemeClr>
                </a:solidFill>
                <a:latin typeface="Calibri" pitchFamily="34" charset="0"/>
                <a:cs typeface="Calibri" pitchFamily="34" charset="0"/>
              </a:rPr>
              <a:t>la </a:t>
            </a:r>
            <a:r>
              <a:rPr lang="es-MX" sz="2000" b="1" u="sng" dirty="0">
                <a:solidFill>
                  <a:schemeClr val="accent2">
                    <a:lumMod val="75000"/>
                  </a:schemeClr>
                </a:solidFill>
                <a:latin typeface="Calibri" pitchFamily="34" charset="0"/>
                <a:cs typeface="Calibri" pitchFamily="34" charset="0"/>
              </a:rPr>
              <a:t>tasa </a:t>
            </a:r>
            <a:r>
              <a:rPr lang="es-MX" sz="2000" b="1" dirty="0">
                <a:solidFill>
                  <a:schemeClr val="accent2">
                    <a:lumMod val="75000"/>
                  </a:schemeClr>
                </a:solidFill>
                <a:latin typeface="Calibri" pitchFamily="34" charset="0"/>
                <a:cs typeface="Calibri" pitchFamily="34" charset="0"/>
              </a:rPr>
              <a:t>que </a:t>
            </a:r>
            <a:r>
              <a:rPr lang="es-MX" sz="2000" b="1" dirty="0" smtClean="0">
                <a:solidFill>
                  <a:schemeClr val="accent2">
                    <a:lumMod val="75000"/>
                  </a:schemeClr>
                </a:solidFill>
                <a:latin typeface="Calibri" pitchFamily="34" charset="0"/>
                <a:cs typeface="Calibri" pitchFamily="34" charset="0"/>
              </a:rPr>
              <a:t>corresponda </a:t>
            </a:r>
            <a:r>
              <a:rPr lang="es-MX" sz="2000" b="1" dirty="0">
                <a:solidFill>
                  <a:schemeClr val="accent2">
                    <a:lumMod val="75000"/>
                  </a:schemeClr>
                </a:solidFill>
                <a:latin typeface="Calibri" pitchFamily="34" charset="0"/>
                <a:cs typeface="Calibri" pitchFamily="34" charset="0"/>
              </a:rPr>
              <a:t>conforme a las disposiciones </a:t>
            </a:r>
            <a:r>
              <a:rPr lang="es-MX" sz="2000" b="1" u="sng" dirty="0">
                <a:solidFill>
                  <a:schemeClr val="accent2">
                    <a:lumMod val="75000"/>
                  </a:schemeClr>
                </a:solidFill>
                <a:latin typeface="Calibri" pitchFamily="34" charset="0"/>
                <a:cs typeface="Calibri" pitchFamily="34" charset="0"/>
              </a:rPr>
              <a:t>vigentes con anterioridad </a:t>
            </a:r>
            <a:r>
              <a:rPr lang="es-MX" sz="2000" b="1" dirty="0">
                <a:solidFill>
                  <a:schemeClr val="accent2">
                    <a:lumMod val="75000"/>
                  </a:schemeClr>
                </a:solidFill>
                <a:latin typeface="Calibri" pitchFamily="34" charset="0"/>
                <a:cs typeface="Calibri" pitchFamily="34" charset="0"/>
              </a:rPr>
              <a:t>a la  fecha  de  entrada  en vigor  del presente  Decreto, siempre	que los  bienes   o  los  servicios  </a:t>
            </a:r>
            <a:r>
              <a:rPr lang="es-MX" sz="2000" b="1" u="sng" dirty="0">
                <a:solidFill>
                  <a:schemeClr val="accent2">
                    <a:lumMod val="75000"/>
                  </a:schemeClr>
                </a:solidFill>
                <a:latin typeface="Calibri" pitchFamily="34" charset="0"/>
                <a:cs typeface="Calibri" pitchFamily="34" charset="0"/>
              </a:rPr>
              <a:t>se  hayan  entregado  o proporcionado	antes </a:t>
            </a:r>
            <a:r>
              <a:rPr lang="es-MX" sz="2000" b="1" dirty="0">
                <a:solidFill>
                  <a:schemeClr val="accent2">
                    <a:lumMod val="75000"/>
                  </a:schemeClr>
                </a:solidFill>
                <a:latin typeface="Calibri" pitchFamily="34" charset="0"/>
                <a:cs typeface="Calibri" pitchFamily="34" charset="0"/>
              </a:rPr>
              <a:t>  de   la </a:t>
            </a:r>
            <a:r>
              <a:rPr lang="es-MX" sz="2000" b="1" dirty="0" smtClean="0">
                <a:solidFill>
                  <a:schemeClr val="accent2">
                    <a:lumMod val="75000"/>
                  </a:schemeClr>
                </a:solidFill>
                <a:latin typeface="Calibri" pitchFamily="34" charset="0"/>
                <a:cs typeface="Calibri" pitchFamily="34" charset="0"/>
              </a:rPr>
              <a:t>fecha  </a:t>
            </a:r>
            <a:r>
              <a:rPr lang="es-MX" sz="2000" b="1" dirty="0">
                <a:solidFill>
                  <a:schemeClr val="accent2">
                    <a:lumMod val="75000"/>
                  </a:schemeClr>
                </a:solidFill>
                <a:latin typeface="Calibri" pitchFamily="34" charset="0"/>
                <a:cs typeface="Calibri" pitchFamily="34" charset="0"/>
              </a:rPr>
              <a:t>mencionada  </a:t>
            </a:r>
            <a:r>
              <a:rPr lang="es-MX" sz="2000" b="1" u="sng" dirty="0">
                <a:solidFill>
                  <a:schemeClr val="accent2">
                    <a:lumMod val="75000"/>
                  </a:schemeClr>
                </a:solidFill>
                <a:latin typeface="Calibri" pitchFamily="34" charset="0"/>
                <a:cs typeface="Calibri" pitchFamily="34" charset="0"/>
              </a:rPr>
              <a:t>y  el  pago  </a:t>
            </a:r>
            <a:r>
              <a:rPr lang="es-MX" sz="2000" b="1" dirty="0">
                <a:solidFill>
                  <a:schemeClr val="accent2">
                    <a:lumMod val="75000"/>
                  </a:schemeClr>
                </a:solidFill>
                <a:latin typeface="Calibri" pitchFamily="34" charset="0"/>
                <a:cs typeface="Calibri" pitchFamily="34" charset="0"/>
              </a:rPr>
              <a:t>de  las contraprestaciones	respectivas   se  realice  dentro  de  </a:t>
            </a:r>
            <a:r>
              <a:rPr lang="es-MX" sz="2000" b="1" u="sng" dirty="0">
                <a:solidFill>
                  <a:schemeClr val="accent2">
                    <a:lumMod val="75000"/>
                  </a:schemeClr>
                </a:solidFill>
                <a:latin typeface="Calibri" pitchFamily="34" charset="0"/>
                <a:cs typeface="Calibri" pitchFamily="34" charset="0"/>
              </a:rPr>
              <a:t>los  diez  días naturales </a:t>
            </a:r>
            <a:r>
              <a:rPr lang="es-MX" sz="2000" b="1" dirty="0">
                <a:solidFill>
                  <a:schemeClr val="accent2">
                    <a:lumMod val="75000"/>
                  </a:schemeClr>
                </a:solidFill>
                <a:latin typeface="Calibri" pitchFamily="34" charset="0"/>
                <a:cs typeface="Calibri" pitchFamily="34" charset="0"/>
              </a:rPr>
              <a:t>inmediatos posteriores a dicha fecha</a:t>
            </a:r>
          </a:p>
        </p:txBody>
      </p:sp>
      <p:pic>
        <p:nvPicPr>
          <p:cNvPr id="5" name="Picture 11"/>
          <p:cNvPicPr>
            <a:picLocks noChangeAspect="1" noChangeArrowheads="1"/>
          </p:cNvPicPr>
          <p:nvPr/>
        </p:nvPicPr>
        <p:blipFill>
          <a:blip r:embed="rId3" cstate="print"/>
          <a:srcRect/>
          <a:stretch>
            <a:fillRect/>
          </a:stretch>
        </p:blipFill>
        <p:spPr bwMode="auto">
          <a:xfrm>
            <a:off x="8292344" y="5908461"/>
            <a:ext cx="571481" cy="949539"/>
          </a:xfrm>
          <a:prstGeom prst="rect">
            <a:avLst/>
          </a:prstGeom>
          <a:noFill/>
          <a:ln w="9525">
            <a:noFill/>
            <a:miter lim="800000"/>
            <a:headEnd/>
            <a:tailEnd/>
          </a:ln>
        </p:spPr>
      </p:pic>
    </p:spTree>
    <p:extLst>
      <p:ext uri="{BB962C8B-B14F-4D97-AF65-F5344CB8AC3E}">
        <p14:creationId xmlns:p14="http://schemas.microsoft.com/office/powerpoint/2010/main" val="1753093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45</a:t>
            </a:fld>
            <a:endParaRPr lang="es-MX"/>
          </a:p>
        </p:txBody>
      </p:sp>
      <p:sp>
        <p:nvSpPr>
          <p:cNvPr id="4" name="3 CuadroTexto"/>
          <p:cNvSpPr txBox="1"/>
          <p:nvPr/>
        </p:nvSpPr>
        <p:spPr>
          <a:xfrm>
            <a:off x="179512" y="557013"/>
            <a:ext cx="8390736" cy="430887"/>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Saldos a 2013					Art. Segundo DT</a:t>
            </a:r>
          </a:p>
        </p:txBody>
      </p:sp>
      <p:sp>
        <p:nvSpPr>
          <p:cNvPr id="6" name="5 CuadroTexto"/>
          <p:cNvSpPr txBox="1"/>
          <p:nvPr/>
        </p:nvSpPr>
        <p:spPr>
          <a:xfrm>
            <a:off x="251520" y="1220554"/>
            <a:ext cx="8390736" cy="5016758"/>
          </a:xfrm>
          <a:prstGeom prst="rect">
            <a:avLst/>
          </a:prstGeom>
          <a:noFill/>
        </p:spPr>
        <p:txBody>
          <a:bodyPr wrap="square" rtlCol="0">
            <a:spAutoFit/>
          </a:bodyPr>
          <a:lstStyle/>
          <a:p>
            <a:pPr algn="just"/>
            <a:r>
              <a:rPr lang="es-MX" sz="2000" b="1" dirty="0">
                <a:solidFill>
                  <a:schemeClr val="accent2">
                    <a:lumMod val="75000"/>
                  </a:schemeClr>
                </a:solidFill>
                <a:latin typeface="Calibri" pitchFamily="34" charset="0"/>
                <a:cs typeface="Calibri" pitchFamily="34" charset="0"/>
              </a:rPr>
              <a:t>b</a:t>
            </a:r>
            <a:r>
              <a:rPr lang="es-MX" sz="2000" b="1" dirty="0" smtClean="0">
                <a:solidFill>
                  <a:schemeClr val="accent2">
                    <a:lumMod val="75000"/>
                  </a:schemeClr>
                </a:solidFill>
                <a:latin typeface="Calibri" pitchFamily="34" charset="0"/>
                <a:cs typeface="Calibri" pitchFamily="34" charset="0"/>
              </a:rPr>
              <a:t>) Tratándose  </a:t>
            </a:r>
            <a:r>
              <a:rPr lang="es-MX" sz="2000" b="1" dirty="0">
                <a:solidFill>
                  <a:schemeClr val="accent2">
                    <a:lumMod val="75000"/>
                  </a:schemeClr>
                </a:solidFill>
                <a:latin typeface="Calibri" pitchFamily="34" charset="0"/>
                <a:cs typeface="Calibri" pitchFamily="34" charset="0"/>
              </a:rPr>
              <a:t>del  otorgamiento  del  </a:t>
            </a:r>
            <a:r>
              <a:rPr lang="es-MX" sz="2000" b="1" u="sng" dirty="0">
                <a:solidFill>
                  <a:schemeClr val="accent2">
                    <a:lumMod val="75000"/>
                  </a:schemeClr>
                </a:solidFill>
                <a:latin typeface="Calibri" pitchFamily="34" charset="0"/>
                <a:cs typeface="Calibri" pitchFamily="34" charset="0"/>
              </a:rPr>
              <a:t>uso  o  goce  temporal  de  bienes</a:t>
            </a:r>
            <a:r>
              <a:rPr lang="es-MX" sz="2000" b="1" dirty="0">
                <a:solidFill>
                  <a:schemeClr val="accent2">
                    <a:lumMod val="75000"/>
                  </a:schemeClr>
                </a:solidFill>
                <a:latin typeface="Calibri" pitchFamily="34" charset="0"/>
                <a:cs typeface="Calibri" pitchFamily="34" charset="0"/>
              </a:rPr>
              <a:t>,  lo</a:t>
            </a:r>
          </a:p>
          <a:p>
            <a:pPr algn="just"/>
            <a:r>
              <a:rPr lang="es-MX" sz="2000" b="1" dirty="0">
                <a:solidFill>
                  <a:schemeClr val="accent2">
                    <a:lumMod val="75000"/>
                  </a:schemeClr>
                </a:solidFill>
                <a:latin typeface="Calibri" pitchFamily="34" charset="0"/>
                <a:cs typeface="Calibri" pitchFamily="34" charset="0"/>
              </a:rPr>
              <a:t>dispuesto en el inciso anterior se podrá aplicar a las contraprestaciones que correspondan al periodo en el que la actividad mencionada estuvo afecta al pago del </a:t>
            </a:r>
            <a:r>
              <a:rPr lang="es-MX" sz="2000" b="1" dirty="0" smtClean="0">
                <a:solidFill>
                  <a:schemeClr val="accent2">
                    <a:lumMod val="75000"/>
                  </a:schemeClr>
                </a:solidFill>
                <a:latin typeface="Calibri" pitchFamily="34" charset="0"/>
                <a:cs typeface="Calibri" pitchFamily="34" charset="0"/>
              </a:rPr>
              <a:t>IVA </a:t>
            </a:r>
            <a:r>
              <a:rPr lang="es-MX" sz="2000" b="1" dirty="0">
                <a:solidFill>
                  <a:schemeClr val="accent2">
                    <a:lumMod val="75000"/>
                  </a:schemeClr>
                </a:solidFill>
                <a:latin typeface="Calibri" pitchFamily="34" charset="0"/>
                <a:cs typeface="Calibri" pitchFamily="34" charset="0"/>
              </a:rPr>
              <a:t>conforme a la  tasa menor, siempre que los bienes se hayan </a:t>
            </a:r>
            <a:r>
              <a:rPr lang="es-MX" sz="2000" b="1" u="sng" dirty="0">
                <a:solidFill>
                  <a:schemeClr val="accent2">
                    <a:lumMod val="75000"/>
                  </a:schemeClr>
                </a:solidFill>
                <a:latin typeface="Calibri" pitchFamily="34" charset="0"/>
                <a:cs typeface="Calibri" pitchFamily="34" charset="0"/>
              </a:rPr>
              <a:t>entregado antes de la fecha de la entrada </a:t>
            </a:r>
            <a:r>
              <a:rPr lang="es-MX" sz="2000" b="1" dirty="0">
                <a:solidFill>
                  <a:schemeClr val="accent2">
                    <a:lumMod val="75000"/>
                  </a:schemeClr>
                </a:solidFill>
                <a:latin typeface="Calibri" pitchFamily="34" charset="0"/>
                <a:cs typeface="Calibri" pitchFamily="34" charset="0"/>
              </a:rPr>
              <a:t>en vigor del presente Decreto y el pago de las contraprestaciones respectivas se realice dentro de los </a:t>
            </a:r>
            <a:r>
              <a:rPr lang="es-MX" sz="2000" b="1" u="sng" dirty="0">
                <a:solidFill>
                  <a:schemeClr val="accent2">
                    <a:lumMod val="75000"/>
                  </a:schemeClr>
                </a:solidFill>
                <a:latin typeface="Calibri" pitchFamily="34" charset="0"/>
                <a:cs typeface="Calibri" pitchFamily="34" charset="0"/>
              </a:rPr>
              <a:t>diez días naturales</a:t>
            </a:r>
            <a:r>
              <a:rPr lang="es-MX" sz="2000" b="1" dirty="0">
                <a:solidFill>
                  <a:schemeClr val="accent2">
                    <a:lumMod val="75000"/>
                  </a:schemeClr>
                </a:solidFill>
                <a:latin typeface="Calibri" pitchFamily="34" charset="0"/>
                <a:cs typeface="Calibri" pitchFamily="34" charset="0"/>
              </a:rPr>
              <a:t> inmediatos posteriores a dicha fecha</a:t>
            </a:r>
            <a:r>
              <a:rPr lang="es-MX" sz="2000" b="1" dirty="0" smtClean="0">
                <a:solidFill>
                  <a:schemeClr val="accent2">
                    <a:lumMod val="75000"/>
                  </a:schemeClr>
                </a:solidFill>
                <a:latin typeface="Calibri" pitchFamily="34" charset="0"/>
                <a:cs typeface="Calibri" pitchFamily="34" charset="0"/>
              </a:rPr>
              <a:t>.</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c</a:t>
            </a:r>
            <a:r>
              <a:rPr lang="es-MX" sz="2000" b="1" dirty="0" smtClean="0">
                <a:solidFill>
                  <a:schemeClr val="accent2">
                    <a:lumMod val="75000"/>
                  </a:schemeClr>
                </a:solidFill>
                <a:latin typeface="Calibri" pitchFamily="34" charset="0"/>
                <a:cs typeface="Calibri" pitchFamily="34" charset="0"/>
              </a:rPr>
              <a:t>) En </a:t>
            </a:r>
            <a:r>
              <a:rPr lang="es-MX" sz="2000" b="1" dirty="0">
                <a:solidFill>
                  <a:schemeClr val="accent2">
                    <a:lumMod val="75000"/>
                  </a:schemeClr>
                </a:solidFill>
                <a:latin typeface="Calibri" pitchFamily="34" charset="0"/>
                <a:cs typeface="Calibri" pitchFamily="34" charset="0"/>
              </a:rPr>
              <a:t>el caso de actos o actividades que con anterioridad a la fecha de la entrada en vigor del presente Decreto </a:t>
            </a:r>
            <a:r>
              <a:rPr lang="es-MX" sz="2000" b="1" u="sng" dirty="0">
                <a:solidFill>
                  <a:schemeClr val="accent2">
                    <a:lumMod val="75000"/>
                  </a:schemeClr>
                </a:solidFill>
                <a:latin typeface="Calibri" pitchFamily="34" charset="0"/>
                <a:cs typeface="Calibri" pitchFamily="34" charset="0"/>
              </a:rPr>
              <a:t>no hayan estado afectas al pago del </a:t>
            </a:r>
            <a:r>
              <a:rPr lang="es-MX" sz="2000" b="1" u="sng" dirty="0" smtClean="0">
                <a:solidFill>
                  <a:schemeClr val="accent2">
                    <a:lumMod val="75000"/>
                  </a:schemeClr>
                </a:solidFill>
                <a:latin typeface="Calibri" pitchFamily="34" charset="0"/>
                <a:cs typeface="Calibri" pitchFamily="34" charset="0"/>
              </a:rPr>
              <a:t>IVA </a:t>
            </a:r>
            <a:r>
              <a:rPr lang="es-MX" sz="2000" b="1" dirty="0" smtClean="0">
                <a:solidFill>
                  <a:schemeClr val="accent2">
                    <a:lumMod val="75000"/>
                  </a:schemeClr>
                </a:solidFill>
                <a:latin typeface="Calibri" pitchFamily="34" charset="0"/>
                <a:cs typeface="Calibri" pitchFamily="34" charset="0"/>
              </a:rPr>
              <a:t>y </a:t>
            </a:r>
            <a:r>
              <a:rPr lang="es-MX" sz="2000" b="1" dirty="0">
                <a:solidFill>
                  <a:schemeClr val="accent2">
                    <a:lumMod val="75000"/>
                  </a:schemeClr>
                </a:solidFill>
                <a:latin typeface="Calibri" pitchFamily="34" charset="0"/>
                <a:cs typeface="Calibri" pitchFamily="34" charset="0"/>
              </a:rPr>
              <a:t>que con posterioridad a la fecha mencionada queden afectas al pago de dicho impuesto, no se estará obligado al pago del citado impuesto, siempre que los bienes o los servicios se hayan entregado o proporcionado antes de la fecha mencionada y el pago de las contraprestaciones respectivas se realice dentro de los diez días naturales inmediatos posteriores a dicha </a:t>
            </a:r>
            <a:r>
              <a:rPr lang="es-MX" sz="2000" b="1" dirty="0" smtClean="0">
                <a:solidFill>
                  <a:schemeClr val="accent2">
                    <a:lumMod val="75000"/>
                  </a:schemeClr>
                </a:solidFill>
                <a:latin typeface="Calibri" pitchFamily="34" charset="0"/>
                <a:cs typeface="Calibri" pitchFamily="34" charset="0"/>
              </a:rPr>
              <a:t>fecha</a:t>
            </a:r>
          </a:p>
          <a:p>
            <a:pPr algn="just"/>
            <a:endParaRPr lang="es-MX" sz="2000" b="1" dirty="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3" cstate="print"/>
          <a:srcRect/>
          <a:stretch>
            <a:fillRect/>
          </a:stretch>
        </p:blipFill>
        <p:spPr bwMode="auto">
          <a:xfrm>
            <a:off x="8341410" y="5733256"/>
            <a:ext cx="546487" cy="908010"/>
          </a:xfrm>
          <a:prstGeom prst="rect">
            <a:avLst/>
          </a:prstGeom>
          <a:noFill/>
          <a:ln w="9525">
            <a:noFill/>
            <a:miter lim="800000"/>
            <a:headEnd/>
            <a:tailEnd/>
          </a:ln>
        </p:spPr>
      </p:pic>
    </p:spTree>
    <p:extLst>
      <p:ext uri="{BB962C8B-B14F-4D97-AF65-F5344CB8AC3E}">
        <p14:creationId xmlns:p14="http://schemas.microsoft.com/office/powerpoint/2010/main" val="1208391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46</a:t>
            </a:fld>
            <a:endParaRPr lang="es-MX"/>
          </a:p>
        </p:txBody>
      </p:sp>
      <p:sp>
        <p:nvSpPr>
          <p:cNvPr id="4" name="3 CuadroTexto"/>
          <p:cNvSpPr txBox="1"/>
          <p:nvPr/>
        </p:nvSpPr>
        <p:spPr>
          <a:xfrm>
            <a:off x="179512" y="557013"/>
            <a:ext cx="8390736" cy="430887"/>
          </a:xfrm>
          <a:prstGeom prst="rect">
            <a:avLst/>
          </a:prstGeom>
          <a:noFill/>
        </p:spPr>
        <p:txBody>
          <a:bodyPr wrap="square" rtlCol="0">
            <a:spAutoFit/>
          </a:bodyPr>
          <a:lstStyle/>
          <a:p>
            <a:pPr algn="just"/>
            <a:r>
              <a:rPr lang="es-MX" sz="2200" b="1" dirty="0" smtClean="0">
                <a:solidFill>
                  <a:schemeClr val="accent2">
                    <a:lumMod val="75000"/>
                  </a:schemeClr>
                </a:solidFill>
                <a:latin typeface="Calibri" pitchFamily="34" charset="0"/>
                <a:cs typeface="Calibri" pitchFamily="34" charset="0"/>
              </a:rPr>
              <a:t>Saldos a 2013					Art. Segundo DT</a:t>
            </a:r>
          </a:p>
        </p:txBody>
      </p:sp>
      <p:sp>
        <p:nvSpPr>
          <p:cNvPr id="6" name="5 CuadroTexto"/>
          <p:cNvSpPr txBox="1"/>
          <p:nvPr/>
        </p:nvSpPr>
        <p:spPr>
          <a:xfrm>
            <a:off x="251520" y="1220554"/>
            <a:ext cx="8390736" cy="3785652"/>
          </a:xfrm>
          <a:prstGeom prst="rect">
            <a:avLst/>
          </a:prstGeom>
          <a:noFill/>
        </p:spPr>
        <p:txBody>
          <a:bodyPr wrap="square" rtlCol="0">
            <a:spAutoFit/>
          </a:bodyPr>
          <a:lstStyle/>
          <a:p>
            <a:pPr algn="just"/>
            <a:r>
              <a:rPr lang="es-MX" sz="2000" b="1" dirty="0" smtClean="0">
                <a:solidFill>
                  <a:schemeClr val="accent2">
                    <a:lumMod val="75000"/>
                  </a:schemeClr>
                </a:solidFill>
                <a:latin typeface="Calibri" pitchFamily="34" charset="0"/>
                <a:cs typeface="Calibri" pitchFamily="34" charset="0"/>
              </a:rPr>
              <a:t>d) Tratándose </a:t>
            </a:r>
            <a:r>
              <a:rPr lang="es-MX" sz="2000" b="1" dirty="0">
                <a:solidFill>
                  <a:schemeClr val="accent2">
                    <a:lumMod val="75000"/>
                  </a:schemeClr>
                </a:solidFill>
                <a:latin typeface="Calibri" pitchFamily="34" charset="0"/>
                <a:cs typeface="Calibri" pitchFamily="34" charset="0"/>
              </a:rPr>
              <a:t>de la prestación de servicios de hotelería y conexos a que se refiere la fracción Vil del artículo 29 de la </a:t>
            </a:r>
            <a:r>
              <a:rPr lang="es-MX" sz="2000" b="1" dirty="0" smtClean="0">
                <a:solidFill>
                  <a:schemeClr val="accent2">
                    <a:lumMod val="75000"/>
                  </a:schemeClr>
                </a:solidFill>
                <a:latin typeface="Calibri" pitchFamily="34" charset="0"/>
                <a:cs typeface="Calibri" pitchFamily="34" charset="0"/>
              </a:rPr>
              <a:t>LIVA </a:t>
            </a:r>
            <a:r>
              <a:rPr lang="es-MX" sz="2000" b="1" dirty="0">
                <a:solidFill>
                  <a:schemeClr val="accent2">
                    <a:lumMod val="75000"/>
                  </a:schemeClr>
                </a:solidFill>
                <a:latin typeface="Calibri" pitchFamily="34" charset="0"/>
                <a:cs typeface="Calibri" pitchFamily="34" charset="0"/>
              </a:rPr>
              <a:t>que se deroga mediante el Artículo Primero del presente Decreto, cuyos contratos para proporcionar dichos servicios hayan sido </a:t>
            </a:r>
            <a:r>
              <a:rPr lang="es-MX" sz="2000" b="1" dirty="0" smtClean="0">
                <a:solidFill>
                  <a:schemeClr val="accent2">
                    <a:lumMod val="75000"/>
                  </a:schemeClr>
                </a:solidFill>
                <a:latin typeface="Calibri" pitchFamily="34" charset="0"/>
                <a:cs typeface="Calibri" pitchFamily="34" charset="0"/>
              </a:rPr>
              <a:t>celebrados con </a:t>
            </a:r>
            <a:r>
              <a:rPr lang="es-MX" sz="2000" b="1" dirty="0">
                <a:solidFill>
                  <a:schemeClr val="accent2">
                    <a:lumMod val="75000"/>
                  </a:schemeClr>
                </a:solidFill>
                <a:latin typeface="Calibri" pitchFamily="34" charset="0"/>
                <a:cs typeface="Calibri" pitchFamily="34" charset="0"/>
              </a:rPr>
              <a:t>anterioridad al 8 de septiembre de 2013, las contraprestaciones .que se perciban durante los primeros seis meses de 2014 estarán sujetas a las disposiciones vigentes hasta el 31 de diciembre de 2013</a:t>
            </a:r>
            <a:r>
              <a:rPr lang="es-MX" sz="2000" b="1" dirty="0" smtClean="0">
                <a:solidFill>
                  <a:schemeClr val="accent2">
                    <a:lumMod val="75000"/>
                  </a:schemeClr>
                </a:solidFill>
                <a:latin typeface="Calibri" pitchFamily="34" charset="0"/>
                <a:cs typeface="Calibri" pitchFamily="34" charset="0"/>
              </a:rPr>
              <a:t>.</a:t>
            </a:r>
          </a:p>
          <a:p>
            <a:pPr algn="just"/>
            <a:endParaRPr lang="es-MX" sz="2000" b="1" dirty="0">
              <a:solidFill>
                <a:schemeClr val="accent2">
                  <a:lumMod val="75000"/>
                </a:schemeClr>
              </a:solidFill>
              <a:latin typeface="Calibri" pitchFamily="34" charset="0"/>
              <a:cs typeface="Calibri" pitchFamily="34" charset="0"/>
            </a:endParaRPr>
          </a:p>
          <a:p>
            <a:pPr algn="just"/>
            <a:r>
              <a:rPr lang="es-MX" sz="2000" b="1" dirty="0">
                <a:solidFill>
                  <a:schemeClr val="accent2">
                    <a:lumMod val="75000"/>
                  </a:schemeClr>
                </a:solidFill>
                <a:latin typeface="Calibri" pitchFamily="34" charset="0"/>
                <a:cs typeface="Calibri" pitchFamily="34" charset="0"/>
              </a:rPr>
              <a:t>Se exceptúa del tratamiento establecido en los incisos a), b), c) y d) anteriores a las actividades que se lleven a cabo </a:t>
            </a:r>
            <a:r>
              <a:rPr lang="es-MX" sz="2000" b="1" u="sng" dirty="0">
                <a:solidFill>
                  <a:schemeClr val="accent2">
                    <a:lumMod val="75000"/>
                  </a:schemeClr>
                </a:solidFill>
                <a:latin typeface="Calibri" pitchFamily="34" charset="0"/>
                <a:cs typeface="Calibri" pitchFamily="34" charset="0"/>
              </a:rPr>
              <a:t>entre contribuyentes que sean partes relacionadas</a:t>
            </a:r>
            <a:r>
              <a:rPr lang="es-MX" sz="2000" b="1" dirty="0">
                <a:solidFill>
                  <a:schemeClr val="accent2">
                    <a:lumMod val="75000"/>
                  </a:schemeClr>
                </a:solidFill>
                <a:latin typeface="Calibri" pitchFamily="34" charset="0"/>
                <a:cs typeface="Calibri" pitchFamily="34" charset="0"/>
              </a:rPr>
              <a:t> de conformidad con lo dispuesto por la </a:t>
            </a:r>
            <a:r>
              <a:rPr lang="es-MX" sz="2000" b="1" dirty="0" smtClean="0">
                <a:solidFill>
                  <a:schemeClr val="accent2">
                    <a:lumMod val="75000"/>
                  </a:schemeClr>
                </a:solidFill>
                <a:latin typeface="Calibri" pitchFamily="34" charset="0"/>
                <a:cs typeface="Calibri" pitchFamily="34" charset="0"/>
              </a:rPr>
              <a:t>LISR, </a:t>
            </a:r>
            <a:r>
              <a:rPr lang="es-MX" sz="2000" b="1" dirty="0">
                <a:solidFill>
                  <a:schemeClr val="accent2">
                    <a:lumMod val="75000"/>
                  </a:schemeClr>
                </a:solidFill>
                <a:latin typeface="Calibri" pitchFamily="34" charset="0"/>
                <a:cs typeface="Calibri" pitchFamily="34" charset="0"/>
              </a:rPr>
              <a:t>sean o no residentes en </a:t>
            </a:r>
            <a:r>
              <a:rPr lang="es-MX" sz="2000" b="1" dirty="0" smtClean="0">
                <a:solidFill>
                  <a:schemeClr val="accent2">
                    <a:lumMod val="75000"/>
                  </a:schemeClr>
                </a:solidFill>
                <a:latin typeface="Calibri" pitchFamily="34" charset="0"/>
                <a:cs typeface="Calibri" pitchFamily="34" charset="0"/>
              </a:rPr>
              <a:t>México.</a:t>
            </a:r>
            <a:endParaRPr lang="es-MX" sz="2000" b="1" dirty="0">
              <a:solidFill>
                <a:schemeClr val="accent2">
                  <a:lumMod val="75000"/>
                </a:schemeClr>
              </a:solidFill>
              <a:latin typeface="Calibri" pitchFamily="34" charset="0"/>
              <a:cs typeface="Calibri" pitchFamily="34" charset="0"/>
            </a:endParaRPr>
          </a:p>
        </p:txBody>
      </p:sp>
      <p:pic>
        <p:nvPicPr>
          <p:cNvPr id="5" name="Picture 11"/>
          <p:cNvPicPr>
            <a:picLocks noChangeAspect="1" noChangeArrowheads="1"/>
          </p:cNvPicPr>
          <p:nvPr/>
        </p:nvPicPr>
        <p:blipFill>
          <a:blip r:embed="rId3" cstate="print"/>
          <a:srcRect/>
          <a:stretch>
            <a:fillRect/>
          </a:stretch>
        </p:blipFill>
        <p:spPr bwMode="auto">
          <a:xfrm>
            <a:off x="8072462" y="5286388"/>
            <a:ext cx="815435" cy="1354878"/>
          </a:xfrm>
          <a:prstGeom prst="rect">
            <a:avLst/>
          </a:prstGeom>
          <a:noFill/>
          <a:ln w="9525">
            <a:noFill/>
            <a:miter lim="800000"/>
            <a:headEnd/>
            <a:tailEnd/>
          </a:ln>
        </p:spPr>
      </p:pic>
    </p:spTree>
    <p:extLst>
      <p:ext uri="{BB962C8B-B14F-4D97-AF65-F5344CB8AC3E}">
        <p14:creationId xmlns:p14="http://schemas.microsoft.com/office/powerpoint/2010/main" val="526090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algn="just"/>
            <a:r>
              <a:rPr lang="es-MX" sz="2800" b="1" dirty="0" smtClean="0">
                <a:solidFill>
                  <a:schemeClr val="accent2">
                    <a:lumMod val="75000"/>
                  </a:schemeClr>
                </a:solidFill>
                <a:latin typeface="Calibri" pitchFamily="34" charset="0"/>
                <a:cs typeface="Calibri" pitchFamily="34" charset="0"/>
              </a:rPr>
              <a:t>LEY FEDERAL PARA LA PREVENCIÓN E IDENTIFICACIÓN DE OPERACIONES CON RECURSOS DE PROCEDENCIA ILÍCITA </a:t>
            </a:r>
          </a:p>
        </p:txBody>
      </p:sp>
      <p:pic>
        <p:nvPicPr>
          <p:cNvPr id="5"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47</a:t>
            </a:fld>
            <a:endParaRPr lang="es-MX" dirty="0"/>
          </a:p>
        </p:txBody>
      </p:sp>
    </p:spTree>
    <p:extLst>
      <p:ext uri="{BB962C8B-B14F-4D97-AF65-F5344CB8AC3E}">
        <p14:creationId xmlns:p14="http://schemas.microsoft.com/office/powerpoint/2010/main" val="327232904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1520" y="1412776"/>
            <a:ext cx="8496943" cy="448692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800" dirty="0" smtClean="0">
              <a:latin typeface="Calibri" pitchFamily="34" charset="0"/>
              <a:cs typeface="Calibri" pitchFamily="34" charset="0"/>
            </a:endParaRPr>
          </a:p>
          <a:p>
            <a:pPr algn="just"/>
            <a:r>
              <a:rPr lang="es-MX" sz="1800" dirty="0">
                <a:latin typeface="Calibri" pitchFamily="34" charset="0"/>
                <a:cs typeface="Calibri" pitchFamily="34" charset="0"/>
              </a:rPr>
              <a:t>La presente Ley es de orden e </a:t>
            </a:r>
            <a:r>
              <a:rPr lang="es-MX" sz="1800" b="1" dirty="0">
                <a:latin typeface="Calibri" pitchFamily="34" charset="0"/>
                <a:cs typeface="Calibri" pitchFamily="34" charset="0"/>
              </a:rPr>
              <a:t>interés público y de observancia general </a:t>
            </a:r>
            <a:r>
              <a:rPr lang="es-MX" sz="1800" dirty="0">
                <a:latin typeface="Calibri" pitchFamily="34" charset="0"/>
                <a:cs typeface="Calibri" pitchFamily="34" charset="0"/>
              </a:rPr>
              <a:t>en los Estados Unidos </a:t>
            </a:r>
            <a:r>
              <a:rPr lang="es-MX" sz="1800" dirty="0" smtClean="0">
                <a:latin typeface="Calibri" pitchFamily="34" charset="0"/>
                <a:cs typeface="Calibri" pitchFamily="34" charset="0"/>
              </a:rPr>
              <a:t>Mexicanos</a:t>
            </a:r>
          </a:p>
          <a:p>
            <a:pPr algn="just"/>
            <a:endParaRPr lang="es-MX" sz="1800" dirty="0">
              <a:latin typeface="Calibri" pitchFamily="34" charset="0"/>
              <a:cs typeface="Calibri" pitchFamily="34" charset="0"/>
            </a:endParaRPr>
          </a:p>
          <a:p>
            <a:pPr algn="just"/>
            <a:r>
              <a:rPr lang="es-MX" sz="1800" dirty="0">
                <a:latin typeface="Calibri" pitchFamily="34" charset="0"/>
                <a:cs typeface="Calibri" pitchFamily="34" charset="0"/>
              </a:rPr>
              <a:t>El objeto de esta Ley es </a:t>
            </a:r>
            <a:r>
              <a:rPr lang="es-MX" sz="1800" dirty="0" smtClean="0">
                <a:latin typeface="Calibri" pitchFamily="34" charset="0"/>
                <a:cs typeface="Calibri" pitchFamily="34" charset="0"/>
              </a:rPr>
              <a:t>la </a:t>
            </a:r>
            <a:r>
              <a:rPr lang="es-MX" sz="1800" b="1" dirty="0" smtClean="0">
                <a:latin typeface="Calibri" pitchFamily="34" charset="0"/>
                <a:cs typeface="Calibri" pitchFamily="34" charset="0"/>
              </a:rPr>
              <a:t>protección</a:t>
            </a:r>
          </a:p>
          <a:p>
            <a:pPr algn="just"/>
            <a:endParaRPr lang="es-MX" sz="1800" b="1" dirty="0">
              <a:latin typeface="Calibri" pitchFamily="34" charset="0"/>
              <a:cs typeface="Calibri" pitchFamily="34" charset="0"/>
            </a:endParaRPr>
          </a:p>
          <a:p>
            <a:pPr marL="342900" indent="-342900" algn="just">
              <a:buAutoNum type="alphaUcParenR"/>
            </a:pPr>
            <a:r>
              <a:rPr lang="es-MX" sz="1800" b="1" dirty="0" smtClean="0">
                <a:latin typeface="Calibri" pitchFamily="34" charset="0"/>
                <a:cs typeface="Calibri" pitchFamily="34" charset="0"/>
              </a:rPr>
              <a:t>Del sistema </a:t>
            </a:r>
            <a:r>
              <a:rPr lang="es-MX" sz="1800" b="1" dirty="0">
                <a:latin typeface="Calibri" pitchFamily="34" charset="0"/>
                <a:cs typeface="Calibri" pitchFamily="34" charset="0"/>
              </a:rPr>
              <a:t>financiero </a:t>
            </a:r>
            <a:r>
              <a:rPr lang="es-MX" sz="1800" b="1" dirty="0" smtClean="0">
                <a:latin typeface="Calibri" pitchFamily="34" charset="0"/>
                <a:cs typeface="Calibri" pitchFamily="34" charset="0"/>
              </a:rPr>
              <a:t>y</a:t>
            </a:r>
          </a:p>
          <a:p>
            <a:pPr marL="342900" indent="-342900" algn="just">
              <a:buAutoNum type="alphaUcParenR"/>
            </a:pPr>
            <a:r>
              <a:rPr lang="es-MX" sz="1800" b="1" dirty="0" smtClean="0">
                <a:latin typeface="Calibri" pitchFamily="34" charset="0"/>
                <a:cs typeface="Calibri" pitchFamily="34" charset="0"/>
              </a:rPr>
              <a:t>La </a:t>
            </a:r>
            <a:r>
              <a:rPr lang="es-MX" sz="1800" b="1" dirty="0">
                <a:latin typeface="Calibri" pitchFamily="34" charset="0"/>
                <a:cs typeface="Calibri" pitchFamily="34" charset="0"/>
              </a:rPr>
              <a:t>economía nacional</a:t>
            </a:r>
            <a:r>
              <a:rPr lang="es-MX" sz="1800" dirty="0">
                <a:latin typeface="Calibri" pitchFamily="34" charset="0"/>
                <a:cs typeface="Calibri" pitchFamily="34" charset="0"/>
              </a:rPr>
              <a:t>, </a:t>
            </a:r>
            <a:endParaRPr lang="es-MX" sz="1800" dirty="0" smtClean="0">
              <a:latin typeface="Calibri" pitchFamily="34" charset="0"/>
              <a:cs typeface="Calibri" pitchFamily="34" charset="0"/>
            </a:endParaRPr>
          </a:p>
          <a:p>
            <a:pPr marL="342900" indent="-342900" algn="just">
              <a:buAutoNum type="alphaUcParenR"/>
            </a:pPr>
            <a:endParaRPr lang="es-MX" sz="1800" dirty="0">
              <a:latin typeface="Calibri" pitchFamily="34" charset="0"/>
              <a:cs typeface="Calibri" pitchFamily="34" charset="0"/>
            </a:endParaRPr>
          </a:p>
          <a:p>
            <a:pPr algn="just"/>
            <a:r>
              <a:rPr lang="es-MX" sz="1800" dirty="0" smtClean="0">
                <a:latin typeface="Calibri" pitchFamily="34" charset="0"/>
                <a:cs typeface="Calibri" pitchFamily="34" charset="0"/>
              </a:rPr>
              <a:t>Mismo que se realizará mediante el estableciendo de medidas </a:t>
            </a:r>
            <a:r>
              <a:rPr lang="es-MX" sz="1800" dirty="0">
                <a:latin typeface="Calibri" pitchFamily="34" charset="0"/>
                <a:cs typeface="Calibri" pitchFamily="34" charset="0"/>
              </a:rPr>
              <a:t>y procedimientos para prevenir y detectar actos u operaciones que involucren recursos de procedencia </a:t>
            </a:r>
            <a:r>
              <a:rPr lang="es-MX" sz="1800" dirty="0" smtClean="0">
                <a:latin typeface="Calibri" pitchFamily="34" charset="0"/>
                <a:cs typeface="Calibri" pitchFamily="34" charset="0"/>
              </a:rPr>
              <a:t>ilícita.</a:t>
            </a:r>
          </a:p>
          <a:p>
            <a:pPr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OBJETIVO DE LA LEY “ANTILAVADO”</a:t>
            </a:r>
          </a:p>
          <a:p>
            <a:pPr algn="r" defTabSz="820738" eaLnBrk="0" hangingPunct="0"/>
            <a:r>
              <a:rPr lang="es-MX" b="1" dirty="0" smtClean="0">
                <a:solidFill>
                  <a:schemeClr val="accent2">
                    <a:lumMod val="75000"/>
                  </a:schemeClr>
                </a:solidFill>
                <a:latin typeface="Calibri" pitchFamily="34" charset="0"/>
                <a:cs typeface="Calibri" pitchFamily="34" charset="0"/>
              </a:rPr>
              <a:t>Art. 1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48</a:t>
            </a:fld>
            <a:endParaRPr lang="es-MX" dirty="0"/>
          </a:p>
        </p:txBody>
      </p:sp>
    </p:spTree>
    <p:extLst>
      <p:ext uri="{BB962C8B-B14F-4D97-AF65-F5344CB8AC3E}">
        <p14:creationId xmlns:p14="http://schemas.microsoft.com/office/powerpoint/2010/main" val="85897219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49</a:t>
            </a:fld>
            <a:endParaRPr lang="es-MX" dirty="0"/>
          </a:p>
        </p:txBody>
      </p:sp>
      <p:graphicFrame>
        <p:nvGraphicFramePr>
          <p:cNvPr id="17" name="16 Diagrama"/>
          <p:cNvGraphicFramePr/>
          <p:nvPr>
            <p:extLst>
              <p:ext uri="{D42A27DB-BD31-4B8C-83A1-F6EECF244321}">
                <p14:modId xmlns:p14="http://schemas.microsoft.com/office/powerpoint/2010/main" val="1310504587"/>
              </p:ext>
            </p:extLst>
          </p:nvPr>
        </p:nvGraphicFramePr>
        <p:xfrm>
          <a:off x="683568" y="192876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7360" y="838989"/>
            <a:ext cx="1380631" cy="12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310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72659" y="1484784"/>
            <a:ext cx="8036122" cy="1605375"/>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Desde el año 2004 la tasa de recargos por mora y por prorroga no han sido modificadas por la Autoridad, esto con el fin de que dichas tasas sean adecuadas a las condiciones de inflación estimada para los ejercicios fiscales.</a:t>
            </a: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692697"/>
            <a:ext cx="8928992" cy="791354"/>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TASA </a:t>
            </a:r>
            <a:r>
              <a:rPr lang="es-MX" sz="2400" b="1" dirty="0">
                <a:solidFill>
                  <a:schemeClr val="accent2">
                    <a:lumMod val="75000"/>
                  </a:schemeClr>
                </a:solidFill>
                <a:latin typeface="Calibri" pitchFamily="34" charset="0"/>
                <a:cs typeface="Arial" pitchFamily="34" charset="0"/>
              </a:rPr>
              <a:t>DE RECARGOS </a:t>
            </a:r>
          </a:p>
          <a:p>
            <a:pPr algn="r" defTabSz="820738" eaLnBrk="0" hangingPunct="0"/>
            <a:r>
              <a:rPr lang="es-ES" sz="2400" b="1" dirty="0">
                <a:solidFill>
                  <a:schemeClr val="accent2">
                    <a:lumMod val="75000"/>
                  </a:schemeClr>
                </a:solidFill>
                <a:latin typeface="Calibri" pitchFamily="34" charset="0"/>
                <a:cs typeface="Arial" pitchFamily="34" charset="0"/>
              </a:rPr>
              <a:t>Art. 8º. </a:t>
            </a:r>
            <a:r>
              <a:rPr lang="es-ES" sz="2400" b="1" dirty="0" smtClean="0">
                <a:solidFill>
                  <a:schemeClr val="accent2">
                    <a:lumMod val="75000"/>
                  </a:schemeClr>
                </a:solidFill>
                <a:latin typeface="Calibri" pitchFamily="34" charset="0"/>
                <a:cs typeface="Arial" pitchFamily="34" charset="0"/>
              </a:rPr>
              <a:t>LIF</a:t>
            </a:r>
            <a:endParaRPr lang="es-MX" sz="2000" b="1" dirty="0">
              <a:solidFill>
                <a:schemeClr val="accent2">
                  <a:lumMod val="75000"/>
                </a:schemeClr>
              </a:solidFill>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sp>
        <p:nvSpPr>
          <p:cNvPr id="9" name="Rectangle 3"/>
          <p:cNvSpPr>
            <a:spLocks noChangeArrowheads="1"/>
          </p:cNvSpPr>
          <p:nvPr/>
        </p:nvSpPr>
        <p:spPr bwMode="auto">
          <a:xfrm>
            <a:off x="553938" y="5347738"/>
            <a:ext cx="7906493" cy="91505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*Estas tasas ya incluyen la actualización realizada conforme al Código Fiscal de la Federación.</a:t>
            </a:r>
          </a:p>
          <a:p>
            <a:pPr algn="just"/>
            <a:endParaRPr lang="es-MX" sz="1800" dirty="0">
              <a:latin typeface="Calibri" pitchFamily="34" charset="0"/>
              <a:cs typeface="Calibri"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5</a:t>
            </a:fld>
            <a:endParaRPr lang="es-MX"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11" y="2456486"/>
            <a:ext cx="5650817" cy="27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484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50</a:t>
            </a:fld>
            <a:endParaRPr lang="es-MX" dirty="0"/>
          </a:p>
        </p:txBody>
      </p:sp>
      <p:graphicFrame>
        <p:nvGraphicFramePr>
          <p:cNvPr id="17" name="16 Diagrama"/>
          <p:cNvGraphicFramePr/>
          <p:nvPr>
            <p:extLst>
              <p:ext uri="{D42A27DB-BD31-4B8C-83A1-F6EECF244321}">
                <p14:modId xmlns:p14="http://schemas.microsoft.com/office/powerpoint/2010/main" val="3291907269"/>
              </p:ext>
            </p:extLst>
          </p:nvPr>
        </p:nvGraphicFramePr>
        <p:xfrm>
          <a:off x="683568" y="192876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7778" y="839899"/>
            <a:ext cx="1382922" cy="129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144" y="839897"/>
            <a:ext cx="1390634" cy="129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4391" y="839898"/>
            <a:ext cx="1390632" cy="129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90423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51</a:t>
            </a:fld>
            <a:endParaRPr lang="es-MX" dirty="0"/>
          </a:p>
        </p:txBody>
      </p:sp>
      <p:graphicFrame>
        <p:nvGraphicFramePr>
          <p:cNvPr id="17" name="16 Diagrama"/>
          <p:cNvGraphicFramePr/>
          <p:nvPr>
            <p:extLst>
              <p:ext uri="{D42A27DB-BD31-4B8C-83A1-F6EECF244321}">
                <p14:modId xmlns:p14="http://schemas.microsoft.com/office/powerpoint/2010/main" val="620661111"/>
              </p:ext>
            </p:extLst>
          </p:nvPr>
        </p:nvGraphicFramePr>
        <p:xfrm>
          <a:off x="683568" y="192876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5740" y="827594"/>
            <a:ext cx="1373846" cy="127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9586" y="830979"/>
            <a:ext cx="1376979" cy="128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565" y="839900"/>
            <a:ext cx="1360611" cy="126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47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52</a:t>
            </a:fld>
            <a:endParaRPr lang="es-MX" dirty="0"/>
          </a:p>
        </p:txBody>
      </p:sp>
      <p:graphicFrame>
        <p:nvGraphicFramePr>
          <p:cNvPr id="17" name="16 Diagrama"/>
          <p:cNvGraphicFramePr/>
          <p:nvPr>
            <p:extLst>
              <p:ext uri="{D42A27DB-BD31-4B8C-83A1-F6EECF244321}">
                <p14:modId xmlns:p14="http://schemas.microsoft.com/office/powerpoint/2010/main" val="2351431152"/>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2630" y="839898"/>
            <a:ext cx="1351258" cy="126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1454" y="839898"/>
            <a:ext cx="1351259" cy="126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839898"/>
            <a:ext cx="1351259" cy="126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2193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53</a:t>
            </a:fld>
            <a:endParaRPr lang="es-MX" dirty="0"/>
          </a:p>
        </p:txBody>
      </p:sp>
      <p:graphicFrame>
        <p:nvGraphicFramePr>
          <p:cNvPr id="17" name="16 Diagrama"/>
          <p:cNvGraphicFramePr/>
          <p:nvPr>
            <p:extLst>
              <p:ext uri="{D42A27DB-BD31-4B8C-83A1-F6EECF244321}">
                <p14:modId xmlns:p14="http://schemas.microsoft.com/office/powerpoint/2010/main" val="1598053934"/>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3314" y="825934"/>
            <a:ext cx="1397859" cy="13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7317" y="836748"/>
            <a:ext cx="1394023" cy="12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23565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54</a:t>
            </a:fld>
            <a:endParaRPr lang="es-MX" dirty="0"/>
          </a:p>
        </p:txBody>
      </p:sp>
      <p:graphicFrame>
        <p:nvGraphicFramePr>
          <p:cNvPr id="17" name="16 Diagrama"/>
          <p:cNvGraphicFramePr/>
          <p:nvPr>
            <p:extLst>
              <p:ext uri="{D42A27DB-BD31-4B8C-83A1-F6EECF244321}">
                <p14:modId xmlns:p14="http://schemas.microsoft.com/office/powerpoint/2010/main" val="2922308248"/>
              </p:ext>
            </p:extLst>
          </p:nvPr>
        </p:nvGraphicFramePr>
        <p:xfrm>
          <a:off x="683568" y="1885280"/>
          <a:ext cx="7144670" cy="4971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8359" y="869503"/>
            <a:ext cx="1358794" cy="126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03092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55</a:t>
            </a:fld>
            <a:endParaRPr lang="es-MX" dirty="0"/>
          </a:p>
        </p:txBody>
      </p:sp>
      <p:graphicFrame>
        <p:nvGraphicFramePr>
          <p:cNvPr id="17" name="16 Diagrama"/>
          <p:cNvGraphicFramePr/>
          <p:nvPr>
            <p:extLst>
              <p:ext uri="{D42A27DB-BD31-4B8C-83A1-F6EECF244321}">
                <p14:modId xmlns:p14="http://schemas.microsoft.com/office/powerpoint/2010/main" val="1453633685"/>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8359" y="869503"/>
            <a:ext cx="1358794" cy="126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27762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56</a:t>
            </a:fld>
            <a:endParaRPr lang="es-MX" dirty="0"/>
          </a:p>
        </p:txBody>
      </p:sp>
      <p:graphicFrame>
        <p:nvGraphicFramePr>
          <p:cNvPr id="17" name="16 Diagrama"/>
          <p:cNvGraphicFramePr/>
          <p:nvPr>
            <p:extLst>
              <p:ext uri="{D42A27DB-BD31-4B8C-83A1-F6EECF244321}">
                <p14:modId xmlns:p14="http://schemas.microsoft.com/office/powerpoint/2010/main" val="1618059374"/>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015" y="931119"/>
            <a:ext cx="12795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21845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57</a:t>
            </a:fld>
            <a:endParaRPr lang="es-MX" dirty="0"/>
          </a:p>
        </p:txBody>
      </p:sp>
      <p:graphicFrame>
        <p:nvGraphicFramePr>
          <p:cNvPr id="17" name="16 Diagrama"/>
          <p:cNvGraphicFramePr/>
          <p:nvPr>
            <p:extLst>
              <p:ext uri="{D42A27DB-BD31-4B8C-83A1-F6EECF244321}">
                <p14:modId xmlns:p14="http://schemas.microsoft.com/office/powerpoint/2010/main" val="2891504763"/>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015" y="931119"/>
            <a:ext cx="12795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91770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58</a:t>
            </a:fld>
            <a:endParaRPr lang="es-MX" dirty="0"/>
          </a:p>
        </p:txBody>
      </p:sp>
      <p:graphicFrame>
        <p:nvGraphicFramePr>
          <p:cNvPr id="17" name="16 Diagrama"/>
          <p:cNvGraphicFramePr/>
          <p:nvPr>
            <p:extLst>
              <p:ext uri="{D42A27DB-BD31-4B8C-83A1-F6EECF244321}">
                <p14:modId xmlns:p14="http://schemas.microsoft.com/office/powerpoint/2010/main" val="1762815617"/>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015" y="931119"/>
            <a:ext cx="12795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70177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59</a:t>
            </a:fld>
            <a:endParaRPr lang="es-MX" dirty="0"/>
          </a:p>
        </p:txBody>
      </p:sp>
      <p:graphicFrame>
        <p:nvGraphicFramePr>
          <p:cNvPr id="17" name="16 Diagrama"/>
          <p:cNvGraphicFramePr/>
          <p:nvPr>
            <p:extLst>
              <p:ext uri="{D42A27DB-BD31-4B8C-83A1-F6EECF244321}">
                <p14:modId xmlns:p14="http://schemas.microsoft.com/office/powerpoint/2010/main" val="1228324426"/>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015" y="931119"/>
            <a:ext cx="12795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158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251520" y="627063"/>
            <a:ext cx="8784975" cy="604043"/>
          </a:xfrm>
          <a:prstGeom prst="rect">
            <a:avLst/>
          </a:prstGeom>
          <a:noFill/>
          <a:ln w="9525">
            <a:noFill/>
            <a:miter lim="800000"/>
            <a:headEnd/>
            <a:tailEnd/>
          </a:ln>
        </p:spPr>
        <p:txBody>
          <a:bodyPr lIns="81988" tIns="40994" rIns="81988" bIns="40994" anchor="ctr"/>
          <a:lstStyle/>
          <a:p>
            <a:pPr defTabSz="820738" eaLnBrk="0" hangingPunct="0"/>
            <a:r>
              <a:rPr lang="es-MX" sz="2400" b="1" dirty="0">
                <a:solidFill>
                  <a:schemeClr val="accent2">
                    <a:lumMod val="75000"/>
                  </a:schemeClr>
                </a:solidFill>
                <a:latin typeface="Calibri" pitchFamily="34" charset="0"/>
                <a:cs typeface="Arial" pitchFamily="34" charset="0"/>
              </a:rPr>
              <a:t>CONDONACIÓN DE MULTAS</a:t>
            </a:r>
          </a:p>
          <a:p>
            <a:pPr algn="r" defTabSz="820738" eaLnBrk="0" hangingPunct="0"/>
            <a:r>
              <a:rPr lang="es-ES" sz="2400" b="1" dirty="0">
                <a:solidFill>
                  <a:schemeClr val="accent2">
                    <a:lumMod val="75000"/>
                  </a:schemeClr>
                </a:solidFill>
                <a:latin typeface="Calibri" pitchFamily="34" charset="0"/>
                <a:cs typeface="Arial" pitchFamily="34" charset="0"/>
              </a:rPr>
              <a:t>Art. 15 </a:t>
            </a:r>
            <a:r>
              <a:rPr lang="es-ES" sz="2400" b="1" dirty="0" smtClean="0">
                <a:solidFill>
                  <a:schemeClr val="accent2">
                    <a:lumMod val="75000"/>
                  </a:schemeClr>
                </a:solidFill>
                <a:latin typeface="Calibri" pitchFamily="34" charset="0"/>
                <a:cs typeface="Arial" pitchFamily="34" charset="0"/>
              </a:rPr>
              <a:t>LIF</a:t>
            </a:r>
            <a:endParaRPr lang="es-MX" sz="2400" b="1" dirty="0">
              <a:solidFill>
                <a:schemeClr val="accent2">
                  <a:lumMod val="75000"/>
                </a:schemeClr>
              </a:solidFill>
              <a:latin typeface="Calibri" pitchFamily="34" charset="0"/>
              <a:cs typeface="Arial"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a:t>
            </a:fld>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59" y="1484784"/>
            <a:ext cx="784409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41762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60</a:t>
            </a:fld>
            <a:endParaRPr lang="es-MX" dirty="0"/>
          </a:p>
        </p:txBody>
      </p:sp>
      <p:graphicFrame>
        <p:nvGraphicFramePr>
          <p:cNvPr id="17" name="16 Diagrama"/>
          <p:cNvGraphicFramePr/>
          <p:nvPr>
            <p:extLst>
              <p:ext uri="{D42A27DB-BD31-4B8C-83A1-F6EECF244321}">
                <p14:modId xmlns:p14="http://schemas.microsoft.com/office/powerpoint/2010/main" val="4280308593"/>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015" y="931119"/>
            <a:ext cx="12795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83840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61</a:t>
            </a:fld>
            <a:endParaRPr lang="es-MX" dirty="0"/>
          </a:p>
        </p:txBody>
      </p:sp>
      <p:graphicFrame>
        <p:nvGraphicFramePr>
          <p:cNvPr id="17" name="16 Diagrama"/>
          <p:cNvGraphicFramePr/>
          <p:nvPr>
            <p:extLst>
              <p:ext uri="{D42A27DB-BD31-4B8C-83A1-F6EECF244321}">
                <p14:modId xmlns:p14="http://schemas.microsoft.com/office/powerpoint/2010/main" val="11601890"/>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8" descr="Donativo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91" y="692696"/>
            <a:ext cx="1311574"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2890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62</a:t>
            </a:fld>
            <a:endParaRPr lang="es-MX" dirty="0"/>
          </a:p>
        </p:txBody>
      </p:sp>
      <p:graphicFrame>
        <p:nvGraphicFramePr>
          <p:cNvPr id="17" name="16 Diagrama"/>
          <p:cNvGraphicFramePr/>
          <p:nvPr>
            <p:extLst>
              <p:ext uri="{D42A27DB-BD31-4B8C-83A1-F6EECF244321}">
                <p14:modId xmlns:p14="http://schemas.microsoft.com/office/powerpoint/2010/main" val="752105041"/>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9" descr="Agentes o apoderados aduanal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301" y="601916"/>
            <a:ext cx="1428951" cy="13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4368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63</a:t>
            </a:fld>
            <a:endParaRPr lang="es-MX" dirty="0"/>
          </a:p>
        </p:txBody>
      </p:sp>
      <p:graphicFrame>
        <p:nvGraphicFramePr>
          <p:cNvPr id="17" name="16 Diagrama"/>
          <p:cNvGraphicFramePr/>
          <p:nvPr>
            <p:extLst>
              <p:ext uri="{D42A27DB-BD31-4B8C-83A1-F6EECF244321}">
                <p14:modId xmlns:p14="http://schemas.microsoft.com/office/powerpoint/2010/main" val="483722659"/>
              </p:ext>
            </p:extLst>
          </p:nvPr>
        </p:nvGraphicFramePr>
        <p:xfrm>
          <a:off x="667690"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9" descr="Agentes o apoderados aduanal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301" y="601916"/>
            <a:ext cx="1428951" cy="13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5372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64</a:t>
            </a:fld>
            <a:endParaRPr lang="es-MX" dirty="0"/>
          </a:p>
        </p:txBody>
      </p:sp>
      <p:graphicFrame>
        <p:nvGraphicFramePr>
          <p:cNvPr id="17" name="16 Diagrama"/>
          <p:cNvGraphicFramePr/>
          <p:nvPr>
            <p:extLst>
              <p:ext uri="{D42A27DB-BD31-4B8C-83A1-F6EECF244321}">
                <p14:modId xmlns:p14="http://schemas.microsoft.com/office/powerpoint/2010/main" val="3234333096"/>
              </p:ext>
            </p:extLst>
          </p:nvPr>
        </p:nvGraphicFramePr>
        <p:xfrm>
          <a:off x="683568"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0" descr="Arrendamiento de inmuebl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4568" y="839899"/>
            <a:ext cx="1366419" cy="127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3072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8930" y="213285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17 LFPIORPI</a:t>
            </a: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65</a:t>
            </a:fld>
            <a:endParaRPr lang="es-MX" dirty="0"/>
          </a:p>
        </p:txBody>
      </p:sp>
      <p:graphicFrame>
        <p:nvGraphicFramePr>
          <p:cNvPr id="17" name="16 Diagrama"/>
          <p:cNvGraphicFramePr/>
          <p:nvPr>
            <p:extLst>
              <p:ext uri="{D42A27DB-BD31-4B8C-83A1-F6EECF244321}">
                <p14:modId xmlns:p14="http://schemas.microsoft.com/office/powerpoint/2010/main" val="645781019"/>
              </p:ext>
            </p:extLst>
          </p:nvPr>
        </p:nvGraphicFramePr>
        <p:xfrm>
          <a:off x="667690" y="1885280"/>
          <a:ext cx="7144670" cy="49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6508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9307" y="141277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43282"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ACTIVIDADES VULNERABLES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LFPIORPI</a:t>
            </a:r>
          </a:p>
        </p:txBody>
      </p:sp>
      <p:graphicFrame>
        <p:nvGraphicFramePr>
          <p:cNvPr id="4" name="3 Diagrama"/>
          <p:cNvGraphicFramePr/>
          <p:nvPr>
            <p:extLst>
              <p:ext uri="{D42A27DB-BD31-4B8C-83A1-F6EECF244321}">
                <p14:modId xmlns:p14="http://schemas.microsoft.com/office/powerpoint/2010/main" val="403143636"/>
              </p:ext>
            </p:extLst>
          </p:nvPr>
        </p:nvGraphicFramePr>
        <p:xfrm>
          <a:off x="467544" y="1412776"/>
          <a:ext cx="8000674" cy="4971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Marcador de número de diapositiva"/>
          <p:cNvSpPr>
            <a:spLocks noGrp="1"/>
          </p:cNvSpPr>
          <p:nvPr>
            <p:ph type="sldNum" sz="quarter" idx="12"/>
          </p:nvPr>
        </p:nvSpPr>
        <p:spPr/>
        <p:txBody>
          <a:bodyPr/>
          <a:lstStyle/>
          <a:p>
            <a:fld id="{41A8302E-B79A-4505-8B52-46B95F036AF3}" type="slidenum">
              <a:rPr lang="es-MX" smtClean="0"/>
              <a:t>66</a:t>
            </a:fld>
            <a:endParaRPr lang="es-MX" dirty="0"/>
          </a:p>
        </p:txBody>
      </p:sp>
    </p:spTree>
    <p:extLst>
      <p:ext uri="{BB962C8B-B14F-4D97-AF65-F5344CB8AC3E}">
        <p14:creationId xmlns:p14="http://schemas.microsoft.com/office/powerpoint/2010/main" val="204064244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2400" b="1" dirty="0" smtClean="0">
                <a:solidFill>
                  <a:schemeClr val="accent2">
                    <a:lumMod val="75000"/>
                  </a:schemeClr>
                </a:solidFill>
                <a:latin typeface="Calibri" pitchFamily="34" charset="0"/>
                <a:cs typeface="Calibri" pitchFamily="34" charset="0"/>
              </a:rPr>
              <a:t>OBLIGACIONES DE OTROS INVOLUCRADOS EN ACTIVIDADES VULNERABLES</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67</a:t>
            </a:fld>
            <a:endParaRPr lang="es-MX" dirty="0"/>
          </a:p>
        </p:txBody>
      </p:sp>
    </p:spTree>
    <p:extLst>
      <p:ext uri="{BB962C8B-B14F-4D97-AF65-F5344CB8AC3E}">
        <p14:creationId xmlns:p14="http://schemas.microsoft.com/office/powerpoint/2010/main" val="26559946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1520" y="1412776"/>
            <a:ext cx="8496943" cy="482453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2000" dirty="0">
                <a:latin typeface="Calibri" pitchFamily="34" charset="0"/>
                <a:cs typeface="Calibri" pitchFamily="34" charset="0"/>
              </a:rPr>
              <a:t>Quienes realicen las Actividades Vulnerables </a:t>
            </a:r>
            <a:r>
              <a:rPr lang="es-MX" sz="2000" dirty="0" smtClean="0">
                <a:latin typeface="Calibri" pitchFamily="34" charset="0"/>
                <a:cs typeface="Calibri" pitchFamily="34" charset="0"/>
              </a:rPr>
              <a:t>tendrán </a:t>
            </a:r>
            <a:r>
              <a:rPr lang="es-MX" sz="2000" dirty="0">
                <a:latin typeface="Calibri" pitchFamily="34" charset="0"/>
                <a:cs typeface="Calibri" pitchFamily="34" charset="0"/>
              </a:rPr>
              <a:t>las obligaciones siguientes:</a:t>
            </a: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70495"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OBLIGACIONES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18  LFPIORPI</a:t>
            </a:r>
          </a:p>
        </p:txBody>
      </p:sp>
      <p:graphicFrame>
        <p:nvGraphicFramePr>
          <p:cNvPr id="4" name="3 Diagrama"/>
          <p:cNvGraphicFramePr/>
          <p:nvPr>
            <p:extLst>
              <p:ext uri="{D42A27DB-BD31-4B8C-83A1-F6EECF244321}">
                <p14:modId xmlns:p14="http://schemas.microsoft.com/office/powerpoint/2010/main" val="2901245465"/>
              </p:ext>
            </p:extLst>
          </p:nvPr>
        </p:nvGraphicFramePr>
        <p:xfrm>
          <a:off x="323528" y="1844824"/>
          <a:ext cx="8144690" cy="4533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Marcador de número de diapositiva"/>
          <p:cNvSpPr>
            <a:spLocks noGrp="1"/>
          </p:cNvSpPr>
          <p:nvPr>
            <p:ph type="sldNum" sz="quarter" idx="12"/>
          </p:nvPr>
        </p:nvSpPr>
        <p:spPr/>
        <p:txBody>
          <a:bodyPr/>
          <a:lstStyle/>
          <a:p>
            <a:fld id="{41A8302E-B79A-4505-8B52-46B95F036AF3}" type="slidenum">
              <a:rPr lang="es-MX" smtClean="0"/>
              <a:t>68</a:t>
            </a:fld>
            <a:endParaRPr lang="es-MX" dirty="0"/>
          </a:p>
        </p:txBody>
      </p:sp>
    </p:spTree>
    <p:extLst>
      <p:ext uri="{BB962C8B-B14F-4D97-AF65-F5344CB8AC3E}">
        <p14:creationId xmlns:p14="http://schemas.microsoft.com/office/powerpoint/2010/main" val="150897785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1520" y="1412776"/>
            <a:ext cx="8496943" cy="482453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smtClean="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OBLIGACIONES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18  LFPIORPI</a:t>
            </a:r>
          </a:p>
        </p:txBody>
      </p:sp>
      <p:graphicFrame>
        <p:nvGraphicFramePr>
          <p:cNvPr id="2" name="1 Diagrama"/>
          <p:cNvGraphicFramePr/>
          <p:nvPr>
            <p:extLst>
              <p:ext uri="{D42A27DB-BD31-4B8C-83A1-F6EECF244321}">
                <p14:modId xmlns:p14="http://schemas.microsoft.com/office/powerpoint/2010/main" val="2345808456"/>
              </p:ext>
            </p:extLst>
          </p:nvPr>
        </p:nvGraphicFramePr>
        <p:xfrm>
          <a:off x="611560" y="1390215"/>
          <a:ext cx="7920880" cy="5001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Marcador de número de diapositiva"/>
          <p:cNvSpPr>
            <a:spLocks noGrp="1"/>
          </p:cNvSpPr>
          <p:nvPr>
            <p:ph type="sldNum" sz="quarter" idx="12"/>
          </p:nvPr>
        </p:nvSpPr>
        <p:spPr/>
        <p:txBody>
          <a:bodyPr/>
          <a:lstStyle/>
          <a:p>
            <a:fld id="{41A8302E-B79A-4505-8B52-46B95F036AF3}" type="slidenum">
              <a:rPr lang="es-MX" smtClean="0"/>
              <a:t>69</a:t>
            </a:fld>
            <a:endParaRPr lang="es-MX" dirty="0"/>
          </a:p>
        </p:txBody>
      </p:sp>
    </p:spTree>
    <p:extLst>
      <p:ext uri="{BB962C8B-B14F-4D97-AF65-F5344CB8AC3E}">
        <p14:creationId xmlns:p14="http://schemas.microsoft.com/office/powerpoint/2010/main" val="11791455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07504" y="627063"/>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ESTÍMULOS </a:t>
            </a:r>
            <a:r>
              <a:rPr lang="es-MX" sz="2400" b="1" dirty="0">
                <a:solidFill>
                  <a:schemeClr val="accent2">
                    <a:lumMod val="75000"/>
                  </a:schemeClr>
                </a:solidFill>
                <a:latin typeface="Calibri" pitchFamily="34" charset="0"/>
                <a:cs typeface="Arial" pitchFamily="34" charset="0"/>
              </a:rPr>
              <a:t>FISCALES</a:t>
            </a:r>
          </a:p>
          <a:p>
            <a:pPr algn="r" defTabSz="820738" eaLnBrk="0" hangingPunct="0"/>
            <a:r>
              <a:rPr lang="es-ES" sz="2400" b="1" dirty="0">
                <a:solidFill>
                  <a:schemeClr val="accent2">
                    <a:lumMod val="75000"/>
                  </a:schemeClr>
                </a:solidFill>
                <a:latin typeface="Calibri" pitchFamily="34" charset="0"/>
                <a:cs typeface="Arial" pitchFamily="34" charset="0"/>
              </a:rPr>
              <a:t>Art. 16 </a:t>
            </a:r>
            <a:r>
              <a:rPr lang="es-ES" sz="2400" b="1" dirty="0" smtClean="0">
                <a:solidFill>
                  <a:schemeClr val="accent2">
                    <a:lumMod val="75000"/>
                  </a:schemeClr>
                </a:solidFill>
                <a:latin typeface="Calibri" pitchFamily="34" charset="0"/>
                <a:cs typeface="Arial" pitchFamily="34" charset="0"/>
              </a:rPr>
              <a:t>LIF </a:t>
            </a:r>
            <a:endParaRPr lang="es-MX" sz="2400" b="1" dirty="0">
              <a:solidFill>
                <a:schemeClr val="accent2">
                  <a:lumMod val="75000"/>
                </a:schemeClr>
              </a:solidFill>
              <a:latin typeface="Calibri" pitchFamily="34" charset="0"/>
              <a:cs typeface="Arial"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8460431" y="5805264"/>
            <a:ext cx="576065" cy="957156"/>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8" y="1231107"/>
            <a:ext cx="8136903" cy="457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41A8302E-B79A-4505-8B52-46B95F036AF3}" type="slidenum">
              <a:rPr lang="es-MX" smtClean="0"/>
              <a:t>7</a:t>
            </a:fld>
            <a:endParaRPr lang="es-MX" dirty="0"/>
          </a:p>
        </p:txBody>
      </p:sp>
    </p:spTree>
    <p:extLst>
      <p:ext uri="{BB962C8B-B14F-4D97-AF65-F5344CB8AC3E}">
        <p14:creationId xmlns:p14="http://schemas.microsoft.com/office/powerpoint/2010/main" val="111324140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2400" b="1" dirty="0" smtClean="0">
                <a:solidFill>
                  <a:schemeClr val="accent2">
                    <a:lumMod val="75000"/>
                  </a:schemeClr>
                </a:solidFill>
                <a:latin typeface="Calibri" pitchFamily="34" charset="0"/>
                <a:cs typeface="Calibri" pitchFamily="34" charset="0"/>
              </a:rPr>
              <a:t>MEDIOS DE CUMPLIMIENTO</a:t>
            </a:r>
          </a:p>
        </p:txBody>
      </p:sp>
      <p:pic>
        <p:nvPicPr>
          <p:cNvPr id="5"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41A8302E-B79A-4505-8B52-46B95F036AF3}" type="slidenum">
              <a:rPr lang="es-MX" smtClean="0"/>
              <a:t>70</a:t>
            </a:fld>
            <a:endParaRPr lang="es-MX" dirty="0"/>
          </a:p>
        </p:txBody>
      </p:sp>
    </p:spTree>
    <p:extLst>
      <p:ext uri="{BB962C8B-B14F-4D97-AF65-F5344CB8AC3E}">
        <p14:creationId xmlns:p14="http://schemas.microsoft.com/office/powerpoint/2010/main" val="425316005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70379" y="1268760"/>
            <a:ext cx="8496943" cy="482453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b="1" dirty="0" smtClean="0">
                <a:latin typeface="Calibri" pitchFamily="34" charset="0"/>
                <a:cs typeface="Calibri" pitchFamily="34" charset="0"/>
              </a:rPr>
              <a:t>El </a:t>
            </a:r>
            <a:r>
              <a:rPr lang="es-MX" sz="1800" b="1" dirty="0">
                <a:latin typeface="Calibri" pitchFamily="34" charset="0"/>
                <a:cs typeface="Calibri" pitchFamily="34" charset="0"/>
              </a:rPr>
              <a:t>Reglamento de la Ley establecerá medidas simplificadas </a:t>
            </a:r>
            <a:r>
              <a:rPr lang="es-MX" sz="1800" dirty="0">
                <a:latin typeface="Calibri" pitchFamily="34" charset="0"/>
                <a:cs typeface="Calibri" pitchFamily="34" charset="0"/>
              </a:rPr>
              <a:t>para el cumplimiento de las </a:t>
            </a:r>
            <a:r>
              <a:rPr lang="es-MX" sz="1800" dirty="0" smtClean="0">
                <a:latin typeface="Calibri" pitchFamily="34" charset="0"/>
                <a:cs typeface="Calibri" pitchFamily="34" charset="0"/>
              </a:rPr>
              <a:t>obligaciones, </a:t>
            </a:r>
            <a:r>
              <a:rPr lang="es-MX" sz="1800" dirty="0">
                <a:latin typeface="Calibri" pitchFamily="34" charset="0"/>
                <a:cs typeface="Calibri" pitchFamily="34" charset="0"/>
              </a:rPr>
              <a:t>en función del nivel de riesgo de las Actividades Vulnerables y de quienes las realicen.</a:t>
            </a:r>
          </a:p>
          <a:p>
            <a:pPr algn="just"/>
            <a:endParaRPr lang="es-MX" sz="1800" dirty="0">
              <a:latin typeface="Calibri" pitchFamily="34" charset="0"/>
              <a:cs typeface="Calibri" pitchFamily="34" charset="0"/>
            </a:endParaRPr>
          </a:p>
          <a:p>
            <a:pPr marL="273050" algn="just"/>
            <a:r>
              <a:rPr lang="es-MX" sz="1800" dirty="0" smtClean="0">
                <a:latin typeface="Calibri" pitchFamily="34" charset="0"/>
                <a:cs typeface="Calibri" pitchFamily="34" charset="0"/>
              </a:rPr>
              <a:t>El </a:t>
            </a:r>
            <a:r>
              <a:rPr lang="es-MX" sz="1800" dirty="0">
                <a:latin typeface="Calibri" pitchFamily="34" charset="0"/>
                <a:cs typeface="Calibri" pitchFamily="34" charset="0"/>
              </a:rPr>
              <a:t>Reglamento deberá considerar como medio de cumplimiento alternativo de las </a:t>
            </a:r>
            <a:r>
              <a:rPr lang="es-MX" sz="1800" dirty="0" smtClean="0">
                <a:latin typeface="Calibri" pitchFamily="34" charset="0"/>
                <a:cs typeface="Calibri" pitchFamily="34" charset="0"/>
              </a:rPr>
              <a:t>obligaciones, </a:t>
            </a:r>
            <a:r>
              <a:rPr lang="es-MX" sz="1800" dirty="0">
                <a:latin typeface="Calibri" pitchFamily="34" charset="0"/>
                <a:cs typeface="Calibri" pitchFamily="34" charset="0"/>
              </a:rPr>
              <a:t>el cumplimiento, en tiempo y forma, que los particulares realicen de otras obligaciones a su </a:t>
            </a:r>
            <a:r>
              <a:rPr lang="es-MX" sz="1800" dirty="0" smtClean="0">
                <a:latin typeface="Calibri" pitchFamily="34" charset="0"/>
                <a:cs typeface="Calibri" pitchFamily="34" charset="0"/>
              </a:rPr>
              <a:t>cargo</a:t>
            </a:r>
            <a:r>
              <a:rPr lang="es-MX" sz="1800" dirty="0">
                <a:latin typeface="Calibri" pitchFamily="34" charset="0"/>
                <a:cs typeface="Calibri" pitchFamily="34" charset="0"/>
              </a:rPr>
              <a:t>.</a:t>
            </a:r>
          </a:p>
          <a:p>
            <a:pPr algn="just"/>
            <a:endParaRPr lang="es-MX" sz="1800" dirty="0">
              <a:latin typeface="Calibri" pitchFamily="34" charset="0"/>
              <a:cs typeface="Calibri" pitchFamily="34" charset="0"/>
            </a:endParaRPr>
          </a:p>
          <a:p>
            <a:pPr algn="just"/>
            <a:r>
              <a:rPr lang="es-MX" sz="1800" b="1" dirty="0" smtClean="0">
                <a:latin typeface="Calibri" pitchFamily="34" charset="0"/>
                <a:cs typeface="Calibri" pitchFamily="34" charset="0"/>
              </a:rPr>
              <a:t>Las </a:t>
            </a:r>
            <a:r>
              <a:rPr lang="es-MX" sz="1800" b="1" dirty="0">
                <a:latin typeface="Calibri" pitchFamily="34" charset="0"/>
                <a:cs typeface="Calibri" pitchFamily="34" charset="0"/>
              </a:rPr>
              <a:t>personas morales </a:t>
            </a:r>
            <a:r>
              <a:rPr lang="es-MX" sz="1800" dirty="0">
                <a:latin typeface="Calibri" pitchFamily="34" charset="0"/>
                <a:cs typeface="Calibri" pitchFamily="34" charset="0"/>
              </a:rPr>
              <a:t>que realicen Actividades Vulnerables </a:t>
            </a:r>
            <a:r>
              <a:rPr lang="es-MX" sz="1800" b="1" dirty="0">
                <a:latin typeface="Calibri" pitchFamily="34" charset="0"/>
                <a:cs typeface="Calibri" pitchFamily="34" charset="0"/>
              </a:rPr>
              <a:t>deberán designar ante la Secretaría </a:t>
            </a:r>
            <a:r>
              <a:rPr lang="es-MX" sz="1800" dirty="0">
                <a:latin typeface="Calibri" pitchFamily="34" charset="0"/>
                <a:cs typeface="Calibri" pitchFamily="34" charset="0"/>
              </a:rPr>
              <a:t>a un representante encargado del cumplimiento de las </a:t>
            </a:r>
            <a:r>
              <a:rPr lang="es-MX" sz="1800" dirty="0" smtClean="0">
                <a:latin typeface="Calibri" pitchFamily="34" charset="0"/>
                <a:cs typeface="Calibri" pitchFamily="34" charset="0"/>
              </a:rPr>
              <a:t>obligaciones.</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marL="273050" algn="just"/>
            <a:r>
              <a:rPr lang="es-MX" sz="1800" dirty="0">
                <a:latin typeface="Calibri" pitchFamily="34" charset="0"/>
                <a:cs typeface="Calibri" pitchFamily="34" charset="0"/>
              </a:rPr>
              <a:t>En tanto </a:t>
            </a:r>
            <a:r>
              <a:rPr lang="es-MX" sz="1800" b="1" dirty="0">
                <a:latin typeface="Calibri" pitchFamily="34" charset="0"/>
                <a:cs typeface="Calibri" pitchFamily="34" charset="0"/>
              </a:rPr>
              <a:t>no haya un representante o la designación no esté actualizada</a:t>
            </a:r>
            <a:r>
              <a:rPr lang="es-MX" sz="1800" dirty="0">
                <a:latin typeface="Calibri" pitchFamily="34" charset="0"/>
                <a:cs typeface="Calibri" pitchFamily="34" charset="0"/>
              </a:rPr>
              <a:t>, el cumplimiento </a:t>
            </a:r>
            <a:r>
              <a:rPr lang="es-MX" sz="1800" dirty="0" smtClean="0">
                <a:latin typeface="Calibri" pitchFamily="34" charset="0"/>
                <a:cs typeface="Calibri" pitchFamily="34" charset="0"/>
              </a:rPr>
              <a:t>corresponderá </a:t>
            </a:r>
            <a:r>
              <a:rPr lang="es-MX" sz="1800" dirty="0">
                <a:latin typeface="Calibri" pitchFamily="34" charset="0"/>
                <a:cs typeface="Calibri" pitchFamily="34" charset="0"/>
              </a:rPr>
              <a:t>a los integrantes del órgano de administración o al administrador </a:t>
            </a:r>
            <a:r>
              <a:rPr lang="es-MX" sz="1800" dirty="0" smtClean="0">
                <a:latin typeface="Calibri" pitchFamily="34" charset="0"/>
                <a:cs typeface="Calibri" pitchFamily="34" charset="0"/>
              </a:rPr>
              <a:t>único.</a:t>
            </a:r>
          </a:p>
          <a:p>
            <a:pPr marL="273050" algn="just"/>
            <a:endParaRPr lang="es-MX" sz="1800" dirty="0">
              <a:latin typeface="Calibri" pitchFamily="34" charset="0"/>
              <a:cs typeface="Calibri" pitchFamily="34" charset="0"/>
            </a:endParaRPr>
          </a:p>
          <a:p>
            <a:pPr marL="273050" algn="just"/>
            <a:r>
              <a:rPr lang="es-MX" sz="1800" b="1" dirty="0">
                <a:latin typeface="Calibri" pitchFamily="34" charset="0"/>
                <a:cs typeface="Calibri" pitchFamily="34" charset="0"/>
              </a:rPr>
              <a:t>Las personas físicas </a:t>
            </a:r>
            <a:r>
              <a:rPr lang="es-MX" sz="1800" dirty="0">
                <a:latin typeface="Calibri" pitchFamily="34" charset="0"/>
                <a:cs typeface="Calibri" pitchFamily="34" charset="0"/>
              </a:rPr>
              <a:t>tendrán que cumplir, en todos los casos, personal y directamente con las obligaciones que esta Ley </a:t>
            </a:r>
            <a:r>
              <a:rPr lang="es-MX" sz="1800" dirty="0" smtClean="0">
                <a:latin typeface="Calibri" pitchFamily="34" charset="0"/>
                <a:cs typeface="Calibri" pitchFamily="34" charset="0"/>
              </a:rPr>
              <a:t>establece.</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MEDIOS DE CUMPLIMIENTO</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19 Y 20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71</a:t>
            </a:fld>
            <a:endParaRPr lang="es-MX" dirty="0"/>
          </a:p>
        </p:txBody>
      </p:sp>
    </p:spTree>
    <p:extLst>
      <p:ext uri="{BB962C8B-B14F-4D97-AF65-F5344CB8AC3E}">
        <p14:creationId xmlns:p14="http://schemas.microsoft.com/office/powerpoint/2010/main" val="77690115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1520" y="1412776"/>
            <a:ext cx="8496943" cy="482453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b="1" dirty="0" smtClean="0">
              <a:latin typeface="Calibri" pitchFamily="34" charset="0"/>
              <a:cs typeface="Calibri" pitchFamily="34" charset="0"/>
            </a:endParaRPr>
          </a:p>
          <a:p>
            <a:pPr algn="just"/>
            <a:endParaRPr lang="es-MX" sz="1600" dirty="0">
              <a:latin typeface="Calibri" pitchFamily="34" charset="0"/>
              <a:cs typeface="Calibri" pitchFamily="34" charset="0"/>
            </a:endParaRPr>
          </a:p>
          <a:p>
            <a:pPr marL="273050"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MEDIOS DE CUMPLIMIENTO</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21 y 22 LFPIORPI</a:t>
            </a:r>
          </a:p>
        </p:txBody>
      </p:sp>
      <p:graphicFrame>
        <p:nvGraphicFramePr>
          <p:cNvPr id="2" name="1 Diagrama"/>
          <p:cNvGraphicFramePr/>
          <p:nvPr>
            <p:extLst>
              <p:ext uri="{D42A27DB-BD31-4B8C-83A1-F6EECF244321}">
                <p14:modId xmlns:p14="http://schemas.microsoft.com/office/powerpoint/2010/main" val="3984065615"/>
              </p:ext>
            </p:extLst>
          </p:nvPr>
        </p:nvGraphicFramePr>
        <p:xfrm>
          <a:off x="467544" y="1333086"/>
          <a:ext cx="8136904" cy="5048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Marcador de número de diapositiva"/>
          <p:cNvSpPr>
            <a:spLocks noGrp="1"/>
          </p:cNvSpPr>
          <p:nvPr>
            <p:ph type="sldNum" sz="quarter" idx="12"/>
          </p:nvPr>
        </p:nvSpPr>
        <p:spPr/>
        <p:txBody>
          <a:bodyPr/>
          <a:lstStyle/>
          <a:p>
            <a:fld id="{41A8302E-B79A-4505-8B52-46B95F036AF3}" type="slidenum">
              <a:rPr lang="es-MX" smtClean="0"/>
              <a:t>72</a:t>
            </a:fld>
            <a:endParaRPr lang="es-MX" dirty="0"/>
          </a:p>
        </p:txBody>
      </p:sp>
    </p:spTree>
    <p:extLst>
      <p:ext uri="{BB962C8B-B14F-4D97-AF65-F5344CB8AC3E}">
        <p14:creationId xmlns:p14="http://schemas.microsoft.com/office/powerpoint/2010/main" val="153165051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1520" y="1412776"/>
            <a:ext cx="8496943" cy="482453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smtClean="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PERIODOS Y FECHAS DE CUMPLIMIENTO</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23, 24 Y 25 LFPIORPI</a:t>
            </a:r>
          </a:p>
        </p:txBody>
      </p:sp>
      <p:sp>
        <p:nvSpPr>
          <p:cNvPr id="6" name="Rectangle 3"/>
          <p:cNvSpPr>
            <a:spLocks noChangeArrowheads="1"/>
          </p:cNvSpPr>
          <p:nvPr/>
        </p:nvSpPr>
        <p:spPr bwMode="auto">
          <a:xfrm>
            <a:off x="115691" y="6021288"/>
            <a:ext cx="8352527" cy="50405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600" b="1" dirty="0" smtClean="0">
                <a:latin typeface="Calibri" pitchFamily="34" charset="0"/>
                <a:cs typeface="Calibri" pitchFamily="34" charset="0"/>
              </a:rPr>
              <a:t>La Secretaría podrá requerir por escrito </a:t>
            </a:r>
            <a:r>
              <a:rPr lang="es-MX" sz="1600" dirty="0" smtClean="0">
                <a:latin typeface="Calibri" pitchFamily="34" charset="0"/>
                <a:cs typeface="Calibri" pitchFamily="34" charset="0"/>
              </a:rPr>
              <a:t>o durante las visitas de verificación, la documentación e información de los avisos.</a:t>
            </a:r>
          </a:p>
          <a:p>
            <a:pPr algn="just"/>
            <a:endParaRPr lang="es-MX" sz="1600" dirty="0" smtClean="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5" name="4 Marcador de número de diapositiva"/>
          <p:cNvSpPr>
            <a:spLocks noGrp="1"/>
          </p:cNvSpPr>
          <p:nvPr>
            <p:ph type="sldNum" sz="quarter" idx="12"/>
          </p:nvPr>
        </p:nvSpPr>
        <p:spPr/>
        <p:txBody>
          <a:bodyPr/>
          <a:lstStyle/>
          <a:p>
            <a:fld id="{41A8302E-B79A-4505-8B52-46B95F036AF3}" type="slidenum">
              <a:rPr lang="es-MX" smtClean="0"/>
              <a:t>73</a:t>
            </a:fld>
            <a:endParaRPr lang="es-MX" dirty="0"/>
          </a:p>
        </p:txBody>
      </p:sp>
      <p:graphicFrame>
        <p:nvGraphicFramePr>
          <p:cNvPr id="3" name="2 Diagrama"/>
          <p:cNvGraphicFramePr/>
          <p:nvPr>
            <p:extLst>
              <p:ext uri="{D42A27DB-BD31-4B8C-83A1-F6EECF244321}">
                <p14:modId xmlns:p14="http://schemas.microsoft.com/office/powerpoint/2010/main" val="3695600610"/>
              </p:ext>
            </p:extLst>
          </p:nvPr>
        </p:nvGraphicFramePr>
        <p:xfrm>
          <a:off x="723865" y="980728"/>
          <a:ext cx="7280594" cy="4989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574263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9307" y="1268760"/>
            <a:ext cx="8496943" cy="5184576"/>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endParaRPr lang="es-MX" sz="1600" dirty="0" smtClean="0">
              <a:latin typeface="Calibri" pitchFamily="34" charset="0"/>
              <a:cs typeface="Calibri" pitchFamily="34" charset="0"/>
            </a:endParaRPr>
          </a:p>
          <a:p>
            <a:pPr algn="just"/>
            <a:endParaRPr lang="es-MX" sz="1600" dirty="0" smtClean="0">
              <a:latin typeface="Calibri" pitchFamily="34" charset="0"/>
              <a:cs typeface="Calibri" pitchFamily="34" charset="0"/>
            </a:endParaRPr>
          </a:p>
          <a:p>
            <a:pPr algn="just"/>
            <a:r>
              <a:rPr lang="es-MX" sz="1800" dirty="0" smtClean="0">
                <a:latin typeface="Calibri" pitchFamily="34" charset="0"/>
                <a:cs typeface="Calibri" pitchFamily="34" charset="0"/>
              </a:rPr>
              <a:t>La </a:t>
            </a:r>
            <a:r>
              <a:rPr lang="es-MX" sz="1800" dirty="0">
                <a:latin typeface="Calibri" pitchFamily="34" charset="0"/>
                <a:cs typeface="Calibri" pitchFamily="34" charset="0"/>
              </a:rPr>
              <a:t>Secretaría </a:t>
            </a:r>
            <a:r>
              <a:rPr lang="es-MX" sz="1800" b="1" dirty="0">
                <a:latin typeface="Calibri" pitchFamily="34" charset="0"/>
                <a:cs typeface="Calibri" pitchFamily="34" charset="0"/>
              </a:rPr>
              <a:t>podrá comprobar</a:t>
            </a:r>
            <a:r>
              <a:rPr lang="es-MX" sz="1800" dirty="0">
                <a:latin typeface="Calibri" pitchFamily="34" charset="0"/>
                <a:cs typeface="Calibri" pitchFamily="34" charset="0"/>
              </a:rPr>
              <a:t>, de oficio y en cualquier tiempo, el cumplimiento de las </a:t>
            </a:r>
            <a:r>
              <a:rPr lang="es-MX" sz="1800" dirty="0" smtClean="0">
                <a:latin typeface="Calibri" pitchFamily="34" charset="0"/>
                <a:cs typeface="Calibri" pitchFamily="34" charset="0"/>
              </a:rPr>
              <a:t>obligaciones, mediante </a:t>
            </a:r>
            <a:r>
              <a:rPr lang="es-MX" sz="1800" dirty="0">
                <a:latin typeface="Calibri" pitchFamily="34" charset="0"/>
                <a:cs typeface="Calibri" pitchFamily="34" charset="0"/>
              </a:rPr>
              <a:t>la práctica de </a:t>
            </a:r>
            <a:r>
              <a:rPr lang="es-MX" sz="1800" b="1" dirty="0">
                <a:latin typeface="Calibri" pitchFamily="34" charset="0"/>
                <a:cs typeface="Calibri" pitchFamily="34" charset="0"/>
              </a:rPr>
              <a:t>visitas de </a:t>
            </a:r>
            <a:r>
              <a:rPr lang="es-MX" sz="1800" b="1" dirty="0" smtClean="0">
                <a:latin typeface="Calibri" pitchFamily="34" charset="0"/>
                <a:cs typeface="Calibri" pitchFamily="34" charset="0"/>
              </a:rPr>
              <a:t>verificación.</a:t>
            </a:r>
            <a:endParaRPr lang="es-MX" sz="1800" b="1"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r>
              <a:rPr lang="es-MX" sz="1800" dirty="0">
                <a:latin typeface="Calibri" pitchFamily="34" charset="0"/>
                <a:cs typeface="Calibri" pitchFamily="34" charset="0"/>
              </a:rPr>
              <a:t>Las personas visitadas deberán proporcionar exclusivamente la información y documentación </a:t>
            </a:r>
            <a:r>
              <a:rPr lang="es-MX" sz="1800" dirty="0" smtClean="0">
                <a:latin typeface="Calibri" pitchFamily="34" charset="0"/>
                <a:cs typeface="Calibri" pitchFamily="34" charset="0"/>
              </a:rPr>
              <a:t>soporte.</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r>
              <a:rPr lang="es-MX" sz="1800" dirty="0">
                <a:latin typeface="Calibri" pitchFamily="34" charset="0"/>
                <a:cs typeface="Calibri" pitchFamily="34" charset="0"/>
              </a:rPr>
              <a:t>Las verificaciones </a:t>
            </a:r>
            <a:r>
              <a:rPr lang="es-MX" sz="1800" dirty="0" smtClean="0">
                <a:latin typeface="Calibri" pitchFamily="34" charset="0"/>
                <a:cs typeface="Calibri" pitchFamily="34" charset="0"/>
              </a:rPr>
              <a:t>sólo </a:t>
            </a:r>
            <a:r>
              <a:rPr lang="es-MX" sz="1800" dirty="0">
                <a:latin typeface="Calibri" pitchFamily="34" charset="0"/>
                <a:cs typeface="Calibri" pitchFamily="34" charset="0"/>
              </a:rPr>
              <a:t>podrán abarcar </a:t>
            </a:r>
            <a:r>
              <a:rPr lang="es-MX" sz="1800" dirty="0" smtClean="0">
                <a:latin typeface="Calibri" pitchFamily="34" charset="0"/>
                <a:cs typeface="Calibri" pitchFamily="34" charset="0"/>
              </a:rPr>
              <a:t>actos realizados </a:t>
            </a:r>
            <a:r>
              <a:rPr lang="es-MX" sz="1800" dirty="0">
                <a:latin typeface="Calibri" pitchFamily="34" charset="0"/>
                <a:cs typeface="Calibri" pitchFamily="34" charset="0"/>
              </a:rPr>
              <a:t>dentro de los cinco años inmediatos anteriores a la fecha de inicio de la </a:t>
            </a:r>
            <a:r>
              <a:rPr lang="es-MX" sz="1800" dirty="0" smtClean="0">
                <a:latin typeface="Calibri" pitchFamily="34" charset="0"/>
                <a:cs typeface="Calibri" pitchFamily="34" charset="0"/>
              </a:rPr>
              <a:t>visita y para </a:t>
            </a:r>
            <a:r>
              <a:rPr lang="es-MX" sz="1800" dirty="0">
                <a:latin typeface="Calibri" pitchFamily="34" charset="0"/>
                <a:cs typeface="Calibri" pitchFamily="34" charset="0"/>
              </a:rPr>
              <a:t>el ejercicio de las </a:t>
            </a:r>
            <a:r>
              <a:rPr lang="es-MX" sz="1800" dirty="0" smtClean="0">
                <a:latin typeface="Calibri" pitchFamily="34" charset="0"/>
                <a:cs typeface="Calibri" pitchFamily="34" charset="0"/>
              </a:rPr>
              <a:t>facultades </a:t>
            </a:r>
            <a:r>
              <a:rPr lang="es-MX" sz="1800" dirty="0">
                <a:latin typeface="Calibri" pitchFamily="34" charset="0"/>
                <a:cs typeface="Calibri" pitchFamily="34" charset="0"/>
              </a:rPr>
              <a:t>podrá solicitar el auxilio de la fuerza </a:t>
            </a:r>
            <a:r>
              <a:rPr lang="es-MX" sz="1800" dirty="0" smtClean="0">
                <a:latin typeface="Calibri" pitchFamily="34" charset="0"/>
                <a:cs typeface="Calibri" pitchFamily="34" charset="0"/>
              </a:rPr>
              <a:t>pública</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PRÁCTICAS DE VERIFICACIÓN</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34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74</a:t>
            </a:fld>
            <a:endParaRPr lang="es-MX" dirty="0"/>
          </a:p>
        </p:txBody>
      </p:sp>
    </p:spTree>
    <p:extLst>
      <p:ext uri="{BB962C8B-B14F-4D97-AF65-F5344CB8AC3E}">
        <p14:creationId xmlns:p14="http://schemas.microsoft.com/office/powerpoint/2010/main" val="278362465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9307" y="1412776"/>
            <a:ext cx="8208911" cy="448692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b="1" dirty="0" smtClean="0">
                <a:latin typeface="Calibri" pitchFamily="34" charset="0"/>
                <a:cs typeface="Calibri" pitchFamily="34" charset="0"/>
              </a:rPr>
              <a:t>Las </a:t>
            </a:r>
            <a:r>
              <a:rPr lang="es-MX" sz="1800" b="1" dirty="0">
                <a:latin typeface="Calibri" pitchFamily="34" charset="0"/>
                <a:cs typeface="Calibri" pitchFamily="34" charset="0"/>
              </a:rPr>
              <a:t>multas </a:t>
            </a:r>
            <a:r>
              <a:rPr lang="es-MX" sz="1800" dirty="0" smtClean="0">
                <a:latin typeface="Calibri" pitchFamily="34" charset="0"/>
                <a:cs typeface="Calibri" pitchFamily="34" charset="0"/>
              </a:rPr>
              <a:t>se fijarán en </a:t>
            </a:r>
            <a:r>
              <a:rPr lang="es-MX" sz="1800" b="1" dirty="0">
                <a:latin typeface="Calibri" pitchFamily="34" charset="0"/>
                <a:cs typeface="Calibri" pitchFamily="34" charset="0"/>
              </a:rPr>
              <a:t>cantidad líquida</a:t>
            </a:r>
            <a:r>
              <a:rPr lang="es-MX" sz="1800" dirty="0">
                <a:latin typeface="Calibri" pitchFamily="34" charset="0"/>
                <a:cs typeface="Calibri" pitchFamily="34" charset="0"/>
              </a:rPr>
              <a:t>, sujetándose al </a:t>
            </a:r>
            <a:r>
              <a:rPr lang="es-MX" sz="1800" b="1" dirty="0">
                <a:latin typeface="Calibri" pitchFamily="34" charset="0"/>
                <a:cs typeface="Calibri" pitchFamily="34" charset="0"/>
              </a:rPr>
              <a:t>procedimiento administrativo de </a:t>
            </a:r>
            <a:r>
              <a:rPr lang="es-MX" sz="1800" b="1" dirty="0" smtClean="0">
                <a:latin typeface="Calibri" pitchFamily="34" charset="0"/>
                <a:cs typeface="Calibri" pitchFamily="34" charset="0"/>
              </a:rPr>
              <a:t>ejecución.</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r>
              <a:rPr lang="es-MX" sz="1800" dirty="0" smtClean="0">
                <a:latin typeface="Calibri" pitchFamily="34" charset="0"/>
                <a:cs typeface="Calibri" pitchFamily="34" charset="0"/>
              </a:rPr>
              <a:t>I</a:t>
            </a:r>
            <a:r>
              <a:rPr lang="es-MX" sz="1800" dirty="0">
                <a:latin typeface="Calibri" pitchFamily="34" charset="0"/>
                <a:cs typeface="Calibri" pitchFamily="34" charset="0"/>
              </a:rPr>
              <a:t>. Se abstengan de cumplir con los requerimientos que les formule la Secretaría en términos de esta Ley;</a:t>
            </a:r>
          </a:p>
          <a:p>
            <a:pPr algn="just"/>
            <a:r>
              <a:rPr lang="es-MX" sz="1800" dirty="0" smtClean="0">
                <a:latin typeface="Calibri" pitchFamily="34" charset="0"/>
                <a:cs typeface="Calibri" pitchFamily="34" charset="0"/>
              </a:rPr>
              <a:t>II</a:t>
            </a:r>
            <a:r>
              <a:rPr lang="es-MX" sz="1800" dirty="0">
                <a:latin typeface="Calibri" pitchFamily="34" charset="0"/>
                <a:cs typeface="Calibri" pitchFamily="34" charset="0"/>
              </a:rPr>
              <a:t>. Incumplan con cualquiera de las obligaciones establecidas en el artículo 18 de esta Ley;</a:t>
            </a:r>
          </a:p>
          <a:p>
            <a:pPr algn="just"/>
            <a:r>
              <a:rPr lang="es-MX" sz="1800" dirty="0" smtClean="0">
                <a:latin typeface="Calibri" pitchFamily="34" charset="0"/>
                <a:cs typeface="Calibri" pitchFamily="34" charset="0"/>
              </a:rPr>
              <a:t>III</a:t>
            </a:r>
            <a:r>
              <a:rPr lang="es-MX" sz="1800" dirty="0">
                <a:latin typeface="Calibri" pitchFamily="34" charset="0"/>
                <a:cs typeface="Calibri" pitchFamily="34" charset="0"/>
              </a:rPr>
              <a:t>. Incumplan con la obligación de presentar en tiempo los </a:t>
            </a:r>
            <a:r>
              <a:rPr lang="es-MX" sz="1800" dirty="0" smtClean="0">
                <a:latin typeface="Calibri" pitchFamily="34" charset="0"/>
                <a:cs typeface="Calibri" pitchFamily="34" charset="0"/>
              </a:rPr>
              <a:t>Avisos.</a:t>
            </a:r>
            <a:endParaRPr lang="es-MX" sz="1800" dirty="0">
              <a:latin typeface="Calibri" pitchFamily="34" charset="0"/>
              <a:cs typeface="Calibri" pitchFamily="34" charset="0"/>
            </a:endParaRPr>
          </a:p>
          <a:p>
            <a:pPr algn="just"/>
            <a:r>
              <a:rPr lang="es-MX" sz="1800" dirty="0" smtClean="0">
                <a:latin typeface="Calibri" pitchFamily="34" charset="0"/>
                <a:cs typeface="Calibri" pitchFamily="34" charset="0"/>
              </a:rPr>
              <a:t>  a) Dentro de los 30 días siguientes</a:t>
            </a:r>
          </a:p>
          <a:p>
            <a:pPr algn="just"/>
            <a:r>
              <a:rPr lang="es-MX" sz="1800" dirty="0" smtClean="0">
                <a:latin typeface="Calibri" pitchFamily="34" charset="0"/>
                <a:cs typeface="Calibri" pitchFamily="34" charset="0"/>
              </a:rPr>
              <a:t>  b) Posterior</a:t>
            </a:r>
            <a:r>
              <a:rPr lang="es-MX" sz="1800" dirty="0">
                <a:latin typeface="Calibri" pitchFamily="34" charset="0"/>
                <a:cs typeface="Calibri" pitchFamily="34" charset="0"/>
              </a:rPr>
              <a:t> </a:t>
            </a:r>
            <a:r>
              <a:rPr lang="es-MX" sz="1800" dirty="0" smtClean="0">
                <a:latin typeface="Calibri" pitchFamily="34" charset="0"/>
                <a:cs typeface="Calibri" pitchFamily="34" charset="0"/>
              </a:rPr>
              <a:t>a 30 días</a:t>
            </a:r>
          </a:p>
          <a:p>
            <a:pPr algn="just"/>
            <a:endParaRPr lang="es-MX" sz="1800" dirty="0" smtClean="0">
              <a:latin typeface="Calibri" pitchFamily="34" charset="0"/>
              <a:cs typeface="Calibri" pitchFamily="34" charset="0"/>
            </a:endParaRPr>
          </a:p>
          <a:p>
            <a:pPr algn="just"/>
            <a:r>
              <a:rPr lang="es-MX" sz="1800" dirty="0" smtClean="0">
                <a:latin typeface="Calibri" pitchFamily="34" charset="0"/>
                <a:cs typeface="Calibri" pitchFamily="34" charset="0"/>
              </a:rPr>
              <a:t>IV</a:t>
            </a:r>
            <a:r>
              <a:rPr lang="es-MX" sz="1800" dirty="0">
                <a:latin typeface="Calibri" pitchFamily="34" charset="0"/>
                <a:cs typeface="Calibri" pitchFamily="34" charset="0"/>
              </a:rPr>
              <a:t>. Incumplan con la obligación de presentar los Avisos sin reunir los requisitos a que se refiere el artículo 24 de esta Ley</a:t>
            </a:r>
            <a:r>
              <a:rPr lang="es-MX" sz="1800" dirty="0" smtClean="0">
                <a:latin typeface="Calibri" pitchFamily="34" charset="0"/>
                <a:cs typeface="Calibri" pitchFamily="34" charset="0"/>
              </a:rPr>
              <a:t>;</a:t>
            </a:r>
          </a:p>
          <a:p>
            <a:pPr algn="just"/>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LA SECRETARÍA SANCIONARÁ ADMINISTRATIVAMENTE</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52, 53 y 54 I  LFPIORPI</a:t>
            </a:r>
          </a:p>
        </p:txBody>
      </p:sp>
      <p:sp>
        <p:nvSpPr>
          <p:cNvPr id="5" name="Rectangle 3"/>
          <p:cNvSpPr>
            <a:spLocks noChangeArrowheads="1"/>
          </p:cNvSpPr>
          <p:nvPr/>
        </p:nvSpPr>
        <p:spPr bwMode="auto">
          <a:xfrm>
            <a:off x="259306" y="5251628"/>
            <a:ext cx="8208911" cy="64807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b="1" dirty="0" smtClean="0">
                <a:latin typeface="Calibri" pitchFamily="34" charset="0"/>
                <a:cs typeface="Calibri" pitchFamily="34" charset="0"/>
              </a:rPr>
              <a:t>54… I</a:t>
            </a:r>
            <a:r>
              <a:rPr lang="es-MX" sz="1800" dirty="0">
                <a:latin typeface="Calibri" pitchFamily="34" charset="0"/>
                <a:cs typeface="Calibri" pitchFamily="34" charset="0"/>
              </a:rPr>
              <a:t>. Se aplicará multa </a:t>
            </a:r>
            <a:r>
              <a:rPr lang="es-MX" sz="1800" dirty="0" smtClean="0">
                <a:latin typeface="Calibri" pitchFamily="34" charset="0"/>
                <a:cs typeface="Calibri" pitchFamily="34" charset="0"/>
              </a:rPr>
              <a:t>200 y hasta 2,000 SMG DF ($12,952 a $129,520)</a:t>
            </a:r>
          </a:p>
          <a:p>
            <a:pPr algn="just"/>
            <a:endParaRPr lang="es-MX" sz="1600" dirty="0">
              <a:latin typeface="Calibri" pitchFamily="34" charset="0"/>
              <a:cs typeface="Calibri"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75</a:t>
            </a:fld>
            <a:endParaRPr lang="es-MX" dirty="0"/>
          </a:p>
        </p:txBody>
      </p:sp>
    </p:spTree>
    <p:extLst>
      <p:ext uri="{BB962C8B-B14F-4D97-AF65-F5344CB8AC3E}">
        <p14:creationId xmlns:p14="http://schemas.microsoft.com/office/powerpoint/2010/main" val="313566154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90493" y="1268760"/>
            <a:ext cx="8496943" cy="4630940"/>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600" b="1" dirty="0" smtClean="0">
                <a:latin typeface="Calibri" pitchFamily="34" charset="0"/>
                <a:cs typeface="Calibri" pitchFamily="34" charset="0"/>
              </a:rPr>
              <a:t>V</a:t>
            </a:r>
            <a:r>
              <a:rPr lang="es-MX" sz="1800" b="1" dirty="0">
                <a:latin typeface="Calibri" pitchFamily="34" charset="0"/>
                <a:cs typeface="Calibri" pitchFamily="34" charset="0"/>
              </a:rPr>
              <a:t>. Incumplan con las obligaciones</a:t>
            </a:r>
            <a:r>
              <a:rPr lang="es-MX" sz="1800" dirty="0">
                <a:latin typeface="Calibri" pitchFamily="34" charset="0"/>
                <a:cs typeface="Calibri" pitchFamily="34" charset="0"/>
              </a:rPr>
              <a:t> </a:t>
            </a:r>
            <a:r>
              <a:rPr lang="es-MX" sz="1800" dirty="0" smtClean="0">
                <a:latin typeface="Calibri" pitchFamily="34" charset="0"/>
                <a:cs typeface="Calibri" pitchFamily="34" charset="0"/>
              </a:rPr>
              <a:t>de identificar la forma en que se paguen actos u operaciones en los instrumentos que emitan los fedatarios públicos;</a:t>
            </a:r>
          </a:p>
          <a:p>
            <a:pPr algn="just"/>
            <a:endParaRPr lang="es-MX" sz="1800" dirty="0" smtClean="0">
              <a:latin typeface="Calibri" pitchFamily="34" charset="0"/>
              <a:cs typeface="Calibri" pitchFamily="34" charset="0"/>
            </a:endParaRPr>
          </a:p>
          <a:p>
            <a:pPr algn="just"/>
            <a:r>
              <a:rPr lang="es-MX" sz="1800" b="1" dirty="0" smtClean="0">
                <a:latin typeface="Calibri" pitchFamily="34" charset="0"/>
                <a:cs typeface="Calibri" pitchFamily="34" charset="0"/>
              </a:rPr>
              <a:t>54 … II</a:t>
            </a:r>
            <a:r>
              <a:rPr lang="es-MX" sz="1800" b="1" dirty="0">
                <a:latin typeface="Calibri" pitchFamily="34" charset="0"/>
                <a:cs typeface="Calibri" pitchFamily="34" charset="0"/>
              </a:rPr>
              <a:t>.</a:t>
            </a:r>
            <a:r>
              <a:rPr lang="es-MX" sz="1800" dirty="0">
                <a:latin typeface="Calibri" pitchFamily="34" charset="0"/>
                <a:cs typeface="Calibri" pitchFamily="34" charset="0"/>
              </a:rPr>
              <a:t> Se aplicará multa </a:t>
            </a:r>
            <a:r>
              <a:rPr lang="es-MX" sz="1800" dirty="0" smtClean="0">
                <a:latin typeface="Calibri" pitchFamily="34" charset="0"/>
                <a:cs typeface="Calibri" pitchFamily="34" charset="0"/>
              </a:rPr>
              <a:t>2,000 a 10,000SMG DF ($129,520 a $647,600)</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r>
              <a:rPr lang="es-MX" sz="1800" b="1" dirty="0" smtClean="0">
                <a:latin typeface="Calibri" pitchFamily="34" charset="0"/>
                <a:cs typeface="Calibri" pitchFamily="34" charset="0"/>
              </a:rPr>
              <a:t>VI</a:t>
            </a:r>
            <a:r>
              <a:rPr lang="es-MX" sz="1800" b="1" dirty="0">
                <a:latin typeface="Calibri" pitchFamily="34" charset="0"/>
                <a:cs typeface="Calibri" pitchFamily="34" charset="0"/>
              </a:rPr>
              <a:t>. Omitan presentar </a:t>
            </a:r>
            <a:r>
              <a:rPr lang="es-MX" sz="1800" dirty="0">
                <a:latin typeface="Calibri" pitchFamily="34" charset="0"/>
                <a:cs typeface="Calibri" pitchFamily="34" charset="0"/>
              </a:rPr>
              <a:t>los Avisos </a:t>
            </a:r>
            <a:r>
              <a:rPr lang="es-MX" sz="1800" dirty="0" smtClean="0">
                <a:latin typeface="Calibri" pitchFamily="34" charset="0"/>
                <a:cs typeface="Calibri" pitchFamily="34" charset="0"/>
              </a:rPr>
              <a:t>de actividades vulnerables (Art. 17)</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r>
              <a:rPr lang="es-MX" sz="1800" b="1" dirty="0">
                <a:latin typeface="Calibri" pitchFamily="34" charset="0"/>
                <a:cs typeface="Calibri" pitchFamily="34" charset="0"/>
              </a:rPr>
              <a:t>VII. Participen en cualquiera de los actos u operaciones </a:t>
            </a:r>
            <a:r>
              <a:rPr lang="es-MX" sz="1800" dirty="0">
                <a:latin typeface="Calibri" pitchFamily="34" charset="0"/>
                <a:cs typeface="Calibri" pitchFamily="34" charset="0"/>
              </a:rPr>
              <a:t>prohibidos por el artículo 32 de esta </a:t>
            </a:r>
            <a:r>
              <a:rPr lang="es-MX" sz="1800" dirty="0" smtClean="0">
                <a:latin typeface="Calibri" pitchFamily="34" charset="0"/>
                <a:cs typeface="Calibri" pitchFamily="34" charset="0"/>
              </a:rPr>
              <a:t>Ley</a:t>
            </a:r>
          </a:p>
          <a:p>
            <a:pPr algn="just"/>
            <a:endParaRPr lang="es-MX" sz="1800" dirty="0">
              <a:latin typeface="Calibri" pitchFamily="34" charset="0"/>
              <a:cs typeface="Calibri" pitchFamily="34" charset="0"/>
            </a:endParaRPr>
          </a:p>
          <a:p>
            <a:pPr algn="just"/>
            <a:r>
              <a:rPr lang="es-MX" sz="1800" b="1" dirty="0" smtClean="0">
                <a:latin typeface="Calibri" pitchFamily="34" charset="0"/>
                <a:cs typeface="Calibri" pitchFamily="34" charset="0"/>
              </a:rPr>
              <a:t>54… III</a:t>
            </a:r>
            <a:r>
              <a:rPr lang="es-MX" sz="1800" dirty="0">
                <a:latin typeface="Calibri" pitchFamily="34" charset="0"/>
                <a:cs typeface="Calibri" pitchFamily="34" charset="0"/>
              </a:rPr>
              <a:t>. Se aplicará multa equivalente a </a:t>
            </a:r>
            <a:r>
              <a:rPr lang="es-MX" sz="1800" dirty="0" smtClean="0">
                <a:latin typeface="Calibri" pitchFamily="34" charset="0"/>
                <a:cs typeface="Calibri" pitchFamily="34" charset="0"/>
              </a:rPr>
              <a:t>10,000 y 65,000 SMG DF ($647,600 a $4,209,400), </a:t>
            </a:r>
            <a:r>
              <a:rPr lang="es-MX" sz="1800" dirty="0">
                <a:latin typeface="Calibri" pitchFamily="34" charset="0"/>
                <a:cs typeface="Calibri" pitchFamily="34" charset="0"/>
              </a:rPr>
              <a:t>o del diez al cien por ciento del valor del acto u operación, cuando sean cuantificables en dinero, </a:t>
            </a:r>
            <a:r>
              <a:rPr lang="es-MX" sz="1800" u="sng" dirty="0">
                <a:latin typeface="Calibri" pitchFamily="34" charset="0"/>
                <a:cs typeface="Calibri" pitchFamily="34" charset="0"/>
              </a:rPr>
              <a:t>la que resulte </a:t>
            </a:r>
            <a:r>
              <a:rPr lang="es-MX" sz="1800" u="sng" dirty="0" smtClean="0">
                <a:latin typeface="Calibri" pitchFamily="34" charset="0"/>
                <a:cs typeface="Calibri" pitchFamily="34" charset="0"/>
              </a:rPr>
              <a:t>mayor</a:t>
            </a:r>
          </a:p>
          <a:p>
            <a:pPr algn="just"/>
            <a:endParaRPr lang="es-MX" sz="1800" u="sng" dirty="0">
              <a:latin typeface="Calibri" pitchFamily="34" charset="0"/>
              <a:cs typeface="Calibri" pitchFamily="34" charset="0"/>
            </a:endParaRPr>
          </a:p>
          <a:p>
            <a:pPr algn="just"/>
            <a:r>
              <a:rPr lang="es-MX" sz="1800" b="1" dirty="0">
                <a:latin typeface="Calibri" pitchFamily="34" charset="0"/>
                <a:cs typeface="Calibri" pitchFamily="34" charset="0"/>
              </a:rPr>
              <a:t>55.- . La Secretaría se abstendrá </a:t>
            </a:r>
            <a:r>
              <a:rPr lang="es-MX" sz="1800" dirty="0">
                <a:latin typeface="Calibri" pitchFamily="34" charset="0"/>
                <a:cs typeface="Calibri" pitchFamily="34" charset="0"/>
              </a:rPr>
              <a:t>de sancionar al infractor, por una sola vez, en caso de que se trate de la primera infracción en que incurra, siempre y cuando cumpla, de manera espontánea y previa al inicio de las facultades de verificación de la Secretaría, con la obligación respectiva y reconozca expresamente la falta en que incurrió.</a:t>
            </a:r>
            <a:endParaRPr lang="es-MX" sz="1800" u="sng"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SANCIONES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52 y 54 II, III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76</a:t>
            </a:fld>
            <a:endParaRPr lang="es-MX" dirty="0"/>
          </a:p>
        </p:txBody>
      </p:sp>
    </p:spTree>
    <p:extLst>
      <p:ext uri="{BB962C8B-B14F-4D97-AF65-F5344CB8AC3E}">
        <p14:creationId xmlns:p14="http://schemas.microsoft.com/office/powerpoint/2010/main" val="47125695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9307" y="1412776"/>
            <a:ext cx="8496943" cy="4486924"/>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800" dirty="0" smtClean="0">
                <a:latin typeface="Calibri" pitchFamily="34" charset="0"/>
                <a:cs typeface="Calibri" pitchFamily="34" charset="0"/>
              </a:rPr>
              <a:t>Los incumplimientos en las obligaciones, omisiones, así como en las prohibiciones que señala esta Ley son </a:t>
            </a:r>
            <a:r>
              <a:rPr lang="es-MX" sz="1800" b="1" dirty="0" smtClean="0">
                <a:latin typeface="Calibri" pitchFamily="34" charset="0"/>
                <a:cs typeface="Calibri" pitchFamily="34" charset="0"/>
              </a:rPr>
              <a:t>causas </a:t>
            </a:r>
            <a:r>
              <a:rPr lang="es-MX" sz="1800" b="1" dirty="0">
                <a:latin typeface="Calibri" pitchFamily="34" charset="0"/>
                <a:cs typeface="Calibri" pitchFamily="34" charset="0"/>
              </a:rPr>
              <a:t>de revocación </a:t>
            </a:r>
            <a:r>
              <a:rPr lang="es-MX" sz="1800" dirty="0" smtClean="0">
                <a:latin typeface="Calibri" pitchFamily="34" charset="0"/>
                <a:cs typeface="Calibri" pitchFamily="34" charset="0"/>
              </a:rPr>
              <a:t>de:</a:t>
            </a:r>
          </a:p>
          <a:p>
            <a:pPr algn="just"/>
            <a:endParaRPr lang="es-MX" sz="1800" dirty="0">
              <a:latin typeface="Calibri" pitchFamily="34" charset="0"/>
              <a:cs typeface="Calibri" pitchFamily="34" charset="0"/>
            </a:endParaRPr>
          </a:p>
          <a:p>
            <a:pPr marL="342900" indent="-342900" algn="just">
              <a:buFont typeface="+mj-lt"/>
              <a:buAutoNum type="alphaLcParenR"/>
            </a:pPr>
            <a:r>
              <a:rPr lang="es-MX" sz="1800" dirty="0" smtClean="0">
                <a:latin typeface="Calibri" pitchFamily="34" charset="0"/>
                <a:cs typeface="Calibri" pitchFamily="34" charset="0"/>
              </a:rPr>
              <a:t>Revocación de los </a:t>
            </a:r>
            <a:r>
              <a:rPr lang="es-MX" sz="1800" dirty="0">
                <a:latin typeface="Calibri" pitchFamily="34" charset="0"/>
                <a:cs typeface="Calibri" pitchFamily="34" charset="0"/>
              </a:rPr>
              <a:t>permisos de juegos y </a:t>
            </a:r>
            <a:r>
              <a:rPr lang="es-MX" sz="1800" dirty="0" smtClean="0">
                <a:latin typeface="Calibri" pitchFamily="34" charset="0"/>
                <a:cs typeface="Calibri" pitchFamily="34" charset="0"/>
              </a:rPr>
              <a:t>sorteos</a:t>
            </a:r>
            <a:endParaRPr lang="es-MX" sz="1800" dirty="0">
              <a:latin typeface="Calibri" pitchFamily="34" charset="0"/>
              <a:cs typeface="Calibri" pitchFamily="34" charset="0"/>
            </a:endParaRPr>
          </a:p>
          <a:p>
            <a:pPr marL="342900" indent="-342900" algn="just">
              <a:buFont typeface="+mj-lt"/>
              <a:buAutoNum type="alphaLcParenR"/>
            </a:pPr>
            <a:r>
              <a:rPr lang="es-MX" sz="1800" dirty="0" smtClean="0">
                <a:latin typeface="Calibri" pitchFamily="34" charset="0"/>
                <a:cs typeface="Calibri" pitchFamily="34" charset="0"/>
              </a:rPr>
              <a:t>Cancelación definitiva de la habilitación a corredor público</a:t>
            </a:r>
            <a:endParaRPr lang="es-MX" sz="1800" dirty="0">
              <a:latin typeface="Calibri" pitchFamily="34" charset="0"/>
              <a:cs typeface="Calibri" pitchFamily="34" charset="0"/>
            </a:endParaRPr>
          </a:p>
          <a:p>
            <a:pPr marL="342900" indent="-342900" algn="just">
              <a:buFont typeface="+mj-lt"/>
              <a:buAutoNum type="alphaLcParenR"/>
            </a:pPr>
            <a:r>
              <a:rPr lang="es-MX" sz="1800" dirty="0" smtClean="0">
                <a:latin typeface="Calibri" pitchFamily="34" charset="0"/>
                <a:cs typeface="Calibri" pitchFamily="34" charset="0"/>
              </a:rPr>
              <a:t>La cesación del ejercicio de la función y revocación de la patente a los notarios públicos</a:t>
            </a:r>
          </a:p>
          <a:p>
            <a:pPr marL="342900" indent="-342900" algn="just">
              <a:buFont typeface="+mj-lt"/>
              <a:buAutoNum type="alphaLcParenR"/>
            </a:pPr>
            <a:r>
              <a:rPr lang="es-MX" sz="1800" dirty="0" smtClean="0">
                <a:latin typeface="Calibri" pitchFamily="34" charset="0"/>
                <a:cs typeface="Calibri" pitchFamily="34" charset="0"/>
              </a:rPr>
              <a:t>Cancelación de la autorización a los agentes aduanales </a:t>
            </a:r>
          </a:p>
          <a:p>
            <a:pPr algn="just"/>
            <a:endParaRPr lang="es-MX" sz="1800" dirty="0">
              <a:latin typeface="Calibri" pitchFamily="34" charset="0"/>
              <a:cs typeface="Calibri" pitchFamily="34" charset="0"/>
            </a:endParaRPr>
          </a:p>
          <a:p>
            <a:pPr algn="just"/>
            <a:endParaRPr lang="es-MX" sz="1800" dirty="0" smtClean="0">
              <a:latin typeface="Calibri" pitchFamily="34" charset="0"/>
              <a:cs typeface="Calibri" pitchFamily="34" charset="0"/>
            </a:endParaRPr>
          </a:p>
          <a:p>
            <a:pPr algn="just"/>
            <a:r>
              <a:rPr lang="es-MX" sz="1800" dirty="0" smtClean="0">
                <a:latin typeface="Calibri" pitchFamily="34" charset="0"/>
                <a:cs typeface="Calibri" pitchFamily="34" charset="0"/>
              </a:rPr>
              <a:t>Se consideran para las sanciones señaladas anteriormente:</a:t>
            </a:r>
          </a:p>
          <a:p>
            <a:pPr algn="just"/>
            <a:endParaRPr lang="es-MX" sz="1800" dirty="0">
              <a:latin typeface="Calibri" pitchFamily="34" charset="0"/>
              <a:cs typeface="Calibri" pitchFamily="34" charset="0"/>
            </a:endParaRPr>
          </a:p>
          <a:p>
            <a:pPr marL="342900" indent="-342900" algn="just">
              <a:buFont typeface="+mj-lt"/>
              <a:buAutoNum type="alphaLcParenR"/>
            </a:pPr>
            <a:r>
              <a:rPr lang="es-MX" sz="1800" dirty="0" smtClean="0">
                <a:latin typeface="Calibri" pitchFamily="34" charset="0"/>
                <a:cs typeface="Calibri" pitchFamily="34" charset="0"/>
              </a:rPr>
              <a:t>Las conductas reincidentes (2 años siguientes, mismo acto)</a:t>
            </a:r>
          </a:p>
          <a:p>
            <a:pPr marL="342900" indent="-342900" algn="just">
              <a:buFont typeface="+mj-lt"/>
              <a:buAutoNum type="alphaLcParenR"/>
            </a:pPr>
            <a:r>
              <a:rPr lang="es-MX" sz="1800" dirty="0" smtClean="0">
                <a:latin typeface="Calibri" pitchFamily="34" charset="0"/>
                <a:cs typeface="Calibri" pitchFamily="34" charset="0"/>
              </a:rPr>
              <a:t>La cuantía del acto u operación</a:t>
            </a:r>
          </a:p>
          <a:p>
            <a:pPr marL="342900" indent="-342900" algn="just">
              <a:buFont typeface="+mj-lt"/>
              <a:buAutoNum type="alphaLcParenR"/>
            </a:pPr>
            <a:r>
              <a:rPr lang="es-MX" sz="1800" dirty="0" smtClean="0">
                <a:latin typeface="Calibri" pitchFamily="34" charset="0"/>
                <a:cs typeface="Calibri" pitchFamily="34" charset="0"/>
              </a:rPr>
              <a:t>La intención de realizar la conducta</a:t>
            </a:r>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a:p>
            <a:pPr algn="just"/>
            <a:endParaRPr lang="es-MX" sz="18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SANCIONES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56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77</a:t>
            </a:fld>
            <a:endParaRPr lang="es-MX" dirty="0"/>
          </a:p>
        </p:txBody>
      </p:sp>
    </p:spTree>
    <p:extLst>
      <p:ext uri="{BB962C8B-B14F-4D97-AF65-F5344CB8AC3E}">
        <p14:creationId xmlns:p14="http://schemas.microsoft.com/office/powerpoint/2010/main" val="136346911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DELITOS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Art. 62 y 63  LFPIORPI</a:t>
            </a:r>
          </a:p>
        </p:txBody>
      </p:sp>
      <p:sp>
        <p:nvSpPr>
          <p:cNvPr id="7" name="Rectangle 3"/>
          <p:cNvSpPr>
            <a:spLocks noChangeArrowheads="1"/>
          </p:cNvSpPr>
          <p:nvPr/>
        </p:nvSpPr>
        <p:spPr bwMode="auto">
          <a:xfrm>
            <a:off x="229509" y="6115336"/>
            <a:ext cx="8238710" cy="62603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600" dirty="0">
                <a:latin typeface="Calibri" pitchFamily="34" charset="0"/>
                <a:cs typeface="Calibri" pitchFamily="34" charset="0"/>
              </a:rPr>
              <a:t>Las penas </a:t>
            </a:r>
            <a:r>
              <a:rPr lang="es-MX" sz="1600" dirty="0" smtClean="0">
                <a:latin typeface="Calibri" pitchFamily="34" charset="0"/>
                <a:cs typeface="Calibri" pitchFamily="34" charset="0"/>
              </a:rPr>
              <a:t>se </a:t>
            </a:r>
            <a:r>
              <a:rPr lang="es-MX" sz="1600" b="1" dirty="0">
                <a:latin typeface="Calibri" pitchFamily="34" charset="0"/>
                <a:cs typeface="Calibri" pitchFamily="34" charset="0"/>
              </a:rPr>
              <a:t>duplicarán </a:t>
            </a:r>
            <a:r>
              <a:rPr lang="es-MX" sz="1600" dirty="0" smtClean="0">
                <a:latin typeface="Calibri" pitchFamily="34" charset="0"/>
                <a:cs typeface="Calibri" pitchFamily="34" charset="0"/>
              </a:rPr>
              <a:t>tratándose de </a:t>
            </a:r>
            <a:r>
              <a:rPr lang="es-MX" sz="1600" b="1" dirty="0" smtClean="0">
                <a:latin typeface="Calibri" pitchFamily="34" charset="0"/>
                <a:cs typeface="Calibri" pitchFamily="34" charset="0"/>
              </a:rPr>
              <a:t>servidores públicos </a:t>
            </a:r>
            <a:r>
              <a:rPr lang="es-MX" sz="1600" dirty="0">
                <a:latin typeface="Calibri" pitchFamily="34" charset="0"/>
                <a:cs typeface="Calibri" pitchFamily="34" charset="0"/>
              </a:rPr>
              <a:t>encargado de prevenir, detectar, investigar o juzgar delitos.</a:t>
            </a:r>
          </a:p>
          <a:p>
            <a:pPr algn="just"/>
            <a:endParaRPr lang="es-MX" sz="1600" dirty="0">
              <a:latin typeface="Calibri" pitchFamily="34" charset="0"/>
              <a:cs typeface="Calibri" pitchFamily="34" charset="0"/>
            </a:endParaRPr>
          </a:p>
        </p:txBody>
      </p:sp>
      <p:sp>
        <p:nvSpPr>
          <p:cNvPr id="6" name="5 Marcador de número de diapositiva"/>
          <p:cNvSpPr>
            <a:spLocks noGrp="1"/>
          </p:cNvSpPr>
          <p:nvPr>
            <p:ph type="sldNum" sz="quarter" idx="12"/>
          </p:nvPr>
        </p:nvSpPr>
        <p:spPr/>
        <p:txBody>
          <a:bodyPr/>
          <a:lstStyle/>
          <a:p>
            <a:fld id="{41A8302E-B79A-4505-8B52-46B95F036AF3}" type="slidenum">
              <a:rPr lang="es-MX" smtClean="0"/>
              <a:t>78</a:t>
            </a:fld>
            <a:endParaRPr lang="es-MX" dirty="0"/>
          </a:p>
        </p:txBody>
      </p:sp>
      <p:graphicFrame>
        <p:nvGraphicFramePr>
          <p:cNvPr id="4" name="3 Diagrama"/>
          <p:cNvGraphicFramePr/>
          <p:nvPr>
            <p:extLst>
              <p:ext uri="{D42A27DB-BD31-4B8C-83A1-F6EECF244321}">
                <p14:modId xmlns:p14="http://schemas.microsoft.com/office/powerpoint/2010/main" val="2106858427"/>
              </p:ext>
            </p:extLst>
          </p:nvPr>
        </p:nvGraphicFramePr>
        <p:xfrm>
          <a:off x="532732" y="1124744"/>
          <a:ext cx="8424936" cy="4774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252725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3" cstate="print"/>
          <a:srcRect/>
          <a:stretch>
            <a:fillRect/>
          </a:stretch>
        </p:blipFill>
        <p:spPr bwMode="auto">
          <a:xfrm>
            <a:off x="8468218" y="5899700"/>
            <a:ext cx="576065" cy="957156"/>
          </a:xfrm>
          <a:prstGeom prst="rect">
            <a:avLst/>
          </a:prstGeom>
          <a:noFill/>
          <a:ln w="9525">
            <a:noFill/>
            <a:miter lim="800000"/>
            <a:headEnd/>
            <a:tailEnd/>
          </a:ln>
        </p:spPr>
      </p:pic>
      <p:sp>
        <p:nvSpPr>
          <p:cNvPr id="8" name="Rectangle 3"/>
          <p:cNvSpPr>
            <a:spLocks noChangeArrowheads="1"/>
          </p:cNvSpPr>
          <p:nvPr/>
        </p:nvSpPr>
        <p:spPr bwMode="auto">
          <a:xfrm>
            <a:off x="259307" y="141277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just"/>
            <a:r>
              <a:rPr lang="es-MX" sz="1600" b="1" dirty="0">
                <a:latin typeface="Calibri" pitchFamily="34" charset="0"/>
                <a:cs typeface="Calibri" pitchFamily="34" charset="0"/>
              </a:rPr>
              <a:t>Primero</a:t>
            </a:r>
            <a:r>
              <a:rPr lang="es-MX" sz="1600" dirty="0">
                <a:latin typeface="Calibri" pitchFamily="34" charset="0"/>
                <a:cs typeface="Calibri" pitchFamily="34" charset="0"/>
              </a:rPr>
              <a:t>. La presente Ley </a:t>
            </a:r>
            <a:r>
              <a:rPr lang="es-MX" sz="1600" b="1" dirty="0">
                <a:latin typeface="Calibri" pitchFamily="34" charset="0"/>
                <a:cs typeface="Calibri" pitchFamily="34" charset="0"/>
              </a:rPr>
              <a:t>entrará en vigor </a:t>
            </a:r>
            <a:r>
              <a:rPr lang="es-MX" sz="1600" dirty="0">
                <a:latin typeface="Calibri" pitchFamily="34" charset="0"/>
                <a:cs typeface="Calibri" pitchFamily="34" charset="0"/>
              </a:rPr>
              <a:t>a los nueve meses siguientes al día de su publicación en el Diario Oficial de la Federación</a:t>
            </a:r>
            <a:r>
              <a:rPr lang="es-MX" sz="1600" dirty="0" smtClean="0">
                <a:latin typeface="Calibri" pitchFamily="34" charset="0"/>
                <a:cs typeface="Calibri" pitchFamily="34" charset="0"/>
              </a:rPr>
              <a:t>. (17-07-2013)</a:t>
            </a:r>
            <a:endParaRPr lang="es-MX" sz="1600" dirty="0">
              <a:latin typeface="Calibri" pitchFamily="34" charset="0"/>
              <a:cs typeface="Calibri" pitchFamily="34" charset="0"/>
            </a:endParaRPr>
          </a:p>
          <a:p>
            <a:pPr algn="just"/>
            <a:endParaRPr lang="es-MX" sz="1600" dirty="0">
              <a:latin typeface="Calibri" pitchFamily="34" charset="0"/>
              <a:cs typeface="Calibri" pitchFamily="34" charset="0"/>
            </a:endParaRPr>
          </a:p>
          <a:p>
            <a:pPr algn="just"/>
            <a:r>
              <a:rPr lang="es-MX" sz="1600" b="1" dirty="0">
                <a:latin typeface="Calibri" pitchFamily="34" charset="0"/>
                <a:cs typeface="Calibri" pitchFamily="34" charset="0"/>
              </a:rPr>
              <a:t>Segundo</a:t>
            </a:r>
            <a:r>
              <a:rPr lang="es-MX" sz="1600" dirty="0">
                <a:latin typeface="Calibri" pitchFamily="34" charset="0"/>
                <a:cs typeface="Calibri" pitchFamily="34" charset="0"/>
              </a:rPr>
              <a:t>. El Ejecutivo Federal </a:t>
            </a:r>
            <a:r>
              <a:rPr lang="es-MX" sz="1600" b="1" dirty="0">
                <a:latin typeface="Calibri" pitchFamily="34" charset="0"/>
                <a:cs typeface="Calibri" pitchFamily="34" charset="0"/>
              </a:rPr>
              <a:t>emitirá el Reglamento</a:t>
            </a:r>
            <a:r>
              <a:rPr lang="es-MX" sz="1600" dirty="0">
                <a:latin typeface="Calibri" pitchFamily="34" charset="0"/>
                <a:cs typeface="Calibri" pitchFamily="34" charset="0"/>
              </a:rPr>
              <a:t> de la presente Ley, dentro de los treinta días siguientes a la entrada en vigor de esta Ley.</a:t>
            </a:r>
          </a:p>
          <a:p>
            <a:pPr algn="just"/>
            <a:endParaRPr lang="es-MX" sz="1600" dirty="0">
              <a:latin typeface="Calibri" pitchFamily="34" charset="0"/>
              <a:cs typeface="Calibri" pitchFamily="34" charset="0"/>
            </a:endParaRPr>
          </a:p>
          <a:p>
            <a:pPr algn="just"/>
            <a:r>
              <a:rPr lang="es-MX" sz="1600" b="1" dirty="0">
                <a:latin typeface="Calibri" pitchFamily="34" charset="0"/>
                <a:cs typeface="Calibri" pitchFamily="34" charset="0"/>
              </a:rPr>
              <a:t>Tercero</a:t>
            </a:r>
            <a:r>
              <a:rPr lang="es-MX" sz="1600" dirty="0">
                <a:latin typeface="Calibri" pitchFamily="34" charset="0"/>
                <a:cs typeface="Calibri" pitchFamily="34" charset="0"/>
              </a:rPr>
              <a:t>. Los Avisos que deban presentarse por quienes realicen Actividades Vulnerables en términos de la Sección Primera del Capítulo III de esta Ley, se continuarán presentando en los términos previstos en las leyes y disposiciones generales que específicamente les apliquen.</a:t>
            </a:r>
          </a:p>
          <a:p>
            <a:pPr algn="just"/>
            <a:endParaRPr lang="es-MX" sz="1600" dirty="0" smtClean="0">
              <a:latin typeface="Calibri" pitchFamily="34" charset="0"/>
              <a:cs typeface="Calibri" pitchFamily="34" charset="0"/>
            </a:endParaRPr>
          </a:p>
          <a:p>
            <a:pPr algn="just"/>
            <a:r>
              <a:rPr lang="es-MX" sz="1600" b="1" dirty="0">
                <a:latin typeface="Calibri" pitchFamily="34" charset="0"/>
                <a:cs typeface="Calibri" pitchFamily="34" charset="0"/>
              </a:rPr>
              <a:t>Quinto</a:t>
            </a:r>
            <a:r>
              <a:rPr lang="es-MX" sz="1600" dirty="0">
                <a:latin typeface="Calibri" pitchFamily="34" charset="0"/>
                <a:cs typeface="Calibri" pitchFamily="34" charset="0"/>
              </a:rPr>
              <a:t>. Las disposiciones relativas a la obligación de presentar Avisos, así como las restricciones al efectivo, entrarán en vigor a </a:t>
            </a:r>
            <a:r>
              <a:rPr lang="es-MX" sz="1600" b="1" dirty="0">
                <a:latin typeface="Calibri" pitchFamily="34" charset="0"/>
                <a:cs typeface="Calibri" pitchFamily="34" charset="0"/>
              </a:rPr>
              <a:t>los sesenta días </a:t>
            </a:r>
            <a:r>
              <a:rPr lang="es-MX" sz="1600" dirty="0">
                <a:latin typeface="Calibri" pitchFamily="34" charset="0"/>
                <a:cs typeface="Calibri" pitchFamily="34" charset="0"/>
              </a:rPr>
              <a:t>siguientes a la entrada en vigor del Reglamento de esta Ley.</a:t>
            </a:r>
          </a:p>
          <a:p>
            <a:pPr algn="just"/>
            <a:endParaRPr lang="es-MX" sz="1600" dirty="0">
              <a:latin typeface="Calibri" pitchFamily="34" charset="0"/>
              <a:cs typeface="Calibri" pitchFamily="34" charset="0"/>
            </a:endParaRPr>
          </a:p>
        </p:txBody>
      </p:sp>
      <p:sp>
        <p:nvSpPr>
          <p:cNvPr id="1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TRANSITORIOS</a:t>
            </a:r>
            <a:endParaRPr lang="es-MX" sz="2400" b="1" u="sng" dirty="0" smtClean="0">
              <a:solidFill>
                <a:schemeClr val="accent2">
                  <a:lumMod val="75000"/>
                </a:schemeClr>
              </a:solidFill>
              <a:latin typeface="Calibri" pitchFamily="34" charset="0"/>
              <a:cs typeface="Calibri" pitchFamily="34" charset="0"/>
            </a:endParaRPr>
          </a:p>
          <a:p>
            <a:pPr algn="r" defTabSz="820738" eaLnBrk="0" hangingPunct="0"/>
            <a:r>
              <a:rPr lang="es-MX" b="1" dirty="0" smtClean="0">
                <a:solidFill>
                  <a:schemeClr val="accent2">
                    <a:lumMod val="75000"/>
                  </a:schemeClr>
                </a:solidFill>
                <a:latin typeface="Calibri" pitchFamily="34" charset="0"/>
                <a:cs typeface="Calibri" pitchFamily="34" charset="0"/>
              </a:rPr>
              <a:t>TRANSITORIOS LFPIORPI</a:t>
            </a: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79</a:t>
            </a:fld>
            <a:endParaRPr lang="es-MX" dirty="0"/>
          </a:p>
        </p:txBody>
      </p:sp>
    </p:spTree>
    <p:extLst>
      <p:ext uri="{BB962C8B-B14F-4D97-AF65-F5344CB8AC3E}">
        <p14:creationId xmlns:p14="http://schemas.microsoft.com/office/powerpoint/2010/main" val="9035629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srcRect/>
          <a:stretch>
            <a:fillRect/>
          </a:stretch>
        </p:blipFill>
        <p:spPr bwMode="auto">
          <a:xfrm>
            <a:off x="8460431" y="5805264"/>
            <a:ext cx="576065" cy="957156"/>
          </a:xfrm>
          <a:prstGeom prst="rect">
            <a:avLst/>
          </a:prstGeom>
          <a:noFill/>
          <a:ln w="9525">
            <a:noFill/>
            <a:miter lim="800000"/>
            <a:headEnd/>
            <a:tailEnd/>
          </a:ln>
        </p:spPr>
      </p:pic>
      <p:sp>
        <p:nvSpPr>
          <p:cNvPr id="6" name="5 CuadroTexto"/>
          <p:cNvSpPr txBox="1"/>
          <p:nvPr/>
        </p:nvSpPr>
        <p:spPr>
          <a:xfrm>
            <a:off x="251521" y="1269715"/>
            <a:ext cx="8784975" cy="2308324"/>
          </a:xfrm>
          <a:prstGeom prst="rect">
            <a:avLst/>
          </a:prstGeom>
          <a:noFill/>
        </p:spPr>
        <p:txBody>
          <a:bodyPr wrap="square" rtlCol="0">
            <a:spAutoFit/>
          </a:bodyPr>
          <a:lstStyle/>
          <a:p>
            <a:r>
              <a:rPr lang="es-ES" dirty="0" smtClean="0">
                <a:latin typeface="Calibri" pitchFamily="34" charset="0"/>
                <a:cs typeface="Arial" pitchFamily="34" charset="0"/>
              </a:rPr>
              <a:t>En materia de exenciones:</a:t>
            </a:r>
          </a:p>
          <a:p>
            <a:endParaRPr lang="es-ES" dirty="0">
              <a:latin typeface="Calibri" pitchFamily="34" charset="0"/>
              <a:cs typeface="Arial" pitchFamily="34" charset="0"/>
            </a:endParaRPr>
          </a:p>
          <a:p>
            <a:pPr marL="285750" indent="-285750" algn="just">
              <a:buFont typeface="Courier New" pitchFamily="49" charset="0"/>
              <a:buChar char="o"/>
            </a:pPr>
            <a:r>
              <a:rPr lang="es-ES" dirty="0" smtClean="0">
                <a:latin typeface="Calibri" pitchFamily="34" charset="0"/>
                <a:cs typeface="Arial" pitchFamily="34" charset="0"/>
              </a:rPr>
              <a:t>Se exime del pago del ISAN que se cause a cargo de las personas físicas o morales que enajenen al publico en general, o que importen definitivamente en los términos de la Ley Aduanera.</a:t>
            </a:r>
          </a:p>
          <a:p>
            <a:pPr marL="285750" indent="-285750" algn="just">
              <a:buFont typeface="Courier New" pitchFamily="49" charset="0"/>
              <a:buChar char="o"/>
            </a:pPr>
            <a:r>
              <a:rPr lang="es-MX" dirty="0">
                <a:latin typeface="Calibri" pitchFamily="34" charset="0"/>
                <a:cs typeface="Arial" pitchFamily="34" charset="0"/>
              </a:rPr>
              <a:t>Se exime del pago del derecho de trámite aduanero que se cause por la importación de gas </a:t>
            </a:r>
            <a:r>
              <a:rPr lang="es-MX" dirty="0" smtClean="0">
                <a:latin typeface="Calibri" pitchFamily="34" charset="0"/>
                <a:cs typeface="Arial" pitchFamily="34" charset="0"/>
              </a:rPr>
              <a:t>natural.</a:t>
            </a:r>
            <a:endParaRPr lang="es-ES" dirty="0" smtClean="0">
              <a:latin typeface="Calibri" pitchFamily="34" charset="0"/>
            </a:endParaRPr>
          </a:p>
          <a:p>
            <a:r>
              <a:rPr lang="es-ES" dirty="0" smtClean="0">
                <a:latin typeface="Calibri" pitchFamily="34" charset="0"/>
              </a:rPr>
              <a:t> </a:t>
            </a:r>
            <a:endParaRPr lang="es-ES" dirty="0">
              <a:latin typeface="Calibri" pitchFamily="34" charset="0"/>
            </a:endParaRPr>
          </a:p>
        </p:txBody>
      </p:sp>
      <p:sp>
        <p:nvSpPr>
          <p:cNvPr id="7" name="Rectangle 2"/>
          <p:cNvSpPr>
            <a:spLocks noChangeArrowheads="1"/>
          </p:cNvSpPr>
          <p:nvPr/>
        </p:nvSpPr>
        <p:spPr bwMode="auto">
          <a:xfrm>
            <a:off x="107504" y="627063"/>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ESTÍMULOS </a:t>
            </a:r>
            <a:r>
              <a:rPr lang="es-MX" sz="2400" b="1" dirty="0">
                <a:solidFill>
                  <a:schemeClr val="accent2">
                    <a:lumMod val="75000"/>
                  </a:schemeClr>
                </a:solidFill>
                <a:latin typeface="Calibri" pitchFamily="34" charset="0"/>
                <a:cs typeface="Arial" pitchFamily="34" charset="0"/>
              </a:rPr>
              <a:t>FISCALES</a:t>
            </a:r>
          </a:p>
          <a:p>
            <a:pPr algn="r" defTabSz="820738" eaLnBrk="0" hangingPunct="0"/>
            <a:r>
              <a:rPr lang="es-ES" sz="2400" b="1" dirty="0">
                <a:solidFill>
                  <a:schemeClr val="accent2">
                    <a:lumMod val="75000"/>
                  </a:schemeClr>
                </a:solidFill>
                <a:latin typeface="Calibri" pitchFamily="34" charset="0"/>
                <a:cs typeface="Arial" pitchFamily="34" charset="0"/>
              </a:rPr>
              <a:t>Art. 16 </a:t>
            </a:r>
            <a:r>
              <a:rPr lang="es-ES" sz="2400" b="1" dirty="0" smtClean="0">
                <a:solidFill>
                  <a:schemeClr val="accent2">
                    <a:lumMod val="75000"/>
                  </a:schemeClr>
                </a:solidFill>
                <a:latin typeface="Calibri" pitchFamily="34" charset="0"/>
                <a:cs typeface="Arial" pitchFamily="34" charset="0"/>
              </a:rPr>
              <a:t>LIF </a:t>
            </a:r>
            <a:endParaRPr lang="es-MX" sz="2400" b="1" dirty="0">
              <a:solidFill>
                <a:schemeClr val="accent2">
                  <a:lumMod val="75000"/>
                </a:schemeClr>
              </a:solidFill>
              <a:latin typeface="Calibri"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41A8302E-B79A-4505-8B52-46B95F036AF3}" type="slidenum">
              <a:rPr lang="es-MX" smtClean="0"/>
              <a:t>8</a:t>
            </a:fld>
            <a:endParaRPr lang="es-MX" dirty="0"/>
          </a:p>
        </p:txBody>
      </p:sp>
      <p:sp>
        <p:nvSpPr>
          <p:cNvPr id="8" name="7 CuadroTexto"/>
          <p:cNvSpPr txBox="1"/>
          <p:nvPr/>
        </p:nvSpPr>
        <p:spPr>
          <a:xfrm>
            <a:off x="503548" y="4581128"/>
            <a:ext cx="8280919" cy="646331"/>
          </a:xfrm>
          <a:prstGeom prst="rect">
            <a:avLst/>
          </a:prstGeom>
          <a:noFill/>
        </p:spPr>
        <p:txBody>
          <a:bodyPr wrap="square" rtlCol="0">
            <a:spAutoFit/>
          </a:bodyPr>
          <a:lstStyle/>
          <a:p>
            <a:pPr marL="285750" indent="-285750" algn="just">
              <a:buFont typeface="Courier New" pitchFamily="49" charset="0"/>
              <a:buChar char="o"/>
            </a:pPr>
            <a:r>
              <a:rPr lang="es-ES" dirty="0" smtClean="0">
                <a:latin typeface="Calibri" pitchFamily="34" charset="0"/>
                <a:cs typeface="Arial" pitchFamily="34" charset="0"/>
              </a:rPr>
              <a:t>La tasa para retención de intereses es del 0.60%.</a:t>
            </a:r>
          </a:p>
          <a:p>
            <a:pPr algn="just"/>
            <a:endParaRPr lang="es-ES" dirty="0" smtClean="0">
              <a:latin typeface="Calibri" pitchFamily="34" charset="0"/>
              <a:cs typeface="Arial" pitchFamily="34" charset="0"/>
            </a:endParaRPr>
          </a:p>
        </p:txBody>
      </p:sp>
      <p:sp>
        <p:nvSpPr>
          <p:cNvPr id="9" name="Rectangle 2"/>
          <p:cNvSpPr>
            <a:spLocks noChangeArrowheads="1"/>
          </p:cNvSpPr>
          <p:nvPr/>
        </p:nvSpPr>
        <p:spPr bwMode="auto">
          <a:xfrm>
            <a:off x="107504" y="3880060"/>
            <a:ext cx="8928992" cy="604043"/>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Arial" pitchFamily="34" charset="0"/>
              </a:rPr>
              <a:t>OTRAS DISPOSICIONES DE INTERES </a:t>
            </a:r>
          </a:p>
          <a:p>
            <a:pPr algn="r" defTabSz="820738" eaLnBrk="0" hangingPunct="0"/>
            <a:r>
              <a:rPr lang="es-ES" sz="2400" b="1" dirty="0" smtClean="0">
                <a:solidFill>
                  <a:schemeClr val="accent2">
                    <a:lumMod val="75000"/>
                  </a:schemeClr>
                </a:solidFill>
                <a:latin typeface="Calibri" pitchFamily="34" charset="0"/>
                <a:cs typeface="Arial" pitchFamily="34" charset="0"/>
              </a:rPr>
              <a:t>Art</a:t>
            </a:r>
            <a:r>
              <a:rPr lang="es-ES" sz="2400" b="1" dirty="0">
                <a:solidFill>
                  <a:schemeClr val="accent2">
                    <a:lumMod val="75000"/>
                  </a:schemeClr>
                </a:solidFill>
                <a:latin typeface="Calibri" pitchFamily="34" charset="0"/>
                <a:cs typeface="Arial" pitchFamily="34" charset="0"/>
              </a:rPr>
              <a:t>. </a:t>
            </a:r>
            <a:r>
              <a:rPr lang="es-ES" sz="2400" b="1" dirty="0" smtClean="0">
                <a:solidFill>
                  <a:schemeClr val="accent2">
                    <a:lumMod val="75000"/>
                  </a:schemeClr>
                </a:solidFill>
                <a:latin typeface="Calibri" pitchFamily="34" charset="0"/>
                <a:cs typeface="Arial" pitchFamily="34" charset="0"/>
              </a:rPr>
              <a:t>21 LIF </a:t>
            </a:r>
            <a:endParaRPr lang="es-MX" sz="2400" b="1" dirty="0">
              <a:solidFill>
                <a:schemeClr val="accent2">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121020166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80</a:t>
            </a:fld>
            <a:endParaRPr lang="es-MX"/>
          </a:p>
        </p:txBody>
      </p:sp>
      <p:sp>
        <p:nvSpPr>
          <p:cNvPr id="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REQUISITOS PARA LOS RECIBOS DE NOMINA PARA 2014</a:t>
            </a:r>
            <a:endParaRPr lang="es-MX" sz="2400" b="1" u="sng" dirty="0" smtClean="0">
              <a:solidFill>
                <a:schemeClr val="accent2">
                  <a:lumMod val="75000"/>
                </a:schemeClr>
              </a:solidFill>
              <a:latin typeface="Calibri" pitchFamily="34" charset="0"/>
              <a:cs typeface="Calibri" pitchFamily="34" charset="0"/>
            </a:endParaRPr>
          </a:p>
        </p:txBody>
      </p:sp>
      <p:sp>
        <p:nvSpPr>
          <p:cNvPr id="7" name="Rectangle 3"/>
          <p:cNvSpPr>
            <a:spLocks noChangeArrowheads="1"/>
          </p:cNvSpPr>
          <p:nvPr/>
        </p:nvSpPr>
        <p:spPr bwMode="auto">
          <a:xfrm>
            <a:off x="259307" y="1412776"/>
            <a:ext cx="8496943" cy="4971602"/>
          </a:xfrm>
          <a:prstGeom prst="rect">
            <a:avLst/>
          </a:prstGeom>
          <a:noFill/>
          <a:ln>
            <a:noFill/>
          </a:ln>
          <a:extLst/>
        </p:spPr>
        <p:txBody>
          <a:bodyPr lIns="81988" tIns="40994" rIns="81988" bIns="40994"/>
          <a:ls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s-MX" sz="2000" dirty="0">
                <a:latin typeface="Calibri" panose="020F0502020204030204" pitchFamily="34" charset="0"/>
              </a:rPr>
              <a:t>A partir del 1 de enero de 2014, deberás emitir recibos de pago de nómina en CFDI. Los siguientes documentos contienen la especificación técnica de los datos a incorporar en los recibos:</a:t>
            </a:r>
            <a:br>
              <a:rPr lang="es-MX" sz="2000" dirty="0">
                <a:latin typeface="Calibri" panose="020F0502020204030204" pitchFamily="34" charset="0"/>
              </a:rPr>
            </a:br>
            <a:r>
              <a:rPr lang="es-MX" sz="2000" dirty="0">
                <a:latin typeface="Calibri" panose="020F0502020204030204" pitchFamily="34" charset="0"/>
              </a:rPr>
              <a:t/>
            </a:r>
            <a:br>
              <a:rPr lang="es-MX" sz="2000" dirty="0">
                <a:latin typeface="Calibri" panose="020F0502020204030204" pitchFamily="34" charset="0"/>
              </a:rPr>
            </a:br>
            <a:r>
              <a:rPr lang="es-MX" sz="2000" b="1" dirty="0">
                <a:latin typeface="Calibri" panose="020F0502020204030204" pitchFamily="34" charset="0"/>
              </a:rPr>
              <a:t>Nómina versión 1.1</a:t>
            </a:r>
            <a:r>
              <a:rPr lang="es-MX" sz="2000" dirty="0">
                <a:latin typeface="Calibri" panose="020F0502020204030204" pitchFamily="34" charset="0"/>
              </a:rPr>
              <a:t/>
            </a:r>
            <a:br>
              <a:rPr lang="es-MX" sz="2000" dirty="0">
                <a:latin typeface="Calibri" panose="020F0502020204030204" pitchFamily="34" charset="0"/>
              </a:rPr>
            </a:br>
            <a:r>
              <a:rPr lang="es-MX" sz="2000" dirty="0">
                <a:latin typeface="Calibri" panose="020F0502020204030204" pitchFamily="34" charset="0"/>
              </a:rPr>
              <a:t/>
            </a:r>
            <a:br>
              <a:rPr lang="es-MX" sz="2000" dirty="0">
                <a:latin typeface="Calibri" panose="020F0502020204030204" pitchFamily="34" charset="0"/>
              </a:rPr>
            </a:br>
            <a:endParaRPr lang="es-MX" sz="2000" dirty="0">
              <a:latin typeface="Calibri" panose="020F0502020204030204" pitchFamily="34" charset="0"/>
            </a:endParaRPr>
          </a:p>
          <a:p>
            <a:pPr lvl="1" algn="just"/>
            <a:r>
              <a:rPr lang="es-MX" sz="2000" dirty="0">
                <a:latin typeface="Calibri" panose="020F0502020204030204" pitchFamily="34" charset="0"/>
                <a:hlinkClick r:id="rId2" tooltip="XSD nómina"/>
              </a:rPr>
              <a:t>nómina11.xsd </a:t>
            </a:r>
            <a:r>
              <a:rPr lang="es-MX" sz="2000" dirty="0">
                <a:latin typeface="Calibri" panose="020F0502020204030204" pitchFamily="34" charset="0"/>
              </a:rPr>
              <a:t>- Estructura</a:t>
            </a:r>
          </a:p>
          <a:p>
            <a:pPr lvl="1" algn="just"/>
            <a:r>
              <a:rPr lang="es-MX" sz="2000" dirty="0">
                <a:latin typeface="Calibri" panose="020F0502020204030204" pitchFamily="34" charset="0"/>
                <a:hlinkClick r:id="rId3" tooltip="Estándar nómina"/>
              </a:rPr>
              <a:t>nómina11.pdf </a:t>
            </a:r>
            <a:r>
              <a:rPr lang="es-MX" sz="2000" dirty="0">
                <a:latin typeface="Calibri" panose="020F0502020204030204" pitchFamily="34" charset="0"/>
              </a:rPr>
              <a:t>- Estándar</a:t>
            </a:r>
          </a:p>
          <a:p>
            <a:pPr lvl="1" algn="just"/>
            <a:r>
              <a:rPr lang="es-MX" sz="2000" dirty="0">
                <a:latin typeface="Calibri" panose="020F0502020204030204" pitchFamily="34" charset="0"/>
                <a:hlinkClick r:id="rId4" tooltip="Utilería xslt nómina"/>
              </a:rPr>
              <a:t>nómina11.xslt </a:t>
            </a:r>
            <a:r>
              <a:rPr lang="es-MX" sz="2000" dirty="0">
                <a:latin typeface="Calibri" panose="020F0502020204030204" pitchFamily="34" charset="0"/>
              </a:rPr>
              <a:t>- Secuencia de cadena original</a:t>
            </a:r>
          </a:p>
          <a:p>
            <a:endParaRPr lang="es-MX" sz="2000" b="1" dirty="0" smtClean="0">
              <a:latin typeface="Calibri" panose="020F0502020204030204" pitchFamily="34" charset="0"/>
            </a:endParaRPr>
          </a:p>
          <a:p>
            <a:r>
              <a:rPr lang="es-MX" sz="2000" b="1" dirty="0" smtClean="0">
                <a:latin typeface="Calibri" panose="020F0502020204030204" pitchFamily="34" charset="0"/>
              </a:rPr>
              <a:t>Nota</a:t>
            </a:r>
            <a:r>
              <a:rPr lang="es-MX" sz="2000" b="1" dirty="0">
                <a:latin typeface="Calibri" panose="020F0502020204030204" pitchFamily="34" charset="0"/>
              </a:rPr>
              <a:t>: </a:t>
            </a:r>
            <a:r>
              <a:rPr lang="es-MX" sz="2000" dirty="0">
                <a:latin typeface="Calibri" panose="020F0502020204030204" pitchFamily="34" charset="0"/>
              </a:rPr>
              <a:t> Aplica para CFDI (versión 3.2</a:t>
            </a:r>
            <a:r>
              <a:rPr lang="es-MX" sz="2000" dirty="0" smtClean="0">
                <a:latin typeface="Calibri" panose="020F0502020204030204" pitchFamily="34" charset="0"/>
              </a:rPr>
              <a:t>)</a:t>
            </a:r>
          </a:p>
          <a:p>
            <a:r>
              <a:rPr lang="es-MX" sz="2000" b="1" dirty="0" smtClean="0">
                <a:latin typeface="Calibri" panose="020F0502020204030204" pitchFamily="34" charset="0"/>
              </a:rPr>
              <a:t>Vigencia</a:t>
            </a:r>
            <a:r>
              <a:rPr lang="es-MX" sz="2000" b="1" dirty="0">
                <a:latin typeface="Calibri" panose="020F0502020204030204" pitchFamily="34" charset="0"/>
              </a:rPr>
              <a:t>:</a:t>
            </a:r>
            <a:r>
              <a:rPr lang="es-MX" sz="2000" dirty="0">
                <a:latin typeface="Calibri" panose="020F0502020204030204" pitchFamily="34" charset="0"/>
              </a:rPr>
              <a:t> A partir de 2014. </a:t>
            </a:r>
            <a:endParaRPr lang="es-MX" sz="2000" dirty="0" smtClean="0">
              <a:latin typeface="Calibri" panose="020F0502020204030204" pitchFamily="34" charset="0"/>
            </a:endParaRPr>
          </a:p>
          <a:p>
            <a:endParaRPr lang="es-MX" sz="2000" dirty="0">
              <a:latin typeface="Calibri" panose="020F0502020204030204" pitchFamily="34" charset="0"/>
              <a:cs typeface="Calibri" pitchFamily="34" charset="0"/>
            </a:endParaRPr>
          </a:p>
          <a:p>
            <a:r>
              <a:rPr lang="es-MX" sz="2000" dirty="0">
                <a:latin typeface="Calibri" pitchFamily="34" charset="0"/>
                <a:cs typeface="Calibri" pitchFamily="34" charset="0"/>
                <a:hlinkClick r:id="rId5"/>
              </a:rPr>
              <a:t>http://</a:t>
            </a:r>
            <a:r>
              <a:rPr lang="es-MX" sz="2000" dirty="0" smtClean="0">
                <a:latin typeface="Calibri" pitchFamily="34" charset="0"/>
                <a:cs typeface="Calibri" pitchFamily="34" charset="0"/>
                <a:hlinkClick r:id="rId5"/>
              </a:rPr>
              <a:t>www.sat.gob.mx/sitio_internet/asistencia_contribuyente/principiantes/comprobantes_fiscales/66_26019.html</a:t>
            </a:r>
            <a:endParaRPr lang="es-MX" sz="2000" dirty="0" smtClean="0">
              <a:latin typeface="Calibri" pitchFamily="34" charset="0"/>
              <a:cs typeface="Calibri" pitchFamily="34" charset="0"/>
            </a:endParaRPr>
          </a:p>
          <a:p>
            <a:endParaRPr lang="es-MX" sz="2000" dirty="0">
              <a:latin typeface="Calibri" pitchFamily="34" charset="0"/>
              <a:cs typeface="Calibri" pitchFamily="34" charset="0"/>
            </a:endParaRPr>
          </a:p>
        </p:txBody>
      </p:sp>
    </p:spTree>
    <p:extLst>
      <p:ext uri="{BB962C8B-B14F-4D97-AF65-F5344CB8AC3E}">
        <p14:creationId xmlns:p14="http://schemas.microsoft.com/office/powerpoint/2010/main" val="2221348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81</a:t>
            </a:fld>
            <a:endParaRPr lang="es-MX"/>
          </a:p>
        </p:txBody>
      </p:sp>
      <p:sp>
        <p:nvSpPr>
          <p:cNvPr id="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EJEMPLO DE CFDI PARA SUELDOS Y ASIMILADOS</a:t>
            </a:r>
            <a:endParaRPr lang="es-MX" sz="2400" b="1" u="sng" dirty="0" smtClean="0">
              <a:solidFill>
                <a:schemeClr val="accent2">
                  <a:lumMod val="75000"/>
                </a:schemeClr>
              </a:solidFill>
              <a:latin typeface="Calibri" pitchFamily="34" charset="0"/>
              <a:cs typeface="Calibri" pitchFamily="34" charset="0"/>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744" r="1394" b="4898"/>
          <a:stretch/>
        </p:blipFill>
        <p:spPr bwMode="auto">
          <a:xfrm>
            <a:off x="107504" y="1268760"/>
            <a:ext cx="8804484" cy="545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287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82</a:t>
            </a:fld>
            <a:endParaRPr lang="es-MX"/>
          </a:p>
        </p:txBody>
      </p:sp>
      <p:sp>
        <p:nvSpPr>
          <p:cNvPr id="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EJEMPLO DE CFDI PARA SUELDOS Y ASIMILADOS</a:t>
            </a:r>
            <a:endParaRPr lang="es-MX" sz="2400" b="1" u="sng" dirty="0" smtClean="0">
              <a:solidFill>
                <a:schemeClr val="accent2">
                  <a:lumMod val="75000"/>
                </a:schemeClr>
              </a:solidFill>
              <a:latin typeface="Calibri" pitchFamily="34" charset="0"/>
              <a:cs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91" r="6855" b="4850"/>
          <a:stretch/>
        </p:blipFill>
        <p:spPr bwMode="auto">
          <a:xfrm>
            <a:off x="107504" y="1052736"/>
            <a:ext cx="892899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186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83</a:t>
            </a:fld>
            <a:endParaRPr lang="es-MX"/>
          </a:p>
        </p:txBody>
      </p:sp>
      <p:sp>
        <p:nvSpPr>
          <p:cNvPr id="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EJEMPLO DE CFDI PARA SUELDOS Y ASIMILADOS</a:t>
            </a:r>
            <a:endParaRPr lang="es-MX" sz="2400" b="1" u="sng" dirty="0" smtClean="0">
              <a:solidFill>
                <a:schemeClr val="accent2">
                  <a:lumMod val="75000"/>
                </a:schemeClr>
              </a:solidFill>
              <a:latin typeface="Calibri" pitchFamily="34" charset="0"/>
              <a:cs typeface="Calibri"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76" r="1162" b="4851"/>
          <a:stretch/>
        </p:blipFill>
        <p:spPr bwMode="auto">
          <a:xfrm>
            <a:off x="107504" y="1052736"/>
            <a:ext cx="892899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750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1A8302E-B79A-4505-8B52-46B95F036AF3}" type="slidenum">
              <a:rPr lang="es-MX" smtClean="0"/>
              <a:pPr/>
              <a:t>84</a:t>
            </a:fld>
            <a:endParaRPr lang="es-MX"/>
          </a:p>
        </p:txBody>
      </p:sp>
      <p:sp>
        <p:nvSpPr>
          <p:cNvPr id="3" name="Rectangle 2"/>
          <p:cNvSpPr>
            <a:spLocks noChangeArrowheads="1"/>
          </p:cNvSpPr>
          <p:nvPr/>
        </p:nvSpPr>
        <p:spPr bwMode="auto">
          <a:xfrm>
            <a:off x="107504" y="411039"/>
            <a:ext cx="8928992" cy="857721"/>
          </a:xfrm>
          <a:prstGeom prst="rect">
            <a:avLst/>
          </a:prstGeom>
          <a:noFill/>
          <a:ln w="9525">
            <a:noFill/>
            <a:miter lim="800000"/>
            <a:headEnd/>
            <a:tailEnd/>
          </a:ln>
        </p:spPr>
        <p:txBody>
          <a:bodyPr lIns="81988" tIns="40994" rIns="81988" bIns="40994" anchor="ctr"/>
          <a:lstStyle/>
          <a:p>
            <a:pPr defTabSz="820738" eaLnBrk="0" hangingPunct="0"/>
            <a:r>
              <a:rPr lang="es-MX" sz="2400" b="1" dirty="0" smtClean="0">
                <a:solidFill>
                  <a:schemeClr val="accent2">
                    <a:lumMod val="75000"/>
                  </a:schemeClr>
                </a:solidFill>
                <a:latin typeface="Calibri" pitchFamily="34" charset="0"/>
                <a:cs typeface="Calibri" pitchFamily="34" charset="0"/>
              </a:rPr>
              <a:t>EJEMPLO DE CFDI PARA SUELDOS Y ASIMILADOS</a:t>
            </a:r>
            <a:endParaRPr lang="es-MX" sz="2400" b="1" u="sng" dirty="0" smtClean="0">
              <a:solidFill>
                <a:schemeClr val="accent2">
                  <a:lumMod val="75000"/>
                </a:schemeClr>
              </a:solidFill>
              <a:latin typeface="Calibri" pitchFamily="34" charset="0"/>
              <a:cs typeface="Calibri"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63" r="1505" b="6250"/>
          <a:stretch/>
        </p:blipFill>
        <p:spPr bwMode="auto">
          <a:xfrm>
            <a:off x="107504" y="980728"/>
            <a:ext cx="892899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25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1A8302E-B79A-4505-8B52-46B95F036AF3}" type="slidenum">
              <a:rPr lang="es-MX" smtClean="0"/>
              <a:pPr/>
              <a:t>9</a:t>
            </a:fld>
            <a:endParaRPr lang="es-MX"/>
          </a:p>
        </p:txBody>
      </p:sp>
      <p:pic>
        <p:nvPicPr>
          <p:cNvPr id="10" name="Picture 11"/>
          <p:cNvPicPr>
            <a:picLocks noChangeAspect="1" noChangeArrowheads="1"/>
          </p:cNvPicPr>
          <p:nvPr/>
        </p:nvPicPr>
        <p:blipFill>
          <a:blip r:embed="rId3" cstate="print"/>
          <a:srcRect/>
          <a:stretch>
            <a:fillRect/>
          </a:stretch>
        </p:blipFill>
        <p:spPr bwMode="auto">
          <a:xfrm>
            <a:off x="8072462" y="5286388"/>
            <a:ext cx="815435" cy="1354878"/>
          </a:xfrm>
          <a:prstGeom prst="rect">
            <a:avLst/>
          </a:prstGeom>
          <a:noFill/>
          <a:ln w="9525">
            <a:noFill/>
            <a:miter lim="800000"/>
            <a:headEnd/>
            <a:tailEnd/>
          </a:ln>
        </p:spPr>
      </p:pic>
      <p:sp>
        <p:nvSpPr>
          <p:cNvPr id="11" name="Rectangle 2"/>
          <p:cNvSpPr>
            <a:spLocks noChangeArrowheads="1"/>
          </p:cNvSpPr>
          <p:nvPr/>
        </p:nvSpPr>
        <p:spPr bwMode="auto">
          <a:xfrm>
            <a:off x="251520" y="2890317"/>
            <a:ext cx="8408292" cy="1474787"/>
          </a:xfrm>
          <a:prstGeom prst="rect">
            <a:avLst/>
          </a:prstGeom>
          <a:noFill/>
          <a:ln w="9525">
            <a:noFill/>
            <a:miter lim="800000"/>
            <a:headEnd/>
            <a:tailEnd/>
          </a:ln>
        </p:spPr>
        <p:txBody>
          <a:bodyPr lIns="82064" tIns="41032" rIns="82064" bIns="41032"/>
          <a:lstStyle/>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pPr marL="576263" indent="-576263">
              <a:buFontTx/>
              <a:buAutoNum type="romanUcPeriod"/>
            </a:pPr>
            <a:endParaRPr lang="es-MX" sz="3000" b="1" dirty="0">
              <a:solidFill>
                <a:schemeClr val="accent2">
                  <a:lumMod val="75000"/>
                </a:schemeClr>
              </a:solidFill>
              <a:cs typeface="Arial" pitchFamily="34" charset="0"/>
            </a:endParaRPr>
          </a:p>
          <a:p>
            <a:r>
              <a:rPr lang="es-MX" sz="3600" b="1" dirty="0" smtClean="0">
                <a:solidFill>
                  <a:schemeClr val="accent2">
                    <a:lumMod val="75000"/>
                  </a:schemeClr>
                </a:solidFill>
                <a:latin typeface="Calibri" pitchFamily="34" charset="0"/>
                <a:cs typeface="Calibri" pitchFamily="34" charset="0"/>
              </a:rPr>
              <a:t>LEY DEL IMPUESTO SOBRE LA RENTA</a:t>
            </a:r>
          </a:p>
        </p:txBody>
      </p:sp>
    </p:spTree>
    <p:extLst>
      <p:ext uri="{BB962C8B-B14F-4D97-AF65-F5344CB8AC3E}">
        <p14:creationId xmlns:p14="http://schemas.microsoft.com/office/powerpoint/2010/main" val="1034167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11536</TotalTime>
  <Words>6285</Words>
  <Application>Microsoft Office PowerPoint</Application>
  <PresentationFormat>Presentación en pantalla (4:3)</PresentationFormat>
  <Paragraphs>810</Paragraphs>
  <Slides>84</Slides>
  <Notes>44</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EFRAIN LECHUGA</dc:creator>
  <cp:lastModifiedBy>Rodrigo Carapia Sadurni</cp:lastModifiedBy>
  <cp:revision>484</cp:revision>
  <cp:lastPrinted>2013-01-25T22:36:21Z</cp:lastPrinted>
  <dcterms:created xsi:type="dcterms:W3CDTF">2012-06-12T03:11:34Z</dcterms:created>
  <dcterms:modified xsi:type="dcterms:W3CDTF">2014-03-20T18:46:48Z</dcterms:modified>
</cp:coreProperties>
</file>