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5" r:id="rId5"/>
    <p:sldId id="266" r:id="rId6"/>
    <p:sldId id="2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1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78256" y="3070215"/>
            <a:ext cx="2858188" cy="2878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39141" y="2059083"/>
            <a:ext cx="7104403" cy="92215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78256" y="3070215"/>
            <a:ext cx="2858188" cy="2878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1951" y="954883"/>
            <a:ext cx="8516786" cy="56055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1951" y="954883"/>
            <a:ext cx="8516786" cy="56055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1951" y="954883"/>
            <a:ext cx="8516786" cy="56055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11519" y="153948"/>
            <a:ext cx="3348269" cy="4736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80000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80000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0000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0000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80000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1BF27-AC84-B6AC-3870-8984E23DB9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Luke 15:1-10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endParaRPr lang="en-US" sz="6000" b="1" dirty="0"/>
          </a:p>
          <a:p>
            <a:r>
              <a:rPr lang="en-US" sz="6000" b="1" dirty="0">
                <a:solidFill>
                  <a:schemeClr val="bg2"/>
                </a:solidFill>
              </a:rPr>
              <a:t>How Can You Make Heaven </a:t>
            </a:r>
          </a:p>
          <a:p>
            <a:r>
              <a:rPr lang="en-US" sz="6000" b="1" dirty="0">
                <a:solidFill>
                  <a:schemeClr val="bg2"/>
                </a:solidFill>
              </a:rPr>
              <a:t>Crowded &amp; Happy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D095D-494A-5DAF-DD93-EC4F851B0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92515-4134-F225-0452-E1FCDA5F3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How Can You Make Heaven 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Crowded &amp; Happy:</a:t>
            </a:r>
          </a:p>
          <a:p>
            <a:endParaRPr lang="en-US" sz="2800" b="1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en-US" sz="4400" b="1" dirty="0">
                <a:solidFill>
                  <a:schemeClr val="bg2"/>
                </a:solidFill>
              </a:rPr>
              <a:t>Realize That People Without </a:t>
            </a:r>
          </a:p>
          <a:p>
            <a:r>
              <a:rPr lang="en-US" sz="4400" b="1" dirty="0">
                <a:solidFill>
                  <a:schemeClr val="bg2"/>
                </a:solidFill>
              </a:rPr>
              <a:t>Christ Are Lost</a:t>
            </a:r>
          </a:p>
        </p:txBody>
      </p:sp>
    </p:spTree>
    <p:extLst>
      <p:ext uri="{BB962C8B-B14F-4D97-AF65-F5344CB8AC3E}">
        <p14:creationId xmlns:p14="http://schemas.microsoft.com/office/powerpoint/2010/main" val="62504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34344-8FA0-3973-D4DA-0B558AA1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B3C14-25B6-E366-0DF2-62A776989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How Can You Make Heaven 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Crowded &amp; Happy:</a:t>
            </a:r>
          </a:p>
          <a:p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4400" b="1" dirty="0">
                <a:solidFill>
                  <a:schemeClr val="bg2"/>
                </a:solidFill>
              </a:rPr>
              <a:t>2. Remember That People Without Christ                       Are Loved</a:t>
            </a:r>
          </a:p>
        </p:txBody>
      </p:sp>
    </p:spTree>
    <p:extLst>
      <p:ext uri="{BB962C8B-B14F-4D97-AF65-F5344CB8AC3E}">
        <p14:creationId xmlns:p14="http://schemas.microsoft.com/office/powerpoint/2010/main" val="123816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9D6BB-3CDE-6D50-C883-5183D770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04C45-5150-A357-5CF1-1FBB0B0E4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How Can You Make Heaven 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Crowded &amp; Happy:</a:t>
            </a:r>
          </a:p>
          <a:p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4400" b="1" dirty="0">
                <a:solidFill>
                  <a:schemeClr val="bg2"/>
                </a:solidFill>
              </a:rPr>
              <a:t>3. Resolve To Bring       People Without Christ                       To The Lord</a:t>
            </a:r>
          </a:p>
        </p:txBody>
      </p:sp>
    </p:spTree>
    <p:extLst>
      <p:ext uri="{BB962C8B-B14F-4D97-AF65-F5344CB8AC3E}">
        <p14:creationId xmlns:p14="http://schemas.microsoft.com/office/powerpoint/2010/main" val="142243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94CED-4B47-1109-68E2-CAC435D6E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7342F-DBBE-8CF2-1D05-2ADF6AF1C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Luke 15:1-10</a:t>
            </a:r>
          </a:p>
        </p:txBody>
      </p:sp>
    </p:spTree>
    <p:extLst>
      <p:ext uri="{BB962C8B-B14F-4D97-AF65-F5344CB8AC3E}">
        <p14:creationId xmlns:p14="http://schemas.microsoft.com/office/powerpoint/2010/main" val="32446336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</TotalTime>
  <Words>66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Chad King</cp:lastModifiedBy>
  <cp:revision>24</cp:revision>
  <dcterms:created xsi:type="dcterms:W3CDTF">2014-03-26T14:03:34Z</dcterms:created>
  <dcterms:modified xsi:type="dcterms:W3CDTF">2026-01-08T21:05:36Z</dcterms:modified>
</cp:coreProperties>
</file>