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8" r:id="rId4"/>
    <p:sldId id="257" r:id="rId5"/>
    <p:sldId id="259" r:id="rId6"/>
    <p:sldId id="268" r:id="rId7"/>
    <p:sldId id="260" r:id="rId8"/>
    <p:sldId id="261" r:id="rId9"/>
    <p:sldId id="266" r:id="rId10"/>
    <p:sldId id="262" r:id="rId11"/>
    <p:sldId id="263" r:id="rId12"/>
    <p:sldId id="264" r:id="rId13"/>
    <p:sldId id="26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12E97E-1243-495B-B7A4-38890356669F}" v="52" dt="2023-11-17T01:15:48.9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y Wyatt" userId="3bbc19e5d41f219d" providerId="LiveId" clId="{DA12E97E-1243-495B-B7A4-38890356669F}"/>
    <pc:docChg chg="undo redo custSel addSld delSld modSld sldOrd">
      <pc:chgData name="Roy Wyatt" userId="3bbc19e5d41f219d" providerId="LiveId" clId="{DA12E97E-1243-495B-B7A4-38890356669F}" dt="2023-11-17T01:27:51.738" v="6879" actId="1076"/>
      <pc:docMkLst>
        <pc:docMk/>
      </pc:docMkLst>
      <pc:sldChg chg="addSp delSp modSp mod ord">
        <pc:chgData name="Roy Wyatt" userId="3bbc19e5d41f219d" providerId="LiveId" clId="{DA12E97E-1243-495B-B7A4-38890356669F}" dt="2023-11-16T22:37:49.100" v="5922"/>
        <pc:sldMkLst>
          <pc:docMk/>
          <pc:sldMk cId="704594875" sldId="256"/>
        </pc:sldMkLst>
        <pc:spChg chg="add mod">
          <ac:chgData name="Roy Wyatt" userId="3bbc19e5d41f219d" providerId="LiveId" clId="{DA12E97E-1243-495B-B7A4-38890356669F}" dt="2023-11-16T22:22:23.175" v="5890" actId="14100"/>
          <ac:spMkLst>
            <pc:docMk/>
            <pc:sldMk cId="704594875" sldId="256"/>
            <ac:spMk id="2" creationId="{4641D7C3-DE33-47E8-EDAA-E0A25F4F43C2}"/>
          </ac:spMkLst>
        </pc:spChg>
        <pc:spChg chg="del mod">
          <ac:chgData name="Roy Wyatt" userId="3bbc19e5d41f219d" providerId="LiveId" clId="{DA12E97E-1243-495B-B7A4-38890356669F}" dt="2023-10-27T20:36:40.939" v="3900" actId="478"/>
          <ac:spMkLst>
            <pc:docMk/>
            <pc:sldMk cId="704594875" sldId="256"/>
            <ac:spMk id="2" creationId="{98D9042C-0F73-9DB1-3F3A-5595C10BDA82}"/>
          </ac:spMkLst>
        </pc:spChg>
        <pc:spChg chg="del mod">
          <ac:chgData name="Roy Wyatt" userId="3bbc19e5d41f219d" providerId="LiveId" clId="{DA12E97E-1243-495B-B7A4-38890356669F}" dt="2023-11-16T22:07:20.480" v="5428" actId="478"/>
          <ac:spMkLst>
            <pc:docMk/>
            <pc:sldMk cId="704594875" sldId="256"/>
            <ac:spMk id="3" creationId="{D5036397-D93B-EC1E-E992-C7B0EA805224}"/>
          </ac:spMkLst>
        </pc:spChg>
        <pc:spChg chg="mod">
          <ac:chgData name="Roy Wyatt" userId="3bbc19e5d41f219d" providerId="LiveId" clId="{DA12E97E-1243-495B-B7A4-38890356669F}" dt="2023-11-16T22:06:37.801" v="5418" actId="1076"/>
          <ac:spMkLst>
            <pc:docMk/>
            <pc:sldMk cId="704594875" sldId="256"/>
            <ac:spMk id="4" creationId="{3A3DA9A9-37E7-BDE0-6DCB-0E55177CAECB}"/>
          </ac:spMkLst>
        </pc:spChg>
        <pc:spChg chg="add mod">
          <ac:chgData name="Roy Wyatt" userId="3bbc19e5d41f219d" providerId="LiveId" clId="{DA12E97E-1243-495B-B7A4-38890356669F}" dt="2023-11-16T22:04:46.882" v="5393" actId="1038"/>
          <ac:spMkLst>
            <pc:docMk/>
            <pc:sldMk cId="704594875" sldId="256"/>
            <ac:spMk id="5" creationId="{38A9D7E7-9C6E-FC76-B944-227F9F0C966D}"/>
          </ac:spMkLst>
        </pc:spChg>
        <pc:spChg chg="add mod">
          <ac:chgData name="Roy Wyatt" userId="3bbc19e5d41f219d" providerId="LiveId" clId="{DA12E97E-1243-495B-B7A4-38890356669F}" dt="2023-11-16T22:04:27.913" v="5383" actId="1036"/>
          <ac:spMkLst>
            <pc:docMk/>
            <pc:sldMk cId="704594875" sldId="256"/>
            <ac:spMk id="6" creationId="{B2AD9FCE-3156-1137-D31C-72AC15BE999E}"/>
          </ac:spMkLst>
        </pc:spChg>
        <pc:spChg chg="add mod">
          <ac:chgData name="Roy Wyatt" userId="3bbc19e5d41f219d" providerId="LiveId" clId="{DA12E97E-1243-495B-B7A4-38890356669F}" dt="2023-11-16T22:04:34.813" v="5384" actId="14100"/>
          <ac:spMkLst>
            <pc:docMk/>
            <pc:sldMk cId="704594875" sldId="256"/>
            <ac:spMk id="7" creationId="{9AEF24A4-8F5C-A14F-4C7D-A18261A5A15E}"/>
          </ac:spMkLst>
        </pc:spChg>
        <pc:spChg chg="add mod">
          <ac:chgData name="Roy Wyatt" userId="3bbc19e5d41f219d" providerId="LiveId" clId="{DA12E97E-1243-495B-B7A4-38890356669F}" dt="2023-11-16T22:06:19.415" v="5414" actId="14100"/>
          <ac:spMkLst>
            <pc:docMk/>
            <pc:sldMk cId="704594875" sldId="256"/>
            <ac:spMk id="8" creationId="{D58A9130-C738-A50A-17EB-0B5A6E067CBA}"/>
          </ac:spMkLst>
        </pc:spChg>
        <pc:spChg chg="add mod">
          <ac:chgData name="Roy Wyatt" userId="3bbc19e5d41f219d" providerId="LiveId" clId="{DA12E97E-1243-495B-B7A4-38890356669F}" dt="2023-11-16T22:13:32.923" v="5676" actId="1037"/>
          <ac:spMkLst>
            <pc:docMk/>
            <pc:sldMk cId="704594875" sldId="256"/>
            <ac:spMk id="9" creationId="{D33919EA-7ABC-4DD8-3E70-E02C0A4CCE65}"/>
          </ac:spMkLst>
        </pc:spChg>
        <pc:spChg chg="add del mod">
          <ac:chgData name="Roy Wyatt" userId="3bbc19e5d41f219d" providerId="LiveId" clId="{DA12E97E-1243-495B-B7A4-38890356669F}" dt="2023-11-16T22:07:24.450" v="5429" actId="478"/>
          <ac:spMkLst>
            <pc:docMk/>
            <pc:sldMk cId="704594875" sldId="256"/>
            <ac:spMk id="11" creationId="{2040F1A6-A412-43AE-C43C-D93245214168}"/>
          </ac:spMkLst>
        </pc:spChg>
        <pc:spChg chg="add mod">
          <ac:chgData name="Roy Wyatt" userId="3bbc19e5d41f219d" providerId="LiveId" clId="{DA12E97E-1243-495B-B7A4-38890356669F}" dt="2023-11-16T22:11:22.045" v="5655" actId="14100"/>
          <ac:spMkLst>
            <pc:docMk/>
            <pc:sldMk cId="704594875" sldId="256"/>
            <ac:spMk id="12" creationId="{9CAC8B04-320B-2591-AB3C-E47350FC0A88}"/>
          </ac:spMkLst>
        </pc:spChg>
        <pc:picChg chg="add del mod">
          <ac:chgData name="Roy Wyatt" userId="3bbc19e5d41f219d" providerId="LiveId" clId="{DA12E97E-1243-495B-B7A4-38890356669F}" dt="2023-10-27T20:38:12.729" v="3910" actId="478"/>
          <ac:picMkLst>
            <pc:docMk/>
            <pc:sldMk cId="704594875" sldId="256"/>
            <ac:picMk id="7" creationId="{B6A52686-0613-0910-0F1A-A73EEAA3BC33}"/>
          </ac:picMkLst>
        </pc:picChg>
        <pc:picChg chg="add del mod">
          <ac:chgData name="Roy Wyatt" userId="3bbc19e5d41f219d" providerId="LiveId" clId="{DA12E97E-1243-495B-B7A4-38890356669F}" dt="2023-10-27T20:42:53.960" v="4010" actId="478"/>
          <ac:picMkLst>
            <pc:docMk/>
            <pc:sldMk cId="704594875" sldId="256"/>
            <ac:picMk id="9" creationId="{27DB998C-2861-D252-0688-2BDA6CA1B5A7}"/>
          </ac:picMkLst>
        </pc:picChg>
        <pc:picChg chg="add del">
          <ac:chgData name="Roy Wyatt" userId="3bbc19e5d41f219d" providerId="LiveId" clId="{DA12E97E-1243-495B-B7A4-38890356669F}" dt="2023-10-27T20:43:06.089" v="4012" actId="478"/>
          <ac:picMkLst>
            <pc:docMk/>
            <pc:sldMk cId="704594875" sldId="256"/>
            <ac:picMk id="10" creationId="{A322A0C8-22D4-BFA6-DE64-2CB2B4E79AAE}"/>
          </ac:picMkLst>
        </pc:picChg>
        <pc:picChg chg="add del mod">
          <ac:chgData name="Roy Wyatt" userId="3bbc19e5d41f219d" providerId="LiveId" clId="{DA12E97E-1243-495B-B7A4-38890356669F}" dt="2023-10-27T20:43:23.965" v="4016"/>
          <ac:picMkLst>
            <pc:docMk/>
            <pc:sldMk cId="704594875" sldId="256"/>
            <ac:picMk id="11" creationId="{CA62F566-0F56-68AC-AD9D-1BC4A2EA4BF5}"/>
          </ac:picMkLst>
        </pc:picChg>
      </pc:sldChg>
      <pc:sldChg chg="modSp mod ord">
        <pc:chgData name="Roy Wyatt" userId="3bbc19e5d41f219d" providerId="LiveId" clId="{DA12E97E-1243-495B-B7A4-38890356669F}" dt="2023-11-17T01:17:28.675" v="6776" actId="1076"/>
        <pc:sldMkLst>
          <pc:docMk/>
          <pc:sldMk cId="3701238832" sldId="257"/>
        </pc:sldMkLst>
        <pc:spChg chg="mod">
          <ac:chgData name="Roy Wyatt" userId="3bbc19e5d41f219d" providerId="LiveId" clId="{DA12E97E-1243-495B-B7A4-38890356669F}" dt="2023-11-17T01:16:57.592" v="6771" actId="20577"/>
          <ac:spMkLst>
            <pc:docMk/>
            <pc:sldMk cId="3701238832" sldId="257"/>
            <ac:spMk id="3" creationId="{8D3D2A57-59DA-2FAB-18DF-3D762DB71B5E}"/>
          </ac:spMkLst>
        </pc:spChg>
        <pc:spChg chg="mod">
          <ac:chgData name="Roy Wyatt" userId="3bbc19e5d41f219d" providerId="LiveId" clId="{DA12E97E-1243-495B-B7A4-38890356669F}" dt="2023-11-16T23:26:39.028" v="6625" actId="1035"/>
          <ac:spMkLst>
            <pc:docMk/>
            <pc:sldMk cId="3701238832" sldId="257"/>
            <ac:spMk id="4" creationId="{20FEE08C-A285-BFFF-E0E5-54C04FB4BA83}"/>
          </ac:spMkLst>
        </pc:spChg>
        <pc:spChg chg="mod">
          <ac:chgData name="Roy Wyatt" userId="3bbc19e5d41f219d" providerId="LiveId" clId="{DA12E97E-1243-495B-B7A4-38890356669F}" dt="2023-11-17T01:17:22.025" v="6775" actId="20577"/>
          <ac:spMkLst>
            <pc:docMk/>
            <pc:sldMk cId="3701238832" sldId="257"/>
            <ac:spMk id="5" creationId="{DE8F35B2-E12C-CE86-0AC1-1C754318DF71}"/>
          </ac:spMkLst>
        </pc:spChg>
        <pc:picChg chg="mod">
          <ac:chgData name="Roy Wyatt" userId="3bbc19e5d41f219d" providerId="LiveId" clId="{DA12E97E-1243-495B-B7A4-38890356669F}" dt="2023-11-17T01:17:28.675" v="6776" actId="1076"/>
          <ac:picMkLst>
            <pc:docMk/>
            <pc:sldMk cId="3701238832" sldId="257"/>
            <ac:picMk id="7" creationId="{E19C02E0-12EE-E187-5268-E63B7F6FA680}"/>
          </ac:picMkLst>
        </pc:picChg>
      </pc:sldChg>
      <pc:sldChg chg="addSp delSp modSp mod ord">
        <pc:chgData name="Roy Wyatt" userId="3bbc19e5d41f219d" providerId="LiveId" clId="{DA12E97E-1243-495B-B7A4-38890356669F}" dt="2023-11-16T22:59:23.649" v="6247" actId="20577"/>
        <pc:sldMkLst>
          <pc:docMk/>
          <pc:sldMk cId="1325959311" sldId="258"/>
        </pc:sldMkLst>
        <pc:spChg chg="mod">
          <ac:chgData name="Roy Wyatt" userId="3bbc19e5d41f219d" providerId="LiveId" clId="{DA12E97E-1243-495B-B7A4-38890356669F}" dt="2023-11-16T22:59:23.649" v="6247" actId="20577"/>
          <ac:spMkLst>
            <pc:docMk/>
            <pc:sldMk cId="1325959311" sldId="258"/>
            <ac:spMk id="3" creationId="{8D3D2A57-59DA-2FAB-18DF-3D762DB71B5E}"/>
          </ac:spMkLst>
        </pc:spChg>
        <pc:spChg chg="add del mod">
          <ac:chgData name="Roy Wyatt" userId="3bbc19e5d41f219d" providerId="LiveId" clId="{DA12E97E-1243-495B-B7A4-38890356669F}" dt="2023-11-16T22:37:34.872" v="5920"/>
          <ac:spMkLst>
            <pc:docMk/>
            <pc:sldMk cId="1325959311" sldId="258"/>
            <ac:spMk id="5" creationId="{56A668FB-2978-A472-D9AD-4F006FBD0870}"/>
          </ac:spMkLst>
        </pc:spChg>
      </pc:sldChg>
      <pc:sldChg chg="addSp delSp modSp mod">
        <pc:chgData name="Roy Wyatt" userId="3bbc19e5d41f219d" providerId="LiveId" clId="{DA12E97E-1243-495B-B7A4-38890356669F}" dt="2023-11-17T01:17:38.627" v="6778" actId="1076"/>
        <pc:sldMkLst>
          <pc:docMk/>
          <pc:sldMk cId="2995052589" sldId="259"/>
        </pc:sldMkLst>
        <pc:spChg chg="mod">
          <ac:chgData name="Roy Wyatt" userId="3bbc19e5d41f219d" providerId="LiveId" clId="{DA12E97E-1243-495B-B7A4-38890356669F}" dt="2023-11-16T23:30:10.328" v="6693" actId="6549"/>
          <ac:spMkLst>
            <pc:docMk/>
            <pc:sldMk cId="2995052589" sldId="259"/>
            <ac:spMk id="3" creationId="{8D3D2A57-59DA-2FAB-18DF-3D762DB71B5E}"/>
          </ac:spMkLst>
        </pc:spChg>
        <pc:spChg chg="mod">
          <ac:chgData name="Roy Wyatt" userId="3bbc19e5d41f219d" providerId="LiveId" clId="{DA12E97E-1243-495B-B7A4-38890356669F}" dt="2023-11-17T01:16:09.566" v="6754" actId="1076"/>
          <ac:spMkLst>
            <pc:docMk/>
            <pc:sldMk cId="2995052589" sldId="259"/>
            <ac:spMk id="4" creationId="{20FEE08C-A285-BFFF-E0E5-54C04FB4BA83}"/>
          </ac:spMkLst>
        </pc:spChg>
        <pc:spChg chg="mod">
          <ac:chgData name="Roy Wyatt" userId="3bbc19e5d41f219d" providerId="LiveId" clId="{DA12E97E-1243-495B-B7A4-38890356669F}" dt="2023-11-17T01:17:38.627" v="6778" actId="1076"/>
          <ac:spMkLst>
            <pc:docMk/>
            <pc:sldMk cId="2995052589" sldId="259"/>
            <ac:spMk id="8" creationId="{2ABF723C-4BD2-CEF3-BB3E-CB0458BD4645}"/>
          </ac:spMkLst>
        </pc:spChg>
        <pc:picChg chg="del mod">
          <ac:chgData name="Roy Wyatt" userId="3bbc19e5d41f219d" providerId="LiveId" clId="{DA12E97E-1243-495B-B7A4-38890356669F}" dt="2023-11-16T23:30:04.114" v="6686" actId="478"/>
          <ac:picMkLst>
            <pc:docMk/>
            <pc:sldMk cId="2995052589" sldId="259"/>
            <ac:picMk id="6" creationId="{2714ECFC-0B9D-711D-51B8-D5B4DA05951F}"/>
          </ac:picMkLst>
        </pc:picChg>
        <pc:picChg chg="add del mod">
          <ac:chgData name="Roy Wyatt" userId="3bbc19e5d41f219d" providerId="LiveId" clId="{DA12E97E-1243-495B-B7A4-38890356669F}" dt="2023-11-17T01:13:52.766" v="6736" actId="478"/>
          <ac:picMkLst>
            <pc:docMk/>
            <pc:sldMk cId="2995052589" sldId="259"/>
            <ac:picMk id="7" creationId="{9FD4C94E-B5CA-8A56-5530-E86C899CC667}"/>
          </ac:picMkLst>
        </pc:picChg>
        <pc:picChg chg="add del mod">
          <ac:chgData name="Roy Wyatt" userId="3bbc19e5d41f219d" providerId="LiveId" clId="{DA12E97E-1243-495B-B7A4-38890356669F}" dt="2023-11-17T01:14:38.803" v="6743" actId="478"/>
          <ac:picMkLst>
            <pc:docMk/>
            <pc:sldMk cId="2995052589" sldId="259"/>
            <ac:picMk id="10" creationId="{70639209-46BC-64F2-19E4-30B729C60D73}"/>
          </ac:picMkLst>
        </pc:picChg>
        <pc:picChg chg="add mod">
          <ac:chgData name="Roy Wyatt" userId="3bbc19e5d41f219d" providerId="LiveId" clId="{DA12E97E-1243-495B-B7A4-38890356669F}" dt="2023-11-17T01:17:34.144" v="6777" actId="1076"/>
          <ac:picMkLst>
            <pc:docMk/>
            <pc:sldMk cId="2995052589" sldId="259"/>
            <ac:picMk id="12" creationId="{1947E1E0-6CC4-8350-C736-F409D7349FAE}"/>
          </ac:picMkLst>
        </pc:picChg>
      </pc:sldChg>
      <pc:sldChg chg="modSp mod">
        <pc:chgData name="Roy Wyatt" userId="3bbc19e5d41f219d" providerId="LiveId" clId="{DA12E97E-1243-495B-B7A4-38890356669F}" dt="2023-10-22T19:55:44.873" v="2918" actId="6549"/>
        <pc:sldMkLst>
          <pc:docMk/>
          <pc:sldMk cId="887165748" sldId="260"/>
        </pc:sldMkLst>
        <pc:spChg chg="mod">
          <ac:chgData name="Roy Wyatt" userId="3bbc19e5d41f219d" providerId="LiveId" clId="{DA12E97E-1243-495B-B7A4-38890356669F}" dt="2023-10-22T19:55:44.873" v="2918" actId="6549"/>
          <ac:spMkLst>
            <pc:docMk/>
            <pc:sldMk cId="887165748" sldId="260"/>
            <ac:spMk id="7" creationId="{FD5E4279-1DA3-5C53-07BB-2103203710CC}"/>
          </ac:spMkLst>
        </pc:spChg>
      </pc:sldChg>
      <pc:sldChg chg="addSp delSp modSp mod">
        <pc:chgData name="Roy Wyatt" userId="3bbc19e5d41f219d" providerId="LiveId" clId="{DA12E97E-1243-495B-B7A4-38890356669F}" dt="2023-10-22T19:55:30.142" v="2915" actId="20577"/>
        <pc:sldMkLst>
          <pc:docMk/>
          <pc:sldMk cId="2111365327" sldId="261"/>
        </pc:sldMkLst>
        <pc:spChg chg="add del mod">
          <ac:chgData name="Roy Wyatt" userId="3bbc19e5d41f219d" providerId="LiveId" clId="{DA12E97E-1243-495B-B7A4-38890356669F}" dt="2023-10-22T19:49:39.022" v="2826" actId="1035"/>
          <ac:spMkLst>
            <pc:docMk/>
            <pc:sldMk cId="2111365327" sldId="261"/>
            <ac:spMk id="2" creationId="{6FB07154-D068-37B1-1FC2-8BE5FC101CD2}"/>
          </ac:spMkLst>
        </pc:spChg>
        <pc:spChg chg="mod">
          <ac:chgData name="Roy Wyatt" userId="3bbc19e5d41f219d" providerId="LiveId" clId="{DA12E97E-1243-495B-B7A4-38890356669F}" dt="2023-10-22T19:49:50.781" v="2845" actId="1036"/>
          <ac:spMkLst>
            <pc:docMk/>
            <pc:sldMk cId="2111365327" sldId="261"/>
            <ac:spMk id="3" creationId="{8D3D2A57-59DA-2FAB-18DF-3D762DB71B5E}"/>
          </ac:spMkLst>
        </pc:spChg>
        <pc:spChg chg="mod">
          <ac:chgData name="Roy Wyatt" userId="3bbc19e5d41f219d" providerId="LiveId" clId="{DA12E97E-1243-495B-B7A4-38890356669F}" dt="2023-10-22T19:55:30.142" v="2915" actId="20577"/>
          <ac:spMkLst>
            <pc:docMk/>
            <pc:sldMk cId="2111365327" sldId="261"/>
            <ac:spMk id="5" creationId="{94C599D5-5C60-A214-A036-CBB3124CA443}"/>
          </ac:spMkLst>
        </pc:spChg>
        <pc:spChg chg="mod">
          <ac:chgData name="Roy Wyatt" userId="3bbc19e5d41f219d" providerId="LiveId" clId="{DA12E97E-1243-495B-B7A4-38890356669F}" dt="2023-10-22T19:50:34.093" v="2903" actId="20577"/>
          <ac:spMkLst>
            <pc:docMk/>
            <pc:sldMk cId="2111365327" sldId="261"/>
            <ac:spMk id="6" creationId="{ED2EAF89-E7DE-3E69-7F64-1EC5CE934FF0}"/>
          </ac:spMkLst>
        </pc:spChg>
        <pc:spChg chg="mod">
          <ac:chgData name="Roy Wyatt" userId="3bbc19e5d41f219d" providerId="LiveId" clId="{DA12E97E-1243-495B-B7A4-38890356669F}" dt="2023-10-22T19:50:36.056" v="2905" actId="20577"/>
          <ac:spMkLst>
            <pc:docMk/>
            <pc:sldMk cId="2111365327" sldId="261"/>
            <ac:spMk id="7" creationId="{F0DC0884-77C8-6321-93AA-F0ECDECC5EFC}"/>
          </ac:spMkLst>
        </pc:spChg>
        <pc:spChg chg="add del mod">
          <ac:chgData name="Roy Wyatt" userId="3bbc19e5d41f219d" providerId="LiveId" clId="{DA12E97E-1243-495B-B7A4-38890356669F}" dt="2023-10-22T19:40:06.104" v="2534"/>
          <ac:spMkLst>
            <pc:docMk/>
            <pc:sldMk cId="2111365327" sldId="261"/>
            <ac:spMk id="8" creationId="{BE728BC5-585F-D840-717C-072AAE36D5A7}"/>
          </ac:spMkLst>
        </pc:spChg>
      </pc:sldChg>
      <pc:sldChg chg="addSp delSp modSp add del mod">
        <pc:chgData name="Roy Wyatt" userId="3bbc19e5d41f219d" providerId="LiveId" clId="{DA12E97E-1243-495B-B7A4-38890356669F}" dt="2023-11-16T21:45:18.029" v="4906" actId="6549"/>
        <pc:sldMkLst>
          <pc:docMk/>
          <pc:sldMk cId="1410091615" sldId="262"/>
        </pc:sldMkLst>
        <pc:spChg chg="mod">
          <ac:chgData name="Roy Wyatt" userId="3bbc19e5d41f219d" providerId="LiveId" clId="{DA12E97E-1243-495B-B7A4-38890356669F}" dt="2023-11-16T21:44:20.013" v="4903" actId="6549"/>
          <ac:spMkLst>
            <pc:docMk/>
            <pc:sldMk cId="1410091615" sldId="262"/>
            <ac:spMk id="3" creationId="{8D3D2A57-59DA-2FAB-18DF-3D762DB71B5E}"/>
          </ac:spMkLst>
        </pc:spChg>
        <pc:spChg chg="mod">
          <ac:chgData name="Roy Wyatt" userId="3bbc19e5d41f219d" providerId="LiveId" clId="{DA12E97E-1243-495B-B7A4-38890356669F}" dt="2023-10-22T19:23:34.808" v="2286" actId="1076"/>
          <ac:spMkLst>
            <pc:docMk/>
            <pc:sldMk cId="1410091615" sldId="262"/>
            <ac:spMk id="4" creationId="{20FEE08C-A285-BFFF-E0E5-54C04FB4BA83}"/>
          </ac:spMkLst>
        </pc:spChg>
        <pc:spChg chg="add del mod">
          <ac:chgData name="Roy Wyatt" userId="3bbc19e5d41f219d" providerId="LiveId" clId="{DA12E97E-1243-495B-B7A4-38890356669F}" dt="2023-10-22T18:45:38.847" v="1480" actId="478"/>
          <ac:spMkLst>
            <pc:docMk/>
            <pc:sldMk cId="1410091615" sldId="262"/>
            <ac:spMk id="5" creationId="{1CDF6766-0497-E38F-AAA8-3F27AB7FD70F}"/>
          </ac:spMkLst>
        </pc:spChg>
        <pc:spChg chg="add mod">
          <ac:chgData name="Roy Wyatt" userId="3bbc19e5d41f219d" providerId="LiveId" clId="{DA12E97E-1243-495B-B7A4-38890356669F}" dt="2023-11-16T21:45:18.029" v="4906" actId="6549"/>
          <ac:spMkLst>
            <pc:docMk/>
            <pc:sldMk cId="1410091615" sldId="262"/>
            <ac:spMk id="6" creationId="{9DB39BA8-8BCA-8439-B21C-4DD1BEA35B06}"/>
          </ac:spMkLst>
        </pc:spChg>
        <pc:spChg chg="add mod">
          <ac:chgData name="Roy Wyatt" userId="3bbc19e5d41f219d" providerId="LiveId" clId="{DA12E97E-1243-495B-B7A4-38890356669F}" dt="2023-11-14T19:58:43.818" v="4872" actId="20577"/>
          <ac:spMkLst>
            <pc:docMk/>
            <pc:sldMk cId="1410091615" sldId="262"/>
            <ac:spMk id="7" creationId="{5006002E-281B-DCA9-4741-C6831AC0121A}"/>
          </ac:spMkLst>
        </pc:spChg>
      </pc:sldChg>
      <pc:sldChg chg="delSp modSp add mod">
        <pc:chgData name="Roy Wyatt" userId="3bbc19e5d41f219d" providerId="LiveId" clId="{DA12E97E-1243-495B-B7A4-38890356669F}" dt="2023-11-16T21:45:47.130" v="4907" actId="33524"/>
        <pc:sldMkLst>
          <pc:docMk/>
          <pc:sldMk cId="263061137" sldId="263"/>
        </pc:sldMkLst>
        <pc:spChg chg="mod">
          <ac:chgData name="Roy Wyatt" userId="3bbc19e5d41f219d" providerId="LiveId" clId="{DA12E97E-1243-495B-B7A4-38890356669F}" dt="2023-10-22T19:58:57.214" v="2929" actId="20577"/>
          <ac:spMkLst>
            <pc:docMk/>
            <pc:sldMk cId="263061137" sldId="263"/>
            <ac:spMk id="2" creationId="{6FB07154-D068-37B1-1FC2-8BE5FC101CD2}"/>
          </ac:spMkLst>
        </pc:spChg>
        <pc:spChg chg="mod">
          <ac:chgData name="Roy Wyatt" userId="3bbc19e5d41f219d" providerId="LiveId" clId="{DA12E97E-1243-495B-B7A4-38890356669F}" dt="2023-11-16T21:45:47.130" v="4907" actId="33524"/>
          <ac:spMkLst>
            <pc:docMk/>
            <pc:sldMk cId="263061137" sldId="263"/>
            <ac:spMk id="3" creationId="{8D3D2A57-59DA-2FAB-18DF-3D762DB71B5E}"/>
          </ac:spMkLst>
        </pc:spChg>
        <pc:spChg chg="del mod">
          <ac:chgData name="Roy Wyatt" userId="3bbc19e5d41f219d" providerId="LiveId" clId="{DA12E97E-1243-495B-B7A4-38890356669F}" dt="2023-10-22T19:59:15.738" v="2931" actId="478"/>
          <ac:spMkLst>
            <pc:docMk/>
            <pc:sldMk cId="263061137" sldId="263"/>
            <ac:spMk id="6" creationId="{9DB39BA8-8BCA-8439-B21C-4DD1BEA35B06}"/>
          </ac:spMkLst>
        </pc:spChg>
        <pc:spChg chg="mod">
          <ac:chgData name="Roy Wyatt" userId="3bbc19e5d41f219d" providerId="LiveId" clId="{DA12E97E-1243-495B-B7A4-38890356669F}" dt="2023-11-14T19:39:51.255" v="4626" actId="20577"/>
          <ac:spMkLst>
            <pc:docMk/>
            <pc:sldMk cId="263061137" sldId="263"/>
            <ac:spMk id="7" creationId="{5006002E-281B-DCA9-4741-C6831AC0121A}"/>
          </ac:spMkLst>
        </pc:spChg>
      </pc:sldChg>
      <pc:sldChg chg="addSp delSp modSp add mod ord">
        <pc:chgData name="Roy Wyatt" userId="3bbc19e5d41f219d" providerId="LiveId" clId="{DA12E97E-1243-495B-B7A4-38890356669F}" dt="2023-11-16T21:53:33.643" v="5154" actId="1076"/>
        <pc:sldMkLst>
          <pc:docMk/>
          <pc:sldMk cId="1623665232" sldId="264"/>
        </pc:sldMkLst>
        <pc:spChg chg="del">
          <ac:chgData name="Roy Wyatt" userId="3bbc19e5d41f219d" providerId="LiveId" clId="{DA12E97E-1243-495B-B7A4-38890356669F}" dt="2023-10-22T20:08:08.180" v="3631" actId="478"/>
          <ac:spMkLst>
            <pc:docMk/>
            <pc:sldMk cId="1623665232" sldId="264"/>
            <ac:spMk id="2" creationId="{6FB07154-D068-37B1-1FC2-8BE5FC101CD2}"/>
          </ac:spMkLst>
        </pc:spChg>
        <pc:spChg chg="mod">
          <ac:chgData name="Roy Wyatt" userId="3bbc19e5d41f219d" providerId="LiveId" clId="{DA12E97E-1243-495B-B7A4-38890356669F}" dt="2023-10-27T20:30:03.190" v="3888" actId="6549"/>
          <ac:spMkLst>
            <pc:docMk/>
            <pc:sldMk cId="1623665232" sldId="264"/>
            <ac:spMk id="3" creationId="{8D3D2A57-59DA-2FAB-18DF-3D762DB71B5E}"/>
          </ac:spMkLst>
        </pc:spChg>
        <pc:spChg chg="add del mod">
          <ac:chgData name="Roy Wyatt" userId="3bbc19e5d41f219d" providerId="LiveId" clId="{DA12E97E-1243-495B-B7A4-38890356669F}" dt="2023-11-16T21:53:22.614" v="5151" actId="1076"/>
          <ac:spMkLst>
            <pc:docMk/>
            <pc:sldMk cId="1623665232" sldId="264"/>
            <ac:spMk id="4" creationId="{20FEE08C-A285-BFFF-E0E5-54C04FB4BA83}"/>
          </ac:spMkLst>
        </pc:spChg>
        <pc:spChg chg="del">
          <ac:chgData name="Roy Wyatt" userId="3bbc19e5d41f219d" providerId="LiveId" clId="{DA12E97E-1243-495B-B7A4-38890356669F}" dt="2023-10-22T20:08:01.421" v="3629" actId="478"/>
          <ac:spMkLst>
            <pc:docMk/>
            <pc:sldMk cId="1623665232" sldId="264"/>
            <ac:spMk id="6" creationId="{9DB39BA8-8BCA-8439-B21C-4DD1BEA35B06}"/>
          </ac:spMkLst>
        </pc:spChg>
        <pc:spChg chg="del">
          <ac:chgData name="Roy Wyatt" userId="3bbc19e5d41f219d" providerId="LiveId" clId="{DA12E97E-1243-495B-B7A4-38890356669F}" dt="2023-10-22T20:07:53.699" v="3628" actId="478"/>
          <ac:spMkLst>
            <pc:docMk/>
            <pc:sldMk cId="1623665232" sldId="264"/>
            <ac:spMk id="7" creationId="{5006002E-281B-DCA9-4741-C6831AC0121A}"/>
          </ac:spMkLst>
        </pc:spChg>
        <pc:spChg chg="add del mod">
          <ac:chgData name="Roy Wyatt" userId="3bbc19e5d41f219d" providerId="LiveId" clId="{DA12E97E-1243-495B-B7A4-38890356669F}" dt="2023-10-22T20:08:16.421" v="3634" actId="478"/>
          <ac:spMkLst>
            <pc:docMk/>
            <pc:sldMk cId="1623665232" sldId="264"/>
            <ac:spMk id="8" creationId="{91690DB4-4DC5-5F10-6D5D-491659AB716C}"/>
          </ac:spMkLst>
        </pc:spChg>
        <pc:spChg chg="add mod">
          <ac:chgData name="Roy Wyatt" userId="3bbc19e5d41f219d" providerId="LiveId" clId="{DA12E97E-1243-495B-B7A4-38890356669F}" dt="2023-10-22T20:10:54.370" v="3848" actId="20577"/>
          <ac:spMkLst>
            <pc:docMk/>
            <pc:sldMk cId="1623665232" sldId="264"/>
            <ac:spMk id="9" creationId="{BABFBC5E-DD2D-54CA-80CE-A342593B427B}"/>
          </ac:spMkLst>
        </pc:spChg>
        <pc:picChg chg="add del mod">
          <ac:chgData name="Roy Wyatt" userId="3bbc19e5d41f219d" providerId="LiveId" clId="{DA12E97E-1243-495B-B7A4-38890356669F}" dt="2023-10-22T20:12:06.049" v="3861" actId="931"/>
          <ac:picMkLst>
            <pc:docMk/>
            <pc:sldMk cId="1623665232" sldId="264"/>
            <ac:picMk id="11" creationId="{B352186A-0BBA-67B0-79D2-96F419F3272F}"/>
          </ac:picMkLst>
        </pc:picChg>
        <pc:picChg chg="add mod">
          <ac:chgData name="Roy Wyatt" userId="3bbc19e5d41f219d" providerId="LiveId" clId="{DA12E97E-1243-495B-B7A4-38890356669F}" dt="2023-11-16T21:53:33.643" v="5154" actId="1076"/>
          <ac:picMkLst>
            <pc:docMk/>
            <pc:sldMk cId="1623665232" sldId="264"/>
            <ac:picMk id="13" creationId="{15B5B4F7-6908-E916-906E-24DFA11DEAF6}"/>
          </ac:picMkLst>
        </pc:picChg>
        <pc:picChg chg="add mod">
          <ac:chgData name="Roy Wyatt" userId="3bbc19e5d41f219d" providerId="LiveId" clId="{DA12E97E-1243-495B-B7A4-38890356669F}" dt="2023-11-16T21:53:25.556" v="5152" actId="1076"/>
          <ac:picMkLst>
            <pc:docMk/>
            <pc:sldMk cId="1623665232" sldId="264"/>
            <ac:picMk id="15" creationId="{6124911C-04A2-2FB7-C6BC-C175AF1BB014}"/>
          </ac:picMkLst>
        </pc:picChg>
      </pc:sldChg>
      <pc:sldChg chg="addSp delSp modSp add mod">
        <pc:chgData name="Roy Wyatt" userId="3bbc19e5d41f219d" providerId="LiveId" clId="{DA12E97E-1243-495B-B7A4-38890356669F}" dt="2023-11-16T22:30:44.973" v="5902" actId="6549"/>
        <pc:sldMkLst>
          <pc:docMk/>
          <pc:sldMk cId="697950868" sldId="265"/>
        </pc:sldMkLst>
        <pc:spChg chg="del">
          <ac:chgData name="Roy Wyatt" userId="3bbc19e5d41f219d" providerId="LiveId" clId="{DA12E97E-1243-495B-B7A4-38890356669F}" dt="2023-10-27T20:50:03.591" v="4243" actId="478"/>
          <ac:spMkLst>
            <pc:docMk/>
            <pc:sldMk cId="697950868" sldId="265"/>
            <ac:spMk id="3" creationId="{8D3D2A57-59DA-2FAB-18DF-3D762DB71B5E}"/>
          </ac:spMkLst>
        </pc:spChg>
        <pc:spChg chg="add del mod">
          <ac:chgData name="Roy Wyatt" userId="3bbc19e5d41f219d" providerId="LiveId" clId="{DA12E97E-1243-495B-B7A4-38890356669F}" dt="2023-11-16T21:49:33.949" v="5086" actId="1036"/>
          <ac:spMkLst>
            <pc:docMk/>
            <pc:sldMk cId="697950868" sldId="265"/>
            <ac:spMk id="4" creationId="{20FEE08C-A285-BFFF-E0E5-54C04FB4BA83}"/>
          </ac:spMkLst>
        </pc:spChg>
        <pc:spChg chg="add del mod">
          <ac:chgData name="Roy Wyatt" userId="3bbc19e5d41f219d" providerId="LiveId" clId="{DA12E97E-1243-495B-B7A4-38890356669F}" dt="2023-10-27T20:50:15.493" v="4251" actId="478"/>
          <ac:spMkLst>
            <pc:docMk/>
            <pc:sldMk cId="697950868" sldId="265"/>
            <ac:spMk id="5" creationId="{B56BBB43-36E2-50FF-8CBE-D752669810AE}"/>
          </ac:spMkLst>
        </pc:spChg>
        <pc:spChg chg="mod">
          <ac:chgData name="Roy Wyatt" userId="3bbc19e5d41f219d" providerId="LiveId" clId="{DA12E97E-1243-495B-B7A4-38890356669F}" dt="2023-11-16T22:30:44.973" v="5902" actId="6549"/>
          <ac:spMkLst>
            <pc:docMk/>
            <pc:sldMk cId="697950868" sldId="265"/>
            <ac:spMk id="9" creationId="{BABFBC5E-DD2D-54CA-80CE-A342593B427B}"/>
          </ac:spMkLst>
        </pc:spChg>
        <pc:picChg chg="add del mod">
          <ac:chgData name="Roy Wyatt" userId="3bbc19e5d41f219d" providerId="LiveId" clId="{DA12E97E-1243-495B-B7A4-38890356669F}" dt="2023-11-14T19:41:59.891" v="4640" actId="478"/>
          <ac:picMkLst>
            <pc:docMk/>
            <pc:sldMk cId="697950868" sldId="265"/>
            <ac:picMk id="3" creationId="{7018B266-F833-57B5-F6BF-CCC61FD278E5}"/>
          </ac:picMkLst>
        </pc:picChg>
        <pc:picChg chg="add mod">
          <ac:chgData name="Roy Wyatt" userId="3bbc19e5d41f219d" providerId="LiveId" clId="{DA12E97E-1243-495B-B7A4-38890356669F}" dt="2023-11-16T21:47:57.348" v="4985" actId="1037"/>
          <ac:picMkLst>
            <pc:docMk/>
            <pc:sldMk cId="697950868" sldId="265"/>
            <ac:picMk id="6" creationId="{4B3A912E-14CF-33CB-F0F5-EE5EC73FB6FC}"/>
          </ac:picMkLst>
        </pc:picChg>
        <pc:picChg chg="add del mod">
          <ac:chgData name="Roy Wyatt" userId="3bbc19e5d41f219d" providerId="LiveId" clId="{DA12E97E-1243-495B-B7A4-38890356669F}" dt="2023-10-27T20:50:37.235" v="4254" actId="478"/>
          <ac:picMkLst>
            <pc:docMk/>
            <pc:sldMk cId="697950868" sldId="265"/>
            <ac:picMk id="7" creationId="{E66FB882-0181-41B3-7F68-F2690CAE699A}"/>
          </ac:picMkLst>
        </pc:picChg>
        <pc:picChg chg="add del mod">
          <ac:chgData name="Roy Wyatt" userId="3bbc19e5d41f219d" providerId="LiveId" clId="{DA12E97E-1243-495B-B7A4-38890356669F}" dt="2023-11-14T19:43:20.951" v="4657" actId="478"/>
          <ac:picMkLst>
            <pc:docMk/>
            <pc:sldMk cId="697950868" sldId="265"/>
            <ac:picMk id="8" creationId="{38E9570D-5434-484C-DC1A-EB749E791CF3}"/>
          </ac:picMkLst>
        </pc:picChg>
        <pc:picChg chg="add del mod">
          <ac:chgData name="Roy Wyatt" userId="3bbc19e5d41f219d" providerId="LiveId" clId="{DA12E97E-1243-495B-B7A4-38890356669F}" dt="2023-11-14T19:41:21.788" v="4627" actId="478"/>
          <ac:picMkLst>
            <pc:docMk/>
            <pc:sldMk cId="697950868" sldId="265"/>
            <ac:picMk id="10" creationId="{A4B22B0E-7148-628C-267C-A6F80B0C41C9}"/>
          </ac:picMkLst>
        </pc:picChg>
        <pc:picChg chg="add mod">
          <ac:chgData name="Roy Wyatt" userId="3bbc19e5d41f219d" providerId="LiveId" clId="{DA12E97E-1243-495B-B7A4-38890356669F}" dt="2023-11-16T21:48:05.690" v="5026" actId="1037"/>
          <ac:picMkLst>
            <pc:docMk/>
            <pc:sldMk cId="697950868" sldId="265"/>
            <ac:picMk id="12" creationId="{69A7E7D6-D3F0-D799-ADD3-1B88650DA901}"/>
          </ac:picMkLst>
        </pc:picChg>
        <pc:picChg chg="add del">
          <ac:chgData name="Roy Wyatt" userId="3bbc19e5d41f219d" providerId="LiveId" clId="{DA12E97E-1243-495B-B7A4-38890356669F}" dt="2023-10-27T20:50:16.820" v="4252" actId="478"/>
          <ac:picMkLst>
            <pc:docMk/>
            <pc:sldMk cId="697950868" sldId="265"/>
            <ac:picMk id="13" creationId="{15B5B4F7-6908-E916-906E-24DFA11DEAF6}"/>
          </ac:picMkLst>
        </pc:picChg>
        <pc:picChg chg="add del mod">
          <ac:chgData name="Roy Wyatt" userId="3bbc19e5d41f219d" providerId="LiveId" clId="{DA12E97E-1243-495B-B7A4-38890356669F}" dt="2023-11-14T19:47:07.080" v="4730" actId="478"/>
          <ac:picMkLst>
            <pc:docMk/>
            <pc:sldMk cId="697950868" sldId="265"/>
            <ac:picMk id="13" creationId="{B3218AE3-24A2-CABF-455F-33D2992BCD86}"/>
          </ac:picMkLst>
        </pc:picChg>
        <pc:picChg chg="add mod">
          <ac:chgData name="Roy Wyatt" userId="3bbc19e5d41f219d" providerId="LiveId" clId="{DA12E97E-1243-495B-B7A4-38890356669F}" dt="2023-11-16T21:48:17.710" v="5067" actId="1037"/>
          <ac:picMkLst>
            <pc:docMk/>
            <pc:sldMk cId="697950868" sldId="265"/>
            <ac:picMk id="15" creationId="{151BBE05-F681-781C-FC37-B95321E784B5}"/>
          </ac:picMkLst>
        </pc:picChg>
        <pc:picChg chg="del">
          <ac:chgData name="Roy Wyatt" userId="3bbc19e5d41f219d" providerId="LiveId" clId="{DA12E97E-1243-495B-B7A4-38890356669F}" dt="2023-10-27T20:50:05.215" v="4244" actId="478"/>
          <ac:picMkLst>
            <pc:docMk/>
            <pc:sldMk cId="697950868" sldId="265"/>
            <ac:picMk id="15" creationId="{6124911C-04A2-2FB7-C6BC-C175AF1BB014}"/>
          </ac:picMkLst>
        </pc:picChg>
        <pc:picChg chg="add mod">
          <ac:chgData name="Roy Wyatt" userId="3bbc19e5d41f219d" providerId="LiveId" clId="{DA12E97E-1243-495B-B7A4-38890356669F}" dt="2023-11-16T21:48:03.887" v="5019" actId="1037"/>
          <ac:picMkLst>
            <pc:docMk/>
            <pc:sldMk cId="697950868" sldId="265"/>
            <ac:picMk id="16" creationId="{60357CF7-B9B6-AE88-AB7E-801291D0015A}"/>
          </ac:picMkLst>
        </pc:picChg>
        <pc:picChg chg="add mod ord">
          <ac:chgData name="Roy Wyatt" userId="3bbc19e5d41f219d" providerId="LiveId" clId="{DA12E97E-1243-495B-B7A4-38890356669F}" dt="2023-11-16T21:47:46.602" v="4962" actId="1076"/>
          <ac:picMkLst>
            <pc:docMk/>
            <pc:sldMk cId="697950868" sldId="265"/>
            <ac:picMk id="18" creationId="{C4E0D562-52EE-F9CA-C444-B5E3BE22BDD7}"/>
          </ac:picMkLst>
        </pc:picChg>
        <pc:picChg chg="add mod">
          <ac:chgData name="Roy Wyatt" userId="3bbc19e5d41f219d" providerId="LiveId" clId="{DA12E97E-1243-495B-B7A4-38890356669F}" dt="2023-11-16T21:48:20.555" v="5079" actId="1037"/>
          <ac:picMkLst>
            <pc:docMk/>
            <pc:sldMk cId="697950868" sldId="265"/>
            <ac:picMk id="19" creationId="{5380E36A-A667-383A-3152-3012D671BA21}"/>
          </ac:picMkLst>
        </pc:picChg>
        <pc:picChg chg="add mod">
          <ac:chgData name="Roy Wyatt" userId="3bbc19e5d41f219d" providerId="LiveId" clId="{DA12E97E-1243-495B-B7A4-38890356669F}" dt="2023-11-16T21:47:52.110" v="4963" actId="1076"/>
          <ac:picMkLst>
            <pc:docMk/>
            <pc:sldMk cId="697950868" sldId="265"/>
            <ac:picMk id="20" creationId="{9E9A82F4-CC09-9A8E-3CEE-EE5627E0F02C}"/>
          </ac:picMkLst>
        </pc:picChg>
        <pc:picChg chg="add del mod">
          <ac:chgData name="Roy Wyatt" userId="3bbc19e5d41f219d" providerId="LiveId" clId="{DA12E97E-1243-495B-B7A4-38890356669F}" dt="2023-11-14T19:44:31.081" v="4673" actId="478"/>
          <ac:picMkLst>
            <pc:docMk/>
            <pc:sldMk cId="697950868" sldId="265"/>
            <ac:picMk id="22" creationId="{E13789ED-590B-B2DD-A9A7-D53320C7D3BC}"/>
          </ac:picMkLst>
        </pc:picChg>
        <pc:picChg chg="add mod ord">
          <ac:chgData name="Roy Wyatt" userId="3bbc19e5d41f219d" providerId="LiveId" clId="{DA12E97E-1243-495B-B7A4-38890356669F}" dt="2023-11-16T21:48:15.862" v="5058" actId="1037"/>
          <ac:picMkLst>
            <pc:docMk/>
            <pc:sldMk cId="697950868" sldId="265"/>
            <ac:picMk id="23" creationId="{4128C643-659A-CF5C-9252-5DBBD30C1237}"/>
          </ac:picMkLst>
        </pc:picChg>
      </pc:sldChg>
      <pc:sldChg chg="new del">
        <pc:chgData name="Roy Wyatt" userId="3bbc19e5d41f219d" providerId="LiveId" clId="{DA12E97E-1243-495B-B7A4-38890356669F}" dt="2023-10-27T20:49:07.741" v="4185" actId="680"/>
        <pc:sldMkLst>
          <pc:docMk/>
          <pc:sldMk cId="2621513790" sldId="265"/>
        </pc:sldMkLst>
      </pc:sldChg>
      <pc:sldChg chg="addSp delSp modSp add mod">
        <pc:chgData name="Roy Wyatt" userId="3bbc19e5d41f219d" providerId="LiveId" clId="{DA12E97E-1243-495B-B7A4-38890356669F}" dt="2023-11-16T21:52:54.082" v="5148" actId="1036"/>
        <pc:sldMkLst>
          <pc:docMk/>
          <pc:sldMk cId="1134821289" sldId="266"/>
        </pc:sldMkLst>
        <pc:spChg chg="mod">
          <ac:chgData name="Roy Wyatt" userId="3bbc19e5d41f219d" providerId="LiveId" clId="{DA12E97E-1243-495B-B7A4-38890356669F}" dt="2023-11-16T21:52:54.082" v="5148" actId="1036"/>
          <ac:spMkLst>
            <pc:docMk/>
            <pc:sldMk cId="1134821289" sldId="266"/>
            <ac:spMk id="3" creationId="{8D3D2A57-59DA-2FAB-18DF-3D762DB71B5E}"/>
          </ac:spMkLst>
        </pc:spChg>
        <pc:spChg chg="mod">
          <ac:chgData name="Roy Wyatt" userId="3bbc19e5d41f219d" providerId="LiveId" clId="{DA12E97E-1243-495B-B7A4-38890356669F}" dt="2023-11-16T21:52:35.380" v="5138" actId="1035"/>
          <ac:spMkLst>
            <pc:docMk/>
            <pc:sldMk cId="1134821289" sldId="266"/>
            <ac:spMk id="4" creationId="{20FEE08C-A285-BFFF-E0E5-54C04FB4BA83}"/>
          </ac:spMkLst>
        </pc:spChg>
        <pc:spChg chg="mod">
          <ac:chgData name="Roy Wyatt" userId="3bbc19e5d41f219d" providerId="LiveId" clId="{DA12E97E-1243-495B-B7A4-38890356669F}" dt="2023-11-16T21:52:41.729" v="5143" actId="1035"/>
          <ac:spMkLst>
            <pc:docMk/>
            <pc:sldMk cId="1134821289" sldId="266"/>
            <ac:spMk id="5" creationId="{94C599D5-5C60-A214-A036-CBB3124CA443}"/>
          </ac:spMkLst>
        </pc:spChg>
        <pc:spChg chg="del">
          <ac:chgData name="Roy Wyatt" userId="3bbc19e5d41f219d" providerId="LiveId" clId="{DA12E97E-1243-495B-B7A4-38890356669F}" dt="2023-11-14T19:38:11.941" v="4531" actId="478"/>
          <ac:spMkLst>
            <pc:docMk/>
            <pc:sldMk cId="1134821289" sldId="266"/>
            <ac:spMk id="6" creationId="{ED2EAF89-E7DE-3E69-7F64-1EC5CE934FF0}"/>
          </ac:spMkLst>
        </pc:spChg>
        <pc:spChg chg="del">
          <ac:chgData name="Roy Wyatt" userId="3bbc19e5d41f219d" providerId="LiveId" clId="{DA12E97E-1243-495B-B7A4-38890356669F}" dt="2023-11-14T19:38:15.270" v="4532" actId="478"/>
          <ac:spMkLst>
            <pc:docMk/>
            <pc:sldMk cId="1134821289" sldId="266"/>
            <ac:spMk id="7" creationId="{F0DC0884-77C8-6321-93AA-F0ECDECC5EFC}"/>
          </ac:spMkLst>
        </pc:spChg>
        <pc:picChg chg="add mod">
          <ac:chgData name="Roy Wyatt" userId="3bbc19e5d41f219d" providerId="LiveId" clId="{DA12E97E-1243-495B-B7A4-38890356669F}" dt="2023-11-16T21:52:12.900" v="5125" actId="208"/>
          <ac:picMkLst>
            <pc:docMk/>
            <pc:sldMk cId="1134821289" sldId="266"/>
            <ac:picMk id="7" creationId="{0976A04F-E204-6E32-FB52-7F57DB4C5986}"/>
          </ac:picMkLst>
        </pc:picChg>
        <pc:picChg chg="add del mod">
          <ac:chgData name="Roy Wyatt" userId="3bbc19e5d41f219d" providerId="LiveId" clId="{DA12E97E-1243-495B-B7A4-38890356669F}" dt="2023-11-16T21:51:19.711" v="5117" actId="478"/>
          <ac:picMkLst>
            <pc:docMk/>
            <pc:sldMk cId="1134821289" sldId="266"/>
            <ac:picMk id="9" creationId="{02746D2E-A4F1-896B-7187-24F471A8DF28}"/>
          </ac:picMkLst>
        </pc:picChg>
        <pc:picChg chg="add mod">
          <ac:chgData name="Roy Wyatt" userId="3bbc19e5d41f219d" providerId="LiveId" clId="{DA12E97E-1243-495B-B7A4-38890356669F}" dt="2023-11-16T21:52:14.660" v="5126" actId="208"/>
          <ac:picMkLst>
            <pc:docMk/>
            <pc:sldMk cId="1134821289" sldId="266"/>
            <ac:picMk id="11" creationId="{7F612226-4334-729D-88BE-E44EC5A584C5}"/>
          </ac:picMkLst>
        </pc:picChg>
      </pc:sldChg>
      <pc:sldChg chg="modSp add mod ord">
        <pc:chgData name="Roy Wyatt" userId="3bbc19e5d41f219d" providerId="LiveId" clId="{DA12E97E-1243-495B-B7A4-38890356669F}" dt="2023-11-16T22:37:51.357" v="5924"/>
        <pc:sldMkLst>
          <pc:docMk/>
          <pc:sldMk cId="2502945823" sldId="267"/>
        </pc:sldMkLst>
        <pc:spChg chg="mod">
          <ac:chgData name="Roy Wyatt" userId="3bbc19e5d41f219d" providerId="LiveId" clId="{DA12E97E-1243-495B-B7A4-38890356669F}" dt="2023-11-16T22:20:36.173" v="5880" actId="1037"/>
          <ac:spMkLst>
            <pc:docMk/>
            <pc:sldMk cId="2502945823" sldId="267"/>
            <ac:spMk id="2" creationId="{4641D7C3-DE33-47E8-EDAA-E0A25F4F43C2}"/>
          </ac:spMkLst>
        </pc:spChg>
        <pc:spChg chg="mod">
          <ac:chgData name="Roy Wyatt" userId="3bbc19e5d41f219d" providerId="LiveId" clId="{DA12E97E-1243-495B-B7A4-38890356669F}" dt="2023-11-16T22:16:53.332" v="5773" actId="20577"/>
          <ac:spMkLst>
            <pc:docMk/>
            <pc:sldMk cId="2502945823" sldId="267"/>
            <ac:spMk id="9" creationId="{D33919EA-7ABC-4DD8-3E70-E02C0A4CCE65}"/>
          </ac:spMkLst>
        </pc:spChg>
        <pc:spChg chg="mod">
          <ac:chgData name="Roy Wyatt" userId="3bbc19e5d41f219d" providerId="LiveId" clId="{DA12E97E-1243-495B-B7A4-38890356669F}" dt="2023-11-16T22:16:01.067" v="5716" actId="20577"/>
          <ac:spMkLst>
            <pc:docMk/>
            <pc:sldMk cId="2502945823" sldId="267"/>
            <ac:spMk id="12" creationId="{9CAC8B04-320B-2591-AB3C-E47350FC0A88}"/>
          </ac:spMkLst>
        </pc:spChg>
      </pc:sldChg>
      <pc:sldChg chg="addSp delSp modSp add mod">
        <pc:chgData name="Roy Wyatt" userId="3bbc19e5d41f219d" providerId="LiveId" clId="{DA12E97E-1243-495B-B7A4-38890356669F}" dt="2023-11-17T01:27:51.738" v="6879" actId="1076"/>
        <pc:sldMkLst>
          <pc:docMk/>
          <pc:sldMk cId="3317737701" sldId="268"/>
        </pc:sldMkLst>
        <pc:spChg chg="mod">
          <ac:chgData name="Roy Wyatt" userId="3bbc19e5d41f219d" providerId="LiveId" clId="{DA12E97E-1243-495B-B7A4-38890356669F}" dt="2023-11-16T23:34:44.902" v="6734" actId="20577"/>
          <ac:spMkLst>
            <pc:docMk/>
            <pc:sldMk cId="3317737701" sldId="268"/>
            <ac:spMk id="2" creationId="{6FB07154-D068-37B1-1FC2-8BE5FC101CD2}"/>
          </ac:spMkLst>
        </pc:spChg>
        <pc:spChg chg="del mod">
          <ac:chgData name="Roy Wyatt" userId="3bbc19e5d41f219d" providerId="LiveId" clId="{DA12E97E-1243-495B-B7A4-38890356669F}" dt="2023-11-17T01:23:49.739" v="6791" actId="478"/>
          <ac:spMkLst>
            <pc:docMk/>
            <pc:sldMk cId="3317737701" sldId="268"/>
            <ac:spMk id="3" creationId="{8D3D2A57-59DA-2FAB-18DF-3D762DB71B5E}"/>
          </ac:spMkLst>
        </pc:spChg>
        <pc:spChg chg="mod">
          <ac:chgData name="Roy Wyatt" userId="3bbc19e5d41f219d" providerId="LiveId" clId="{DA12E97E-1243-495B-B7A4-38890356669F}" dt="2023-11-17T01:24:01.817" v="6796" actId="1076"/>
          <ac:spMkLst>
            <pc:docMk/>
            <pc:sldMk cId="3317737701" sldId="268"/>
            <ac:spMk id="4" creationId="{20FEE08C-A285-BFFF-E0E5-54C04FB4BA83}"/>
          </ac:spMkLst>
        </pc:spChg>
        <pc:spChg chg="add del mod">
          <ac:chgData name="Roy Wyatt" userId="3bbc19e5d41f219d" providerId="LiveId" clId="{DA12E97E-1243-495B-B7A4-38890356669F}" dt="2023-11-17T01:23:55.810" v="6794" actId="478"/>
          <ac:spMkLst>
            <pc:docMk/>
            <pc:sldMk cId="3317737701" sldId="268"/>
            <ac:spMk id="7" creationId="{4CBA6B59-68A1-C411-0101-8E59FEF310E0}"/>
          </ac:spMkLst>
        </pc:spChg>
        <pc:spChg chg="mod">
          <ac:chgData name="Roy Wyatt" userId="3bbc19e5d41f219d" providerId="LiveId" clId="{DA12E97E-1243-495B-B7A4-38890356669F}" dt="2023-11-17T01:27:49.322" v="6878" actId="14100"/>
          <ac:spMkLst>
            <pc:docMk/>
            <pc:sldMk cId="3317737701" sldId="268"/>
            <ac:spMk id="8" creationId="{2ABF723C-4BD2-CEF3-BB3E-CB0458BD4645}"/>
          </ac:spMkLst>
        </pc:spChg>
        <pc:spChg chg="add del mod">
          <ac:chgData name="Roy Wyatt" userId="3bbc19e5d41f219d" providerId="LiveId" clId="{DA12E97E-1243-495B-B7A4-38890356669F}" dt="2023-11-17T01:23:57.428" v="6795" actId="478"/>
          <ac:spMkLst>
            <pc:docMk/>
            <pc:sldMk cId="3317737701" sldId="268"/>
            <ac:spMk id="10" creationId="{571E156F-AC1D-07EE-5FE0-72A87DCD20BC}"/>
          </ac:spMkLst>
        </pc:spChg>
        <pc:picChg chg="mod">
          <ac:chgData name="Roy Wyatt" userId="3bbc19e5d41f219d" providerId="LiveId" clId="{DA12E97E-1243-495B-B7A4-38890356669F}" dt="2023-11-17T01:27:51.738" v="6879" actId="1076"/>
          <ac:picMkLst>
            <pc:docMk/>
            <pc:sldMk cId="3317737701" sldId="268"/>
            <ac:picMk id="6" creationId="{2714ECFC-0B9D-711D-51B8-D5B4DA05951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E0F79-F89F-2E77-65D0-0EBBA77723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A746DE-90E2-DDA9-C3F2-F181BAFBAE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621416-DF12-0FF6-A730-9D1FC4E1F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20B99-477E-4551-A509-DED7ED73DC22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19FEA3-F2D4-A818-E15D-0DF17CABE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3C3E68-C244-633E-556E-D32ADA93D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E2D9-1A4C-4B58-9F1D-FD22D6B79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33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B83F9-83AC-8BF8-D22E-7E1A45EC0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3C9F95-0758-AF1C-31C8-5BDAE83F6E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5990B-B0F2-011E-18A4-178707148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20B99-477E-4551-A509-DED7ED73DC22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4BB46-B950-FBA1-F74B-9DDE9FA39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3A356-93C7-D279-C324-1120CEF25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E2D9-1A4C-4B58-9F1D-FD22D6B79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631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125080-AA62-7EA6-D33D-62657647C1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8A98BD-21BE-FAAD-8FFB-AE460AD7C5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042DE-EE95-B497-5A93-5A5363214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20B99-477E-4551-A509-DED7ED73DC22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9B2B0-0C25-54C4-D2C8-8E5250E6D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4B2C7-95FB-6882-7DF5-3B04EA090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E2D9-1A4C-4B58-9F1D-FD22D6B79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116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9383D-C538-B03C-CB65-048401AA2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26690-B003-AFA2-5BC2-6BAECB23BB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7C61CF-140D-9BB8-7A11-BA28AE0DC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20B99-477E-4551-A509-DED7ED73DC22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45A46-6ACE-5E9B-FE3D-E52CD7C17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FFE67-CEAD-FA92-67D0-2EBC8E0EE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E2D9-1A4C-4B58-9F1D-FD22D6B79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228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7B91E-3484-1786-046E-340538BFD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99BE16-ABD2-9164-FB47-9B330470D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1D7EA7-23D9-FAE0-6A0D-839468AC2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20B99-477E-4551-A509-DED7ED73DC22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87569-3510-7F8D-7D7A-27428F6B0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7C8AB-E0F2-830F-FB1A-95EF52E62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E2D9-1A4C-4B58-9F1D-FD22D6B79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14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C34D5-F7C3-10F5-EE26-64879C8B4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C399B-48DA-2B4B-6218-DC4E39A6A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5D5208-F777-9E35-5EF2-F4E756954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D5748-BE8B-1877-61FA-87944AE9D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20B99-477E-4551-A509-DED7ED73DC22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2E9B4C-8752-30CD-167E-CAB41AC19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C27D7D-8434-BC4C-98A8-FC0687856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E2D9-1A4C-4B58-9F1D-FD22D6B79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74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4BCEE-96B6-BDCA-97FB-C23F1E5C3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356503-BD43-64CF-34E9-ABB68FCCB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7F04CA-5E6C-D408-E420-AB85DED52B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1B229E-B14A-9A79-36BC-678336C928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CDD15D-E185-3399-3109-A0B065DE1F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72A34B-7F22-F5F6-EC25-706EDFFEB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20B99-477E-4551-A509-DED7ED73DC22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66F15B-5EFD-9736-79AB-47A279AA5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AC5F97-D83C-D3D9-3FEC-BED6DF161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E2D9-1A4C-4B58-9F1D-FD22D6B79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40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634D7-9EB5-7752-4D3E-84A5AFCCA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162840-B431-7897-1AC4-27825889E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20B99-477E-4551-A509-DED7ED73DC22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E7BD11-3768-F24A-9BD8-A32ABB3B6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075A5C-CCAB-2886-05BA-A5EA451D0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E2D9-1A4C-4B58-9F1D-FD22D6B79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6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5759AD-579E-A1E3-441B-5E2EAF38C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20B99-477E-4551-A509-DED7ED73DC22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393C83-4AA8-5AB2-957B-6200C07AC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7C3FA5-35F8-BBD3-ABD0-4DB75080E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E2D9-1A4C-4B58-9F1D-FD22D6B79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748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62EC6-8B16-DA93-E34C-BAF30A94B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9090E-EB4F-2141-692D-53EF1EBC1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3C8FC0-BDF9-BD11-5805-CD75E4495F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E366A6-2B86-EF9B-48CF-98B9E55D8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20B99-477E-4551-A509-DED7ED73DC22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4A4AB7-6BA1-DBC1-7CB2-E0A8C25A9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35FFD4-505E-2CD9-D357-F235AFD82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E2D9-1A4C-4B58-9F1D-FD22D6B79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624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CE8D6-B404-16E4-808C-64F387E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F4A751-DCE9-F5D6-F7B5-002CA15D2B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CD828C-7953-6BBE-28AB-431AFC2B4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7D791F-691A-7614-9C25-17DFE3627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20B99-477E-4551-A509-DED7ED73DC22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6B97A0-53E3-B326-20C3-52D64048E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3DF133-3D87-C054-3111-171D9297A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FE2D9-1A4C-4B58-9F1D-FD22D6B79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659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DF3301-F595-10A5-BF9C-34238CB65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1745CF-916B-EF22-6F0F-9F12127D6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307BD-052A-01DD-F77B-8244D8E62C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20B99-477E-4551-A509-DED7ED73DC22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3AB50-C999-06EF-2762-8EE7BAE402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3B637-B607-507D-31E2-EA72913F3F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FE2D9-1A4C-4B58-9F1D-FD22D6B79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2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vabusinessexpo.com/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abusinessexpo.com/" TargetMode="External"/><Relationship Id="rId2" Type="http://schemas.openxmlformats.org/officeDocument/2006/relationships/hyperlink" Target="mailto:vabexpo@yahoo.com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G"/><Relationship Id="rId7" Type="http://schemas.openxmlformats.org/officeDocument/2006/relationships/image" Target="../media/image1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3DA9A9-37E7-BDE0-6DCB-0E55177CAECB}"/>
              </a:ext>
            </a:extLst>
          </p:cNvPr>
          <p:cNvSpPr/>
          <p:nvPr/>
        </p:nvSpPr>
        <p:spPr>
          <a:xfrm>
            <a:off x="0" y="-13938"/>
            <a:ext cx="12425082" cy="688587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AD9FCE-3156-1137-D31C-72AC15BE99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7453" y="449629"/>
            <a:ext cx="9144000" cy="721249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F0000"/>
                </a:solidFill>
                <a:latin typeface="Avenir Next LT Pro Light" panose="020B0304020202020204" pitchFamily="34" charset="0"/>
                <a:cs typeface="Arial" panose="020B0604020202020204" pitchFamily="34" charset="0"/>
              </a:rPr>
              <a:t>VAB</a:t>
            </a:r>
            <a:r>
              <a:rPr lang="en-US" dirty="0">
                <a:solidFill>
                  <a:schemeClr val="bg1"/>
                </a:solidFill>
                <a:latin typeface="Avenir Next LT Pro Light" panose="020B0304020202020204" pitchFamily="34" charset="0"/>
                <a:cs typeface="Arial" panose="020B0604020202020204" pitchFamily="34" charset="0"/>
              </a:rPr>
              <a:t>EXPO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D58A9130-C738-A50A-17EB-0B5A6E067CBA}"/>
              </a:ext>
            </a:extLst>
          </p:cNvPr>
          <p:cNvSpPr txBox="1">
            <a:spLocks/>
          </p:cNvSpPr>
          <p:nvPr/>
        </p:nvSpPr>
        <p:spPr>
          <a:xfrm>
            <a:off x="3180338" y="930740"/>
            <a:ext cx="5406101" cy="52170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latin typeface="Avenir Next LT Pro Light" panose="020B0304020202020204" pitchFamily="34" charset="0"/>
                <a:cs typeface="Arial" panose="020B0604020202020204" pitchFamily="34" charset="0"/>
              </a:rPr>
              <a:t>VIRGINIA BUSINESS EXPO CORPORATION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CAC8B04-320B-2591-AB3C-E47350FC0A88}"/>
              </a:ext>
            </a:extLst>
          </p:cNvPr>
          <p:cNvSpPr txBox="1">
            <a:spLocks/>
          </p:cNvSpPr>
          <p:nvPr/>
        </p:nvSpPr>
        <p:spPr>
          <a:xfrm>
            <a:off x="222151" y="2223873"/>
            <a:ext cx="5587634" cy="37033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Annual </a:t>
            </a:r>
          </a:p>
          <a:p>
            <a:pPr algn="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African American Book Festival</a:t>
            </a:r>
          </a:p>
          <a:p>
            <a:pPr algn="r"/>
            <a:r>
              <a:rPr lang="en-US" sz="3200" dirty="0">
                <a:solidFill>
                  <a:schemeClr val="bg1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April 13, 2024 </a:t>
            </a:r>
          </a:p>
          <a:p>
            <a:pPr algn="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Richmond Diversity Center</a:t>
            </a:r>
          </a:p>
          <a:p>
            <a:pPr algn="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(Richmond, VA)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-----------------------------------------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4641D7C3-DE33-47E8-EDAA-E0A25F4F43C2}"/>
              </a:ext>
            </a:extLst>
          </p:cNvPr>
          <p:cNvSpPr txBox="1">
            <a:spLocks/>
          </p:cNvSpPr>
          <p:nvPr/>
        </p:nvSpPr>
        <p:spPr>
          <a:xfrm>
            <a:off x="724064" y="5731729"/>
            <a:ext cx="11018170" cy="676641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Bringing Together Readers and Writers </a:t>
            </a:r>
          </a:p>
          <a:p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38A9D7E7-9C6E-FC76-B944-227F9F0C966D}"/>
              </a:ext>
            </a:extLst>
          </p:cNvPr>
          <p:cNvSpPr/>
          <p:nvPr/>
        </p:nvSpPr>
        <p:spPr>
          <a:xfrm rot="5400000">
            <a:off x="3367741" y="462697"/>
            <a:ext cx="568557" cy="490653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9AEF24A4-8F5C-A14F-4C7D-A18261A5A15E}"/>
              </a:ext>
            </a:extLst>
          </p:cNvPr>
          <p:cNvSpPr/>
          <p:nvPr/>
        </p:nvSpPr>
        <p:spPr>
          <a:xfrm rot="16200000">
            <a:off x="3766876" y="446289"/>
            <a:ext cx="483975" cy="4906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33919EA-7ABC-4DD8-3E70-E02C0A4CCE65}"/>
              </a:ext>
            </a:extLst>
          </p:cNvPr>
          <p:cNvSpPr txBox="1">
            <a:spLocks/>
          </p:cNvSpPr>
          <p:nvPr/>
        </p:nvSpPr>
        <p:spPr>
          <a:xfrm>
            <a:off x="6625579" y="2223874"/>
            <a:ext cx="5587633" cy="37866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Annual </a:t>
            </a:r>
          </a:p>
          <a:p>
            <a:pPr algn="l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African American Book Festival</a:t>
            </a:r>
          </a:p>
          <a:p>
            <a:pPr algn="l"/>
            <a:r>
              <a:rPr lang="en-US" sz="3200" dirty="0">
                <a:solidFill>
                  <a:schemeClr val="bg1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June 8, 2024 </a:t>
            </a:r>
          </a:p>
          <a:p>
            <a:pPr algn="l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 Ward Gymnasium</a:t>
            </a:r>
          </a:p>
          <a:p>
            <a:pPr algn="l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(Charlotte, NC)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--------------------------------------</a:t>
            </a: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594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FEE08C-A285-BFFF-E0E5-54C04FB4BA83}"/>
              </a:ext>
            </a:extLst>
          </p:cNvPr>
          <p:cNvSpPr/>
          <p:nvPr/>
        </p:nvSpPr>
        <p:spPr>
          <a:xfrm>
            <a:off x="0" y="-125619"/>
            <a:ext cx="12277493" cy="710923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B07154-D068-37B1-1FC2-8BE5FC101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6922"/>
            <a:ext cx="9144000" cy="970569"/>
          </a:xfrm>
        </p:spPr>
        <p:txBody>
          <a:bodyPr>
            <a:noAutofit/>
          </a:bodyPr>
          <a:lstStyle/>
          <a:p>
            <a:r>
              <a:rPr lang="en-US" sz="4800" b="1" i="1" dirty="0">
                <a:solidFill>
                  <a:schemeClr val="bg1"/>
                </a:solidFill>
              </a:rPr>
              <a:t>Where Your Sponsorship Dollars Go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3D2A57-59DA-2FAB-18DF-3D762DB71B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792" y="1147491"/>
            <a:ext cx="11055013" cy="5120992"/>
          </a:xfrm>
        </p:spPr>
        <p:txBody>
          <a:bodyPr>
            <a:no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Staff are volunteers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 rental 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Additional equipment/rental (tents, bouncy house, games, air dancer, tables &amp; chairs, etc.) 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Entertainers/Speakers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Marketing and advertising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Radio 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Online                                                                                                                                      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 Media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Newspaper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Printing Costs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Banners, stands, tents, runners, etc.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Miscellaneous (certificates, holders, badges, lanyards, decorations, etc.)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B39BA8-8BCA-8439-B21C-4DD1BEA35B06}"/>
              </a:ext>
            </a:extLst>
          </p:cNvPr>
          <p:cNvSpPr txBox="1"/>
          <p:nvPr/>
        </p:nvSpPr>
        <p:spPr>
          <a:xfrm>
            <a:off x="9478537" y="1224223"/>
            <a:ext cx="2191493" cy="5134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      0</a:t>
            </a:r>
          </a:p>
          <a:p>
            <a:pPr algn="r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  4,200.00</a:t>
            </a:r>
          </a:p>
          <a:p>
            <a:pPr algn="r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  2,300.00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$  2,600.00</a:t>
            </a:r>
          </a:p>
          <a:p>
            <a:pPr algn="r">
              <a:lnSpc>
                <a:spcPct val="90000"/>
              </a:lnSpc>
              <a:spcBef>
                <a:spcPts val="1000"/>
              </a:spcBef>
            </a:pP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  3,500.00</a:t>
            </a:r>
          </a:p>
          <a:p>
            <a:pPr algn="r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     900.00</a:t>
            </a:r>
          </a:p>
          <a:p>
            <a:pPr algn="r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  1,100.00</a:t>
            </a:r>
          </a:p>
          <a:p>
            <a:pPr algn="r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     900.00</a:t>
            </a:r>
          </a:p>
          <a:p>
            <a:pPr algn="r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  1,650.00</a:t>
            </a:r>
          </a:p>
          <a:p>
            <a:pPr algn="r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  1,700.00</a:t>
            </a:r>
          </a:p>
          <a:p>
            <a:pPr algn="r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  1,350.00</a:t>
            </a:r>
          </a:p>
          <a:p>
            <a:pPr algn="r"/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06002E-281B-DCA9-4741-C6831AC0121A}"/>
              </a:ext>
            </a:extLst>
          </p:cNvPr>
          <p:cNvSpPr txBox="1"/>
          <p:nvPr/>
        </p:nvSpPr>
        <p:spPr>
          <a:xfrm>
            <a:off x="286072" y="6070361"/>
            <a:ext cx="1138395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                                                                                                                                               $18,850.00</a:t>
            </a:r>
          </a:p>
        </p:txBody>
      </p:sp>
    </p:spTree>
    <p:extLst>
      <p:ext uri="{BB962C8B-B14F-4D97-AF65-F5344CB8AC3E}">
        <p14:creationId xmlns:p14="http://schemas.microsoft.com/office/powerpoint/2010/main" val="1410091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FEE08C-A285-BFFF-E0E5-54C04FB4BA83}"/>
              </a:ext>
            </a:extLst>
          </p:cNvPr>
          <p:cNvSpPr/>
          <p:nvPr/>
        </p:nvSpPr>
        <p:spPr>
          <a:xfrm>
            <a:off x="0" y="-125619"/>
            <a:ext cx="12277493" cy="710923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B07154-D068-37B1-1FC2-8BE5FC101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6922"/>
            <a:ext cx="9144000" cy="970569"/>
          </a:xfrm>
        </p:spPr>
        <p:txBody>
          <a:bodyPr>
            <a:noAutofit/>
          </a:bodyPr>
          <a:lstStyle/>
          <a:p>
            <a:r>
              <a:rPr lang="en-US" sz="4800" b="1" i="1" dirty="0">
                <a:solidFill>
                  <a:schemeClr val="bg1"/>
                </a:solidFill>
              </a:rPr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3D2A57-59DA-2FAB-18DF-3D762DB71B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6264" y="1147491"/>
            <a:ext cx="11055013" cy="3967434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giving us a chance  to explain what a wonderful opportunity we can offer your company to share in these popular events in Richmond and Charlotte.</a:t>
            </a:r>
          </a:p>
          <a:p>
            <a:pPr algn="l"/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 to sponsors like you, the African American Book festival can continue to bring readers and writers together.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06002E-281B-DCA9-4741-C6831AC0121A}"/>
              </a:ext>
            </a:extLst>
          </p:cNvPr>
          <p:cNvSpPr txBox="1"/>
          <p:nvPr/>
        </p:nvSpPr>
        <p:spPr>
          <a:xfrm>
            <a:off x="1371599" y="3203203"/>
            <a:ext cx="9725025" cy="3416320"/>
          </a:xfrm>
          <a:prstGeom prst="rect">
            <a:avLst/>
          </a:prstGeom>
          <a:solidFill>
            <a:srgbClr val="FFC000"/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give, </a:t>
            </a:r>
          </a:p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Please send a check made out to</a:t>
            </a:r>
          </a:p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Virginia Business Expo Corporation</a:t>
            </a:r>
          </a:p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P.O. Box 37511</a:t>
            </a:r>
          </a:p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North Chesterfield, Va.  23234</a:t>
            </a:r>
          </a:p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</a:p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a Donation on the</a:t>
            </a:r>
          </a:p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Virginia Business Expo Website</a:t>
            </a:r>
          </a:p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https://www.vabexpo.com</a:t>
            </a:r>
            <a:r>
              <a:rPr lang="en-US" sz="2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r>
              <a:rPr lang="en-US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63061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FEE08C-A285-BFFF-E0E5-54C04FB4BA83}"/>
              </a:ext>
            </a:extLst>
          </p:cNvPr>
          <p:cNvSpPr/>
          <p:nvPr/>
        </p:nvSpPr>
        <p:spPr>
          <a:xfrm>
            <a:off x="-42747" y="-125619"/>
            <a:ext cx="12277493" cy="710923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3D2A57-59DA-2FAB-18DF-3D762DB71B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4742" y="1442249"/>
            <a:ext cx="9988008" cy="512099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you have questions? Please contact Roy Wyatt 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vabexpo@yahoo.com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 call him at (804) 873-0982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 a reminder, please visit our website at </a:t>
            </a:r>
          </a:p>
          <a:p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https://www.vabexpo.com</a:t>
            </a:r>
            <a:endParaRPr lang="en-US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ABFBC5E-DD2D-54CA-80CE-A342593B42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6922"/>
            <a:ext cx="9144000" cy="970569"/>
          </a:xfrm>
        </p:spPr>
        <p:txBody>
          <a:bodyPr>
            <a:noAutofit/>
          </a:bodyPr>
          <a:lstStyle/>
          <a:p>
            <a:r>
              <a:rPr lang="en-US" sz="4800" b="1" i="1" dirty="0">
                <a:solidFill>
                  <a:schemeClr val="bg1"/>
                </a:solidFill>
              </a:rPr>
              <a:t>Your Contact</a:t>
            </a:r>
          </a:p>
        </p:txBody>
      </p:sp>
      <p:pic>
        <p:nvPicPr>
          <p:cNvPr id="13" name="Picture 12" descr="A group of women standing around a table&#10;&#10;Description automatically generated">
            <a:extLst>
              <a:ext uri="{FF2B5EF4-FFF2-40B4-BE49-F238E27FC236}">
                <a16:creationId xmlns:a16="http://schemas.microsoft.com/office/drawing/2014/main" id="{15B5B4F7-6908-E916-906E-24DFA11DEA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318" y="3429000"/>
            <a:ext cx="3990975" cy="299323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" name="Picture 14" descr="A person holding a book&#10;&#10;Description automatically generated">
            <a:extLst>
              <a:ext uri="{FF2B5EF4-FFF2-40B4-BE49-F238E27FC236}">
                <a16:creationId xmlns:a16="http://schemas.microsoft.com/office/drawing/2014/main" id="{6124911C-04A2-2FB7-C6BC-C175AF1BB0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4682" y="3180209"/>
            <a:ext cx="3718801" cy="278910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23665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FEE08C-A285-BFFF-E0E5-54C04FB4BA83}"/>
              </a:ext>
            </a:extLst>
          </p:cNvPr>
          <p:cNvSpPr/>
          <p:nvPr/>
        </p:nvSpPr>
        <p:spPr>
          <a:xfrm>
            <a:off x="-85493" y="-159072"/>
            <a:ext cx="12277493" cy="710923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ABFBC5E-DD2D-54CA-80CE-A342593B42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-12645"/>
            <a:ext cx="11374244" cy="843439"/>
          </a:xfrm>
        </p:spPr>
        <p:txBody>
          <a:bodyPr>
            <a:noAutofit/>
          </a:bodyPr>
          <a:lstStyle/>
          <a:p>
            <a:r>
              <a:rPr lang="en-US" sz="4800" b="1" i="1" dirty="0">
                <a:solidFill>
                  <a:schemeClr val="bg1"/>
                </a:solidFill>
              </a:rPr>
              <a:t>Some of our </a:t>
            </a:r>
            <a:r>
              <a:rPr lang="en-US" sz="4800" b="1" i="1">
                <a:solidFill>
                  <a:schemeClr val="bg1"/>
                </a:solidFill>
              </a:rPr>
              <a:t>Talented Authors</a:t>
            </a:r>
            <a:endParaRPr lang="en-US" sz="4800" b="1" i="1" dirty="0">
              <a:solidFill>
                <a:schemeClr val="bg1"/>
              </a:solidFill>
            </a:endParaRPr>
          </a:p>
        </p:txBody>
      </p:sp>
      <p:pic>
        <p:nvPicPr>
          <p:cNvPr id="12" name="Picture 11" descr="Two women holding shopping bags&#10;&#10;Description automatically generated">
            <a:extLst>
              <a:ext uri="{FF2B5EF4-FFF2-40B4-BE49-F238E27FC236}">
                <a16:creationId xmlns:a16="http://schemas.microsoft.com/office/drawing/2014/main" id="{69A7E7D6-D3F0-D799-ADD3-1B88650DA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376" y="990793"/>
            <a:ext cx="2116495" cy="301119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6" name="Picture 15" descr="A group of women standing together&#10;&#10;Description automatically generated">
            <a:extLst>
              <a:ext uri="{FF2B5EF4-FFF2-40B4-BE49-F238E27FC236}">
                <a16:creationId xmlns:a16="http://schemas.microsoft.com/office/drawing/2014/main" id="{60357CF7-B9B6-AE88-AB7E-801291D00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725" y="971157"/>
            <a:ext cx="3045158" cy="304515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0" name="Picture 19" descr="A person holding a book&#10;&#10;Description automatically generated">
            <a:extLst>
              <a:ext uri="{FF2B5EF4-FFF2-40B4-BE49-F238E27FC236}">
                <a16:creationId xmlns:a16="http://schemas.microsoft.com/office/drawing/2014/main" id="{9E9A82F4-CC09-9A8E-3CEE-EE5627E0F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803" y="1427544"/>
            <a:ext cx="1739019" cy="372153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 descr="Two women standing together in a room&#10;&#10;Description automatically generated">
            <a:extLst>
              <a:ext uri="{FF2B5EF4-FFF2-40B4-BE49-F238E27FC236}">
                <a16:creationId xmlns:a16="http://schemas.microsoft.com/office/drawing/2014/main" id="{4B3A912E-14CF-33CB-F0F5-EE5EC73FB6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901" y="990793"/>
            <a:ext cx="2258398" cy="301119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8" name="Picture 17" descr="A person in a white blazer&#10;&#10;Description automatically generated">
            <a:extLst>
              <a:ext uri="{FF2B5EF4-FFF2-40B4-BE49-F238E27FC236}">
                <a16:creationId xmlns:a16="http://schemas.microsoft.com/office/drawing/2014/main" id="{C4E0D562-52EE-F9CA-C444-B5E3BE22BD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2" y="953414"/>
            <a:ext cx="1799159" cy="304857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" name="Picture 14" descr="A person speaking into a microphone&#10;&#10;Description automatically generated">
            <a:extLst>
              <a:ext uri="{FF2B5EF4-FFF2-40B4-BE49-F238E27FC236}">
                <a16:creationId xmlns:a16="http://schemas.microsoft.com/office/drawing/2014/main" id="{151BBE05-F681-781C-FC37-B95321E784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578" y="4260547"/>
            <a:ext cx="3444555" cy="229637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9" name="Picture 18" descr="A person and person sitting at a table with a sign&#10;&#10;Description automatically generated">
            <a:extLst>
              <a:ext uri="{FF2B5EF4-FFF2-40B4-BE49-F238E27FC236}">
                <a16:creationId xmlns:a16="http://schemas.microsoft.com/office/drawing/2014/main" id="{5380E36A-A667-383A-3152-3012D671BA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01" y="4275155"/>
            <a:ext cx="3422643" cy="228176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3" name="Picture 22" descr="Two women standing on a red carpet&#10;&#10;Description automatically generated">
            <a:extLst>
              <a:ext uri="{FF2B5EF4-FFF2-40B4-BE49-F238E27FC236}">
                <a16:creationId xmlns:a16="http://schemas.microsoft.com/office/drawing/2014/main" id="{4128C643-659A-CF5C-9252-5DBBD30C12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058" y="4235020"/>
            <a:ext cx="2283198" cy="232189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97950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3DA9A9-37E7-BDE0-6DCB-0E55177CAECB}"/>
              </a:ext>
            </a:extLst>
          </p:cNvPr>
          <p:cNvSpPr/>
          <p:nvPr/>
        </p:nvSpPr>
        <p:spPr>
          <a:xfrm>
            <a:off x="0" y="-13938"/>
            <a:ext cx="12425082" cy="688587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AD9FCE-3156-1137-D31C-72AC15BE99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7453" y="449629"/>
            <a:ext cx="9144000" cy="721249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F0000"/>
                </a:solidFill>
                <a:latin typeface="Avenir Next LT Pro Light" panose="020B0304020202020204" pitchFamily="34" charset="0"/>
                <a:cs typeface="Arial" panose="020B0604020202020204" pitchFamily="34" charset="0"/>
              </a:rPr>
              <a:t>VAB</a:t>
            </a:r>
            <a:r>
              <a:rPr lang="en-US" dirty="0">
                <a:solidFill>
                  <a:schemeClr val="bg1"/>
                </a:solidFill>
                <a:latin typeface="Avenir Next LT Pro Light" panose="020B0304020202020204" pitchFamily="34" charset="0"/>
                <a:cs typeface="Arial" panose="020B0604020202020204" pitchFamily="34" charset="0"/>
              </a:rPr>
              <a:t>EXPO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D58A9130-C738-A50A-17EB-0B5A6E067CBA}"/>
              </a:ext>
            </a:extLst>
          </p:cNvPr>
          <p:cNvSpPr txBox="1">
            <a:spLocks/>
          </p:cNvSpPr>
          <p:nvPr/>
        </p:nvSpPr>
        <p:spPr>
          <a:xfrm>
            <a:off x="3180338" y="930740"/>
            <a:ext cx="5406101" cy="52170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latin typeface="Avenir Next LT Pro Light" panose="020B0304020202020204" pitchFamily="34" charset="0"/>
                <a:cs typeface="Arial" panose="020B0604020202020204" pitchFamily="34" charset="0"/>
              </a:rPr>
              <a:t>VIRGINIA BUSINESS EXPO CORPORATION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CAC8B04-320B-2591-AB3C-E47350FC0A88}"/>
              </a:ext>
            </a:extLst>
          </p:cNvPr>
          <p:cNvSpPr txBox="1">
            <a:spLocks/>
          </p:cNvSpPr>
          <p:nvPr/>
        </p:nvSpPr>
        <p:spPr>
          <a:xfrm>
            <a:off x="222151" y="2223873"/>
            <a:ext cx="5587634" cy="37033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Annual </a:t>
            </a:r>
          </a:p>
          <a:p>
            <a:pPr algn="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Minority Business Expo</a:t>
            </a:r>
          </a:p>
          <a:p>
            <a:pPr algn="r"/>
            <a:r>
              <a:rPr lang="en-US" sz="3200" dirty="0">
                <a:solidFill>
                  <a:schemeClr val="bg1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August 17, 2024 </a:t>
            </a:r>
          </a:p>
          <a:p>
            <a:pPr algn="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Richmond Diversity Center</a:t>
            </a:r>
          </a:p>
          <a:p>
            <a:pPr algn="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(Richmond, VA)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-----------------------------------------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4641D7C3-DE33-47E8-EDAA-E0A25F4F43C2}"/>
              </a:ext>
            </a:extLst>
          </p:cNvPr>
          <p:cNvSpPr txBox="1">
            <a:spLocks/>
          </p:cNvSpPr>
          <p:nvPr/>
        </p:nvSpPr>
        <p:spPr>
          <a:xfrm>
            <a:off x="434900" y="5731730"/>
            <a:ext cx="11530361" cy="702526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chemeClr val="bg1"/>
                </a:solidFill>
                <a:latin typeface="Vijaya" panose="020B0502040204020203" pitchFamily="18" charset="0"/>
                <a:cs typeface="Vijaya" panose="020B0502040204020203" pitchFamily="18" charset="0"/>
              </a:rPr>
              <a:t>Celebrating Minority, Women, and Veteran-Owned Businesses</a:t>
            </a:r>
          </a:p>
          <a:p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38A9D7E7-9C6E-FC76-B944-227F9F0C966D}"/>
              </a:ext>
            </a:extLst>
          </p:cNvPr>
          <p:cNvSpPr/>
          <p:nvPr/>
        </p:nvSpPr>
        <p:spPr>
          <a:xfrm rot="5400000">
            <a:off x="3367741" y="462697"/>
            <a:ext cx="568557" cy="490653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9AEF24A4-8F5C-A14F-4C7D-A18261A5A15E}"/>
              </a:ext>
            </a:extLst>
          </p:cNvPr>
          <p:cNvSpPr/>
          <p:nvPr/>
        </p:nvSpPr>
        <p:spPr>
          <a:xfrm rot="16200000">
            <a:off x="3766876" y="446289"/>
            <a:ext cx="483975" cy="4906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33919EA-7ABC-4DD8-3E70-E02C0A4CCE65}"/>
              </a:ext>
            </a:extLst>
          </p:cNvPr>
          <p:cNvSpPr txBox="1">
            <a:spLocks/>
          </p:cNvSpPr>
          <p:nvPr/>
        </p:nvSpPr>
        <p:spPr>
          <a:xfrm>
            <a:off x="6625579" y="2223874"/>
            <a:ext cx="5587633" cy="37866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Annual </a:t>
            </a:r>
          </a:p>
          <a:p>
            <a:pPr algn="l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Minority Business Expo</a:t>
            </a:r>
          </a:p>
          <a:p>
            <a:pPr algn="l"/>
            <a:r>
              <a:rPr lang="en-US" sz="3200" dirty="0">
                <a:solidFill>
                  <a:schemeClr val="bg1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Date: TBD </a:t>
            </a:r>
          </a:p>
          <a:p>
            <a:pPr algn="l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 Ward Gymnasium</a:t>
            </a:r>
          </a:p>
          <a:p>
            <a:pPr algn="l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(Charlotte, NC)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--------------------------------------</a:t>
            </a: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945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FEE08C-A285-BFFF-E0E5-54C04FB4BA83}"/>
              </a:ext>
            </a:extLst>
          </p:cNvPr>
          <p:cNvSpPr/>
          <p:nvPr/>
        </p:nvSpPr>
        <p:spPr>
          <a:xfrm>
            <a:off x="0" y="0"/>
            <a:ext cx="12425082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B07154-D068-37B1-1FC2-8BE5FC101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6922"/>
            <a:ext cx="9144000" cy="970569"/>
          </a:xfrm>
        </p:spPr>
        <p:txBody>
          <a:bodyPr>
            <a:noAutofit/>
          </a:bodyPr>
          <a:lstStyle/>
          <a:p>
            <a:r>
              <a:rPr lang="en-US" sz="4800" b="1" i="1" dirty="0">
                <a:solidFill>
                  <a:schemeClr val="bg1"/>
                </a:solidFill>
              </a:rPr>
              <a:t>Who Are We?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3D2A57-59DA-2FAB-18DF-3D762DB71B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9952" y="1351290"/>
            <a:ext cx="11385177" cy="5161021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Virginia Business Expo Corporation (VABEXPO) is a 501 (c) 3 nonprofit organization. </a:t>
            </a: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mission is two-fold:</a:t>
            </a:r>
          </a:p>
          <a:p>
            <a:pPr marL="514350" indent="-514350" algn="l">
              <a:buAutoNum type="alphaLcPeriod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promote public awareness of the importance of African American contributions to American literature and public conversation, and </a:t>
            </a:r>
          </a:p>
          <a:p>
            <a:pPr marL="514350" indent="-514350" algn="l">
              <a:buAutoNum type="alphaLcPeriod"/>
            </a:pP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l">
              <a:buAutoNum type="alphaLcPeriod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Celebrating minorities, women, and veteran-owned businesses, past and present, by exposing the community to business opportunities and cultural resources.</a:t>
            </a:r>
          </a:p>
        </p:txBody>
      </p:sp>
    </p:spTree>
    <p:extLst>
      <p:ext uri="{BB962C8B-B14F-4D97-AF65-F5344CB8AC3E}">
        <p14:creationId xmlns:p14="http://schemas.microsoft.com/office/powerpoint/2010/main" val="1325959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FEE08C-A285-BFFF-E0E5-54C04FB4BA83}"/>
              </a:ext>
            </a:extLst>
          </p:cNvPr>
          <p:cNvSpPr/>
          <p:nvPr/>
        </p:nvSpPr>
        <p:spPr>
          <a:xfrm>
            <a:off x="0" y="-15492"/>
            <a:ext cx="12425082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B07154-D068-37B1-1FC2-8BE5FC101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2773"/>
            <a:ext cx="9144000" cy="970569"/>
          </a:xfrm>
        </p:spPr>
        <p:txBody>
          <a:bodyPr>
            <a:noAutofit/>
          </a:bodyPr>
          <a:lstStyle/>
          <a:p>
            <a:r>
              <a:rPr lang="en-US" sz="7200" b="1" i="1" dirty="0">
                <a:solidFill>
                  <a:schemeClr val="bg1"/>
                </a:solidFill>
              </a:rPr>
              <a:t>Purpose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3D2A57-59DA-2FAB-18DF-3D762DB71B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0222" y="1788182"/>
            <a:ext cx="6209696" cy="243813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Virginia Business Expo Corporation (VABEXPO)  is proud to announce that it will host four events in 2024, including Richmond, Virginia, and Charlotte, North Carolina.</a:t>
            </a: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E8F35B2-E12C-CE86-0AC1-1C754318DF71}"/>
              </a:ext>
            </a:extLst>
          </p:cNvPr>
          <p:cNvSpPr txBox="1">
            <a:spLocks/>
          </p:cNvSpPr>
          <p:nvPr/>
        </p:nvSpPr>
        <p:spPr>
          <a:xfrm>
            <a:off x="494603" y="4667054"/>
            <a:ext cx="7738501" cy="1629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VABEXPO would like to invite you to be a sponsor of these prominent, local events!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7" name="Picture 6" descr="A person and person looking at books&#10;&#10;Description automatically generated">
            <a:extLst>
              <a:ext uri="{FF2B5EF4-FFF2-40B4-BE49-F238E27FC236}">
                <a16:creationId xmlns:a16="http://schemas.microsoft.com/office/drawing/2014/main" id="{E19C02E0-12EE-E187-5268-E63B7F6FA6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76639" y="1739807"/>
            <a:ext cx="4451721" cy="333879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01238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FEE08C-A285-BFFF-E0E5-54C04FB4BA83}"/>
              </a:ext>
            </a:extLst>
          </p:cNvPr>
          <p:cNvSpPr/>
          <p:nvPr/>
        </p:nvSpPr>
        <p:spPr>
          <a:xfrm>
            <a:off x="0" y="11151"/>
            <a:ext cx="12425082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B07154-D068-37B1-1FC2-8BE5FC101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6922"/>
            <a:ext cx="9144000" cy="970569"/>
          </a:xfrm>
        </p:spPr>
        <p:txBody>
          <a:bodyPr>
            <a:noAutofit/>
          </a:bodyPr>
          <a:lstStyle/>
          <a:p>
            <a:r>
              <a:rPr lang="en-US" sz="4800" b="1" i="1" dirty="0">
                <a:solidFill>
                  <a:schemeClr val="bg1"/>
                </a:solidFill>
              </a:rPr>
              <a:t>Why a Book Festival?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3D2A57-59DA-2FAB-18DF-3D762DB71B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9953" y="1351291"/>
            <a:ext cx="11166526" cy="678231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VABEXPO has grown to over 70 members. </a:t>
            </a:r>
          </a:p>
          <a:p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ABF723C-4BD2-CEF3-BB3E-CB0458BD4645}"/>
              </a:ext>
            </a:extLst>
          </p:cNvPr>
          <p:cNvSpPr txBox="1">
            <a:spLocks/>
          </p:cNvSpPr>
          <p:nvPr/>
        </p:nvSpPr>
        <p:spPr>
          <a:xfrm>
            <a:off x="1089542" y="2942382"/>
            <a:ext cx="5787044" cy="30139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order to meet our mission, the African American Book Festival was created to bring writing talent to the people, they write for, and in the city’s they write for.  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group of books on display&#10;&#10;Description automatically generated">
            <a:extLst>
              <a:ext uri="{FF2B5EF4-FFF2-40B4-BE49-F238E27FC236}">
                <a16:creationId xmlns:a16="http://schemas.microsoft.com/office/drawing/2014/main" id="{1947E1E0-6CC4-8350-C736-F409D7349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768" y="2233322"/>
            <a:ext cx="3025546" cy="403406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95052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FEE08C-A285-BFFF-E0E5-54C04FB4BA83}"/>
              </a:ext>
            </a:extLst>
          </p:cNvPr>
          <p:cNvSpPr/>
          <p:nvPr/>
        </p:nvSpPr>
        <p:spPr>
          <a:xfrm>
            <a:off x="-116541" y="0"/>
            <a:ext cx="12425082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B07154-D068-37B1-1FC2-8BE5FC101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6922"/>
            <a:ext cx="9144000" cy="970569"/>
          </a:xfrm>
        </p:spPr>
        <p:txBody>
          <a:bodyPr>
            <a:noAutofit/>
          </a:bodyPr>
          <a:lstStyle/>
          <a:p>
            <a:r>
              <a:rPr lang="en-US" sz="4800" b="1" i="1" dirty="0">
                <a:solidFill>
                  <a:schemeClr val="bg1"/>
                </a:solidFill>
              </a:rPr>
              <a:t>Why a Minority Business Expo?</a:t>
            </a:r>
          </a:p>
        </p:txBody>
      </p:sp>
      <p:pic>
        <p:nvPicPr>
          <p:cNvPr id="6" name="Picture 5" descr="A person handing a hand over a person's hand&#10;&#10;Description automatically generated">
            <a:extLst>
              <a:ext uri="{FF2B5EF4-FFF2-40B4-BE49-F238E27FC236}">
                <a16:creationId xmlns:a16="http://schemas.microsoft.com/office/drawing/2014/main" id="{2714ECFC-0B9D-711D-51B8-D5B4DA0595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404" y="1921088"/>
            <a:ext cx="6512312" cy="3663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2ABF723C-4BD2-CEF3-BB3E-CB0458BD4645}"/>
              </a:ext>
            </a:extLst>
          </p:cNvPr>
          <p:cNvSpPr txBox="1">
            <a:spLocks/>
          </p:cNvSpPr>
          <p:nvPr/>
        </p:nvSpPr>
        <p:spPr>
          <a:xfrm>
            <a:off x="156117" y="1661532"/>
            <a:ext cx="4839629" cy="4683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  <a:cs typeface="Times New Roman" panose="02020603050405020304" pitchFamily="18" charset="0"/>
              </a:rPr>
              <a:t>By focusing on entrepreneurship and the economic and cultural empowerment of underperforming communities, the Expo</a:t>
            </a:r>
            <a:r>
              <a:rPr lang="en-US" sz="2800" i="0" dirty="0">
                <a:solidFill>
                  <a:schemeClr val="bg1"/>
                </a:solidFill>
                <a:effectLst/>
              </a:rPr>
              <a:t> provides an opportunity for business owners, entrepreneurs, and people from the community to come together and create ways to improve the black economy.</a:t>
            </a:r>
            <a:endParaRPr lang="en-US" sz="28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737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FEE08C-A285-BFFF-E0E5-54C04FB4BA83}"/>
              </a:ext>
            </a:extLst>
          </p:cNvPr>
          <p:cNvSpPr/>
          <p:nvPr/>
        </p:nvSpPr>
        <p:spPr>
          <a:xfrm>
            <a:off x="0" y="0"/>
            <a:ext cx="12425082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B07154-D068-37B1-1FC2-8BE5FC101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6922"/>
            <a:ext cx="9144000" cy="970569"/>
          </a:xfrm>
        </p:spPr>
        <p:txBody>
          <a:bodyPr>
            <a:noAutofit/>
          </a:bodyPr>
          <a:lstStyle/>
          <a:p>
            <a:r>
              <a:rPr lang="en-US" sz="4800" b="1" i="1" dirty="0">
                <a:solidFill>
                  <a:schemeClr val="bg1"/>
                </a:solidFill>
              </a:rPr>
              <a:t>How Can You Join Us?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3D2A57-59DA-2FAB-18DF-3D762DB71B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9953" y="1351291"/>
            <a:ext cx="11441370" cy="4815333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would love the chance to help you share your brand and good will with the Community!</a:t>
            </a: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have several levels of Sponsorship.</a:t>
            </a:r>
          </a:p>
          <a:p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Logo featured on company website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Recognized on all event-related promotional materials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Option for a table display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Display banner throughout event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One-half page advertisement in festival pamphlet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5E4279-1DA3-5C53-07BB-2103203710CC}"/>
              </a:ext>
            </a:extLst>
          </p:cNvPr>
          <p:cNvSpPr txBox="1"/>
          <p:nvPr/>
        </p:nvSpPr>
        <p:spPr>
          <a:xfrm>
            <a:off x="523888" y="2966225"/>
            <a:ext cx="1144137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cs typeface="Times New Roman" panose="02020603050405020304" pitchFamily="18" charset="0"/>
              </a:rPr>
              <a:t>GOLD LEVEL SPONSORSHIP                                                         $3,000 +</a:t>
            </a:r>
          </a:p>
        </p:txBody>
      </p:sp>
    </p:spTree>
    <p:extLst>
      <p:ext uri="{BB962C8B-B14F-4D97-AF65-F5344CB8AC3E}">
        <p14:creationId xmlns:p14="http://schemas.microsoft.com/office/powerpoint/2010/main" val="887165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FEE08C-A285-BFFF-E0E5-54C04FB4BA83}"/>
              </a:ext>
            </a:extLst>
          </p:cNvPr>
          <p:cNvSpPr/>
          <p:nvPr/>
        </p:nvSpPr>
        <p:spPr>
          <a:xfrm>
            <a:off x="0" y="0"/>
            <a:ext cx="12425082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B07154-D068-37B1-1FC2-8BE5FC101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6922"/>
            <a:ext cx="9144000" cy="970569"/>
          </a:xfrm>
        </p:spPr>
        <p:txBody>
          <a:bodyPr>
            <a:noAutofit/>
          </a:bodyPr>
          <a:lstStyle/>
          <a:p>
            <a:r>
              <a:rPr lang="en-US" sz="4800" b="1" i="1" dirty="0">
                <a:solidFill>
                  <a:schemeClr val="bg1"/>
                </a:solidFill>
              </a:rPr>
              <a:t>How Can You Join Us?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3D2A57-59DA-2FAB-18DF-3D762DB71B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9953" y="1563160"/>
            <a:ext cx="11166526" cy="5250231"/>
          </a:xfr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Logo featured on company website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Display banner throughout event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One-quarter page advertisement in festival pamphlet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 featured on company website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Recognized in festival pamphlet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Logo featured on website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Recognized in festival pamphlet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C599D5-5C60-A214-A036-CBB3124CA443}"/>
              </a:ext>
            </a:extLst>
          </p:cNvPr>
          <p:cNvSpPr txBox="1"/>
          <p:nvPr/>
        </p:nvSpPr>
        <p:spPr>
          <a:xfrm>
            <a:off x="519953" y="1381662"/>
            <a:ext cx="11303948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cs typeface="Times New Roman" panose="02020603050405020304" pitchFamily="18" charset="0"/>
              </a:rPr>
              <a:t>SILVER LEVEL SPONSORSHIP                                          $1,500 - $2,999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2EAF89-E7DE-3E69-7F64-1EC5CE934FF0}"/>
              </a:ext>
            </a:extLst>
          </p:cNvPr>
          <p:cNvSpPr txBox="1"/>
          <p:nvPr/>
        </p:nvSpPr>
        <p:spPr>
          <a:xfrm>
            <a:off x="519953" y="3385508"/>
            <a:ext cx="11303948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BRONZE LEVEL SPONSORSHIP                                           $500 - $1,499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DC0884-77C8-6321-93AA-F0ECDECC5EFC}"/>
              </a:ext>
            </a:extLst>
          </p:cNvPr>
          <p:cNvSpPr txBox="1"/>
          <p:nvPr/>
        </p:nvSpPr>
        <p:spPr>
          <a:xfrm>
            <a:off x="519953" y="4996631"/>
            <a:ext cx="11303948" cy="5847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COMMUNITY LEVEL SPONSORSHIP                                     $200 - $499</a:t>
            </a:r>
          </a:p>
        </p:txBody>
      </p:sp>
    </p:spTree>
    <p:extLst>
      <p:ext uri="{BB962C8B-B14F-4D97-AF65-F5344CB8AC3E}">
        <p14:creationId xmlns:p14="http://schemas.microsoft.com/office/powerpoint/2010/main" val="2111365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FEE08C-A285-BFFF-E0E5-54C04FB4BA83}"/>
              </a:ext>
            </a:extLst>
          </p:cNvPr>
          <p:cNvSpPr/>
          <p:nvPr/>
        </p:nvSpPr>
        <p:spPr>
          <a:xfrm>
            <a:off x="0" y="0"/>
            <a:ext cx="12425082" cy="6858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B07154-D068-37B1-1FC2-8BE5FC101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6922"/>
            <a:ext cx="9144000" cy="970569"/>
          </a:xfrm>
        </p:spPr>
        <p:txBody>
          <a:bodyPr>
            <a:noAutofit/>
          </a:bodyPr>
          <a:lstStyle/>
          <a:p>
            <a:r>
              <a:rPr lang="en-US" sz="4800" b="1" i="1" dirty="0">
                <a:solidFill>
                  <a:schemeClr val="bg1"/>
                </a:solidFill>
              </a:rPr>
              <a:t>How Can You Join Us?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3D2A57-59DA-2FAB-18DF-3D762DB71B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9953" y="1607765"/>
            <a:ext cx="11166526" cy="1865840"/>
          </a:xfr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Logo featured on company website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Display banner throughout event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One-quarter page advertisement in festival pamphlet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C599D5-5C60-A214-A036-CBB3124CA443}"/>
              </a:ext>
            </a:extLst>
          </p:cNvPr>
          <p:cNvSpPr txBox="1"/>
          <p:nvPr/>
        </p:nvSpPr>
        <p:spPr>
          <a:xfrm>
            <a:off x="519953" y="1325907"/>
            <a:ext cx="11303948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cs typeface="Times New Roman" panose="02020603050405020304" pitchFamily="18" charset="0"/>
              </a:rPr>
              <a:t>FRIEND OR SUPPORTER                                                  $ UP TO $199</a:t>
            </a:r>
          </a:p>
        </p:txBody>
      </p:sp>
      <p:pic>
        <p:nvPicPr>
          <p:cNvPr id="7" name="Picture 6" descr="A group of people standing next to a blackboard&#10;&#10;Description automatically generated">
            <a:extLst>
              <a:ext uri="{FF2B5EF4-FFF2-40B4-BE49-F238E27FC236}">
                <a16:creationId xmlns:a16="http://schemas.microsoft.com/office/drawing/2014/main" id="{0976A04F-E204-6E32-FB52-7F57DB4C5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800" y="3184350"/>
            <a:ext cx="4611390" cy="307381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 descr="A person handing a hand over a person's hand&#10;&#10;Description automatically generated">
            <a:extLst>
              <a:ext uri="{FF2B5EF4-FFF2-40B4-BE49-F238E27FC236}">
                <a16:creationId xmlns:a16="http://schemas.microsoft.com/office/drawing/2014/main" id="{7F612226-4334-729D-88BE-E44EC5A58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39" y="3429000"/>
            <a:ext cx="5029870" cy="282916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348212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699</Words>
  <Application>Microsoft Office PowerPoint</Application>
  <PresentationFormat>Widescreen</PresentationFormat>
  <Paragraphs>125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Avenir Next LT Pro Light</vt:lpstr>
      <vt:lpstr>Calibri</vt:lpstr>
      <vt:lpstr>Calibri Light</vt:lpstr>
      <vt:lpstr>Times New Roman</vt:lpstr>
      <vt:lpstr>Vijaya</vt:lpstr>
      <vt:lpstr>Office Theme</vt:lpstr>
      <vt:lpstr>VABEXPO</vt:lpstr>
      <vt:lpstr>VABEXPO</vt:lpstr>
      <vt:lpstr>Who Are We?</vt:lpstr>
      <vt:lpstr>Purpose</vt:lpstr>
      <vt:lpstr>Why a Book Festival?</vt:lpstr>
      <vt:lpstr>Why a Minority Business Expo?</vt:lpstr>
      <vt:lpstr>How Can You Join Us?</vt:lpstr>
      <vt:lpstr>How Can You Join Us?</vt:lpstr>
      <vt:lpstr>How Can You Join Us?</vt:lpstr>
      <vt:lpstr>Where Your Sponsorship Dollars Go</vt:lpstr>
      <vt:lpstr>Thank You!</vt:lpstr>
      <vt:lpstr>Your Contact</vt:lpstr>
      <vt:lpstr>Some of our Talented Authors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Virginia Business Expo Corporation  </dc:title>
  <dc:creator>Roy Wyatt</dc:creator>
  <cp:lastModifiedBy>Roy Wyatt</cp:lastModifiedBy>
  <cp:revision>1</cp:revision>
  <dcterms:created xsi:type="dcterms:W3CDTF">2023-10-22T16:41:43Z</dcterms:created>
  <dcterms:modified xsi:type="dcterms:W3CDTF">2023-11-17T01:27:56Z</dcterms:modified>
</cp:coreProperties>
</file>