
<file path=[Content_Types].xml><?xml version="1.0" encoding="utf-8"?>
<Types xmlns="http://schemas.openxmlformats.org/package/2006/content-types">
  <Default ContentType="image/jpeg" Extension="jpg"/>
  <Default ContentType="image/svg+xml" Extension="svg"/>
  <Default ContentType="application/xml" Extension="xml"/>
  <Default ContentType="image/png" Extension="png"/>
  <Default ContentType="image/jpeg" Extension="jpeg"/>
  <Default ContentType="application/vnd.openxmlformats-package.relationships+xml" Extension="rels"/>
  <Override ContentType="application/vnd.openxmlformats-officedocument.drawingml.diagramData+xml" PartName="/ppt/diagrams/data1.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drawingml.diagramLayout+xml" PartName="/ppt/diagrams/layout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drawingml.diagramStyle+xml" PartName="/ppt/diagrams/quickStyle1.xml"/>
  <Override ContentType="application/vnd.openxmlformats-officedocument.presentationml.presentation.main+xml" PartName="/ppt/presentation.xml"/>
  <Override ContentType="application/vnd.ms-office.drawingml.diagramDrawing+xml" PartName="/ppt/diagrams/drawing1.xml"/>
  <Override ContentType="application/vnd.openxmlformats-officedocument.presentationml.presProps+xml" PartName="/ppt/presProps1.xml"/>
  <Override ContentType="application/vnd.openxmlformats-officedocument.drawingml.diagramColors+xml" PartName="/ppt/diagrams/colors1.xml"/>
  <Override ContentType="application/vnd.openxmlformats-officedocument.theme+xml" PartName="/ppt/theme/theme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Lst>
  <p:sldSz cy="6858000" cx="12192000"/>
  <p:notesSz cx="7053250" cy="9309100"/>
  <p:defaultTextStyle>
    <a:defPPr lvl="0">
      <a:defRPr lang="es-MX"/>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11" Type="http://schemas.openxmlformats.org/officeDocument/2006/relationships/slide" Target="slides/slide8.xml"/><Relationship Id="rId10" Type="http://schemas.openxmlformats.org/officeDocument/2006/relationships/slide" Target="slides/slide7.xml"/><Relationship Id="rId13" Type="http://schemas.openxmlformats.org/officeDocument/2006/relationships/slide" Target="slides/slide10.xml"/><Relationship Id="rId12" Type="http://schemas.openxmlformats.org/officeDocument/2006/relationships/slide" Target="slides/slide9.xml"/><Relationship Id="rId1" Type="http://schemas.openxmlformats.org/officeDocument/2006/relationships/theme" Target="theme/theme1.xml"/><Relationship Id="rId2" Type="http://schemas.openxmlformats.org/officeDocument/2006/relationships/presProps" Target="presProps1.xml"/><Relationship Id="rId3" Type="http://schemas.openxmlformats.org/officeDocument/2006/relationships/slideMaster" Target="slideMasters/slideMaster1.xml"/><Relationship Id="rId4" Type="http://schemas.openxmlformats.org/officeDocument/2006/relationships/slide" Target="slides/slide1.xml"/><Relationship Id="rId9" Type="http://schemas.openxmlformats.org/officeDocument/2006/relationships/slide" Target="slides/slide6.xml"/><Relationship Id="rId15" Type="http://schemas.openxmlformats.org/officeDocument/2006/relationships/slide" Target="slides/slide12.xml"/><Relationship Id="rId14" Type="http://schemas.openxmlformats.org/officeDocument/2006/relationships/slide" Target="slides/slide11.xml"/><Relationship Id="rId17" Type="http://schemas.openxmlformats.org/officeDocument/2006/relationships/slide" Target="slides/slide14.xml"/><Relationship Id="rId16" Type="http://schemas.openxmlformats.org/officeDocument/2006/relationships/slide" Target="slides/slide13.xml"/><Relationship Id="rId5" Type="http://schemas.openxmlformats.org/officeDocument/2006/relationships/slide" Target="slides/slide2.xml"/><Relationship Id="rId19" Type="http://schemas.openxmlformats.org/officeDocument/2006/relationships/slide" Target="slides/slide16.xml"/><Relationship Id="rId6" Type="http://schemas.openxmlformats.org/officeDocument/2006/relationships/slide" Target="slides/slide3.xml"/><Relationship Id="rId18" Type="http://schemas.openxmlformats.org/officeDocument/2006/relationships/slide" Target="slides/slide15.xml"/><Relationship Id="rId7" Type="http://schemas.openxmlformats.org/officeDocument/2006/relationships/slide" Target="slides/slide4.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77D9FE-48F9-4CE1-ABA5-42947CDFF2D1}" type="doc">
      <dgm:prSet loTypeId="urn:microsoft.com/office/officeart/2005/8/layout/cycle4" loCatId="cycle" qsTypeId="urn:microsoft.com/office/officeart/2005/8/quickstyle/3d3" qsCatId="3D" csTypeId="urn:microsoft.com/office/officeart/2005/8/colors/colorful5" csCatId="colorful" phldr="1"/>
      <dgm:spPr/>
      <dgm:t>
        <a:bodyPr/>
        <a:lstStyle/>
        <a:p>
          <a:endParaRPr lang="es-MX"/>
        </a:p>
      </dgm:t>
    </dgm:pt>
    <dgm:pt modelId="{39907CE2-45B8-4B37-8991-27217396DD48}">
      <dgm:prSet phldrT="[Texto]" custT="1"/>
      <dgm:spPr/>
      <dgm:t>
        <a:bodyPr/>
        <a:lstStyle/>
        <a:p>
          <a:pPr>
            <a:buAutoNum type="arabicPeriod"/>
          </a:pPr>
          <a:r>
            <a:rPr lang="es-MX" sz="2400" dirty="0"/>
            <a:t>Recuento de las sesiones precedentes</a:t>
          </a:r>
        </a:p>
      </dgm:t>
    </dgm:pt>
    <dgm:pt modelId="{65BC1C40-26DD-4911-8425-13B456073899}" type="parTrans" cxnId="{2EBF49D6-40C5-4730-A589-E3B70543DA59}">
      <dgm:prSet/>
      <dgm:spPr/>
      <dgm:t>
        <a:bodyPr/>
        <a:lstStyle/>
        <a:p>
          <a:endParaRPr lang="es-MX"/>
        </a:p>
      </dgm:t>
    </dgm:pt>
    <dgm:pt modelId="{1C08C3DD-A0FB-43F6-BF88-1965FA92889D}" type="sibTrans" cxnId="{2EBF49D6-40C5-4730-A589-E3B70543DA59}">
      <dgm:prSet/>
      <dgm:spPr/>
      <dgm:t>
        <a:bodyPr/>
        <a:lstStyle/>
        <a:p>
          <a:endParaRPr lang="es-MX"/>
        </a:p>
      </dgm:t>
    </dgm:pt>
    <dgm:pt modelId="{72E66FA5-151F-4CE9-A3EB-B387538BBA89}">
      <dgm:prSet phldrT="[Texto]"/>
      <dgm:spPr/>
      <dgm:t>
        <a:bodyPr/>
        <a:lstStyle/>
        <a:p>
          <a:r>
            <a:rPr lang="es-MX" dirty="0">
              <a:solidFill>
                <a:srgbClr val="FF0000"/>
              </a:solidFill>
            </a:rPr>
            <a:t>1</a:t>
          </a:r>
        </a:p>
      </dgm:t>
    </dgm:pt>
    <dgm:pt modelId="{85490ECF-D5F8-427B-8D42-66E57E11C241}" type="parTrans" cxnId="{3E138692-FE2B-4E65-9DFA-825BB63A4108}">
      <dgm:prSet/>
      <dgm:spPr/>
      <dgm:t>
        <a:bodyPr/>
        <a:lstStyle/>
        <a:p>
          <a:endParaRPr lang="es-MX"/>
        </a:p>
      </dgm:t>
    </dgm:pt>
    <dgm:pt modelId="{D26A845B-53D4-429C-9D3C-D55662A8EA1F}" type="sibTrans" cxnId="{3E138692-FE2B-4E65-9DFA-825BB63A4108}">
      <dgm:prSet/>
      <dgm:spPr/>
      <dgm:t>
        <a:bodyPr/>
        <a:lstStyle/>
        <a:p>
          <a:endParaRPr lang="es-MX"/>
        </a:p>
      </dgm:t>
    </dgm:pt>
    <dgm:pt modelId="{F68F0534-D00A-42EA-BB98-130B57D1F462}">
      <dgm:prSet phldrT="[Texto]" custT="1"/>
      <dgm:spPr/>
      <dgm:t>
        <a:bodyPr/>
        <a:lstStyle/>
        <a:p>
          <a:r>
            <a:rPr lang="es-MX" sz="2400" dirty="0"/>
            <a:t>Explicitar un Modelo Básico para la planificación de asignatura</a:t>
          </a:r>
        </a:p>
      </dgm:t>
    </dgm:pt>
    <dgm:pt modelId="{2591A809-A86E-4A5E-9ED4-CD1EACAD03D1}" type="parTrans" cxnId="{4DCFADE4-E31A-4222-81FB-0ACA7F1EC0DB}">
      <dgm:prSet/>
      <dgm:spPr/>
      <dgm:t>
        <a:bodyPr/>
        <a:lstStyle/>
        <a:p>
          <a:endParaRPr lang="es-MX"/>
        </a:p>
      </dgm:t>
    </dgm:pt>
    <dgm:pt modelId="{14DE4EB5-546C-4ACA-A9AF-81351C6435A4}" type="sibTrans" cxnId="{4DCFADE4-E31A-4222-81FB-0ACA7F1EC0DB}">
      <dgm:prSet/>
      <dgm:spPr/>
      <dgm:t>
        <a:bodyPr/>
        <a:lstStyle/>
        <a:p>
          <a:endParaRPr lang="es-MX"/>
        </a:p>
      </dgm:t>
    </dgm:pt>
    <dgm:pt modelId="{E59D00DC-6389-4A3E-B851-7BD58CDF7592}">
      <dgm:prSet phldrT="[Texto]"/>
      <dgm:spPr/>
      <dgm:t>
        <a:bodyPr/>
        <a:lstStyle/>
        <a:p>
          <a:r>
            <a:rPr lang="es-MX" dirty="0">
              <a:solidFill>
                <a:srgbClr val="7030A0"/>
              </a:solidFill>
            </a:rPr>
            <a:t>3</a:t>
          </a:r>
        </a:p>
      </dgm:t>
    </dgm:pt>
    <dgm:pt modelId="{0B5915B7-C343-4A3C-BB3C-5B33AC088968}" type="parTrans" cxnId="{CB0108E4-DB74-4A17-81E6-AFF0D41E793B}">
      <dgm:prSet/>
      <dgm:spPr/>
      <dgm:t>
        <a:bodyPr/>
        <a:lstStyle/>
        <a:p>
          <a:endParaRPr lang="es-MX"/>
        </a:p>
      </dgm:t>
    </dgm:pt>
    <dgm:pt modelId="{9B91BDBE-6A3D-4414-8E6A-4ABB90A29EFF}" type="sibTrans" cxnId="{CB0108E4-DB74-4A17-81E6-AFF0D41E793B}">
      <dgm:prSet/>
      <dgm:spPr/>
      <dgm:t>
        <a:bodyPr/>
        <a:lstStyle/>
        <a:p>
          <a:endParaRPr lang="es-MX"/>
        </a:p>
      </dgm:t>
    </dgm:pt>
    <dgm:pt modelId="{4EE799BE-B4FF-4D3D-8B6A-3F47AEDA9EF7}">
      <dgm:prSet phldrT="[Texto]" custT="1"/>
      <dgm:spPr/>
      <dgm:t>
        <a:bodyPr/>
        <a:lstStyle/>
        <a:p>
          <a:pPr>
            <a:buNone/>
          </a:pPr>
          <a:endParaRPr lang="es-MX" sz="2400" dirty="0"/>
        </a:p>
        <a:p>
          <a:pPr>
            <a:buNone/>
          </a:pPr>
          <a:r>
            <a:rPr lang="es-MX" sz="2400" dirty="0"/>
            <a:t>Repasar la lógica de construcción de la Rúbrica </a:t>
          </a:r>
        </a:p>
      </dgm:t>
    </dgm:pt>
    <dgm:pt modelId="{1B613E7D-3466-4574-A66F-6FFF72B25B26}" type="parTrans" cxnId="{27C4E186-A867-4DB0-861F-E670C96387AE}">
      <dgm:prSet/>
      <dgm:spPr/>
      <dgm:t>
        <a:bodyPr/>
        <a:lstStyle/>
        <a:p>
          <a:endParaRPr lang="es-MX"/>
        </a:p>
      </dgm:t>
    </dgm:pt>
    <dgm:pt modelId="{AE8E1F14-8ABA-49B8-B57F-9E6C7E0A58EB}" type="sibTrans" cxnId="{27C4E186-A867-4DB0-861F-E670C96387AE}">
      <dgm:prSet/>
      <dgm:spPr/>
      <dgm:t>
        <a:bodyPr/>
        <a:lstStyle/>
        <a:p>
          <a:endParaRPr lang="es-MX"/>
        </a:p>
      </dgm:t>
    </dgm:pt>
    <dgm:pt modelId="{AEB6AE53-4179-4519-A74B-FA512C8B2600}">
      <dgm:prSet phldrT="[Texto]"/>
      <dgm:spPr/>
      <dgm:t>
        <a:bodyPr/>
        <a:lstStyle/>
        <a:p>
          <a:r>
            <a:rPr lang="es-MX" dirty="0">
              <a:solidFill>
                <a:schemeClr val="accent1">
                  <a:lumMod val="75000"/>
                </a:schemeClr>
              </a:solidFill>
            </a:rPr>
            <a:t>4</a:t>
          </a:r>
        </a:p>
      </dgm:t>
    </dgm:pt>
    <dgm:pt modelId="{6DB53686-0F04-4905-84C0-E16FA9FE76F4}" type="parTrans" cxnId="{7FD585D8-5594-4A61-B41B-A898F3E65308}">
      <dgm:prSet/>
      <dgm:spPr/>
      <dgm:t>
        <a:bodyPr/>
        <a:lstStyle/>
        <a:p>
          <a:endParaRPr lang="es-MX"/>
        </a:p>
      </dgm:t>
    </dgm:pt>
    <dgm:pt modelId="{9485CC8A-496C-4276-8E85-2A66836547E9}" type="sibTrans" cxnId="{7FD585D8-5594-4A61-B41B-A898F3E65308}">
      <dgm:prSet/>
      <dgm:spPr/>
      <dgm:t>
        <a:bodyPr/>
        <a:lstStyle/>
        <a:p>
          <a:endParaRPr lang="es-MX"/>
        </a:p>
      </dgm:t>
    </dgm:pt>
    <dgm:pt modelId="{6CA0CC5D-22DE-4281-94A4-D7AFCE3707B7}">
      <dgm:prSet phldrT="[Texto]" custT="1"/>
      <dgm:spPr/>
      <dgm:t>
        <a:bodyPr/>
        <a:lstStyle/>
        <a:p>
          <a:pPr marL="0" indent="0"/>
          <a:r>
            <a:rPr lang="es-MX" sz="2000" dirty="0"/>
            <a:t>Analizar un programa de asignatura del MEPEO de Bachillerato General para identificar sus componentes </a:t>
          </a:r>
        </a:p>
      </dgm:t>
    </dgm:pt>
    <dgm:pt modelId="{B1CC61E5-795B-4723-83B9-B9108D164E6E}" type="parTrans" cxnId="{1FB168DB-711C-4F3C-BD2F-99B66CDE29C4}">
      <dgm:prSet/>
      <dgm:spPr/>
      <dgm:t>
        <a:bodyPr/>
        <a:lstStyle/>
        <a:p>
          <a:endParaRPr lang="es-MX"/>
        </a:p>
      </dgm:t>
    </dgm:pt>
    <dgm:pt modelId="{16FDA4BB-DC08-42BA-884E-2B2B626C216A}" type="sibTrans" cxnId="{1FB168DB-711C-4F3C-BD2F-99B66CDE29C4}">
      <dgm:prSet/>
      <dgm:spPr/>
      <dgm:t>
        <a:bodyPr/>
        <a:lstStyle/>
        <a:p>
          <a:endParaRPr lang="es-MX"/>
        </a:p>
      </dgm:t>
    </dgm:pt>
    <dgm:pt modelId="{2549AEF8-C570-4AB3-B2A2-6CCD171D7414}">
      <dgm:prSet phldrT="[Texto]"/>
      <dgm:spPr/>
      <dgm:t>
        <a:bodyPr/>
        <a:lstStyle/>
        <a:p>
          <a:r>
            <a:rPr lang="es-MX" dirty="0">
              <a:solidFill>
                <a:schemeClr val="accent6"/>
              </a:solidFill>
            </a:rPr>
            <a:t>2</a:t>
          </a:r>
        </a:p>
      </dgm:t>
    </dgm:pt>
    <dgm:pt modelId="{F68DEEAE-1945-4350-BD20-40C946B0384A}" type="parTrans" cxnId="{EA41BE5C-CB28-41FE-857B-73F2DE131211}">
      <dgm:prSet/>
      <dgm:spPr/>
      <dgm:t>
        <a:bodyPr/>
        <a:lstStyle/>
        <a:p>
          <a:endParaRPr lang="es-MX"/>
        </a:p>
      </dgm:t>
    </dgm:pt>
    <dgm:pt modelId="{A947DDB0-D8CF-46E3-924A-7AC2F25D470E}" type="sibTrans" cxnId="{EA41BE5C-CB28-41FE-857B-73F2DE131211}">
      <dgm:prSet/>
      <dgm:spPr/>
      <dgm:t>
        <a:bodyPr/>
        <a:lstStyle/>
        <a:p>
          <a:endParaRPr lang="es-MX"/>
        </a:p>
      </dgm:t>
    </dgm:pt>
    <dgm:pt modelId="{A0BCCF51-6FD5-483F-AFDC-D27D30DB7EE2}" type="pres">
      <dgm:prSet presAssocID="{7C77D9FE-48F9-4CE1-ABA5-42947CDFF2D1}" presName="cycleMatrixDiagram" presStyleCnt="0">
        <dgm:presLayoutVars>
          <dgm:chMax val="1"/>
          <dgm:dir/>
          <dgm:animLvl val="lvl"/>
          <dgm:resizeHandles val="exact"/>
        </dgm:presLayoutVars>
      </dgm:prSet>
      <dgm:spPr/>
      <dgm:t>
        <a:bodyPr/>
        <a:lstStyle/>
        <a:p>
          <a:endParaRPr lang="es-MX"/>
        </a:p>
      </dgm:t>
    </dgm:pt>
    <dgm:pt modelId="{4A82FD9F-BD5E-4EA6-972C-80692E485296}" type="pres">
      <dgm:prSet presAssocID="{7C77D9FE-48F9-4CE1-ABA5-42947CDFF2D1}" presName="children" presStyleCnt="0"/>
      <dgm:spPr/>
    </dgm:pt>
    <dgm:pt modelId="{7408572A-1183-4F37-A3F3-B25B389E9F04}" type="pres">
      <dgm:prSet presAssocID="{7C77D9FE-48F9-4CE1-ABA5-42947CDFF2D1}" presName="child1group" presStyleCnt="0"/>
      <dgm:spPr/>
    </dgm:pt>
    <dgm:pt modelId="{2E361894-E37C-409F-8264-5DBCA2219CF2}" type="pres">
      <dgm:prSet presAssocID="{7C77D9FE-48F9-4CE1-ABA5-42947CDFF2D1}" presName="child1" presStyleLbl="bgAcc1" presStyleIdx="0" presStyleCnt="4" custScaleX="78623" custScaleY="53205"/>
      <dgm:spPr/>
      <dgm:t>
        <a:bodyPr/>
        <a:lstStyle/>
        <a:p>
          <a:endParaRPr lang="es-MX"/>
        </a:p>
      </dgm:t>
    </dgm:pt>
    <dgm:pt modelId="{2563EBD2-29A7-4524-835B-04967E7EAAF4}" type="pres">
      <dgm:prSet presAssocID="{7C77D9FE-48F9-4CE1-ABA5-42947CDFF2D1}" presName="child1Text" presStyleLbl="bgAcc1" presStyleIdx="0" presStyleCnt="4">
        <dgm:presLayoutVars>
          <dgm:bulletEnabled val="1"/>
        </dgm:presLayoutVars>
      </dgm:prSet>
      <dgm:spPr/>
      <dgm:t>
        <a:bodyPr/>
        <a:lstStyle/>
        <a:p>
          <a:endParaRPr lang="es-MX"/>
        </a:p>
      </dgm:t>
    </dgm:pt>
    <dgm:pt modelId="{3E78CA67-4770-4886-9B10-4DF92505F72C}" type="pres">
      <dgm:prSet presAssocID="{7C77D9FE-48F9-4CE1-ABA5-42947CDFF2D1}" presName="child2group" presStyleCnt="0"/>
      <dgm:spPr/>
    </dgm:pt>
    <dgm:pt modelId="{89F801EA-905C-48A6-A26B-ED7ABC41CB5A}" type="pres">
      <dgm:prSet presAssocID="{7C77D9FE-48F9-4CE1-ABA5-42947CDFF2D1}" presName="child2" presStyleLbl="bgAcc1" presStyleIdx="1" presStyleCnt="4" custScaleX="78623" custScaleY="53205"/>
      <dgm:spPr/>
      <dgm:t>
        <a:bodyPr/>
        <a:lstStyle/>
        <a:p>
          <a:endParaRPr lang="es-MX"/>
        </a:p>
      </dgm:t>
    </dgm:pt>
    <dgm:pt modelId="{C12F4FAB-E674-4D2D-B094-70C3FB5C9A6F}" type="pres">
      <dgm:prSet presAssocID="{7C77D9FE-48F9-4CE1-ABA5-42947CDFF2D1}" presName="child2Text" presStyleLbl="bgAcc1" presStyleIdx="1" presStyleCnt="4">
        <dgm:presLayoutVars>
          <dgm:bulletEnabled val="1"/>
        </dgm:presLayoutVars>
      </dgm:prSet>
      <dgm:spPr/>
      <dgm:t>
        <a:bodyPr/>
        <a:lstStyle/>
        <a:p>
          <a:endParaRPr lang="es-MX"/>
        </a:p>
      </dgm:t>
    </dgm:pt>
    <dgm:pt modelId="{1AA09D3F-CFD8-4A22-9FF1-2328501478C2}" type="pres">
      <dgm:prSet presAssocID="{7C77D9FE-48F9-4CE1-ABA5-42947CDFF2D1}" presName="child3group" presStyleCnt="0"/>
      <dgm:spPr/>
    </dgm:pt>
    <dgm:pt modelId="{B566E743-ECA2-4189-91BE-5A3932D538B7}" type="pres">
      <dgm:prSet presAssocID="{7C77D9FE-48F9-4CE1-ABA5-42947CDFF2D1}" presName="child3" presStyleLbl="bgAcc1" presStyleIdx="2" presStyleCnt="4" custScaleX="78623" custScaleY="53205" custLinFactNeighborY="2228"/>
      <dgm:spPr/>
      <dgm:t>
        <a:bodyPr/>
        <a:lstStyle/>
        <a:p>
          <a:endParaRPr lang="es-MX"/>
        </a:p>
      </dgm:t>
    </dgm:pt>
    <dgm:pt modelId="{72819B46-66D1-4C01-930B-E587D7A63648}" type="pres">
      <dgm:prSet presAssocID="{7C77D9FE-48F9-4CE1-ABA5-42947CDFF2D1}" presName="child3Text" presStyleLbl="bgAcc1" presStyleIdx="2" presStyleCnt="4">
        <dgm:presLayoutVars>
          <dgm:bulletEnabled val="1"/>
        </dgm:presLayoutVars>
      </dgm:prSet>
      <dgm:spPr/>
      <dgm:t>
        <a:bodyPr/>
        <a:lstStyle/>
        <a:p>
          <a:endParaRPr lang="es-MX"/>
        </a:p>
      </dgm:t>
    </dgm:pt>
    <dgm:pt modelId="{586F661D-9D5A-4055-8DBC-6CA1511D7171}" type="pres">
      <dgm:prSet presAssocID="{7C77D9FE-48F9-4CE1-ABA5-42947CDFF2D1}" presName="child4group" presStyleCnt="0"/>
      <dgm:spPr/>
    </dgm:pt>
    <dgm:pt modelId="{4F2A5671-52C3-459B-BD5E-DB11069165CC}" type="pres">
      <dgm:prSet presAssocID="{7C77D9FE-48F9-4CE1-ABA5-42947CDFF2D1}" presName="child4" presStyleLbl="bgAcc1" presStyleIdx="3" presStyleCnt="4" custScaleX="78623" custScaleY="53205"/>
      <dgm:spPr/>
      <dgm:t>
        <a:bodyPr/>
        <a:lstStyle/>
        <a:p>
          <a:endParaRPr lang="es-MX"/>
        </a:p>
      </dgm:t>
    </dgm:pt>
    <dgm:pt modelId="{329C0C04-8A95-4842-95DD-57F4778ACFB8}" type="pres">
      <dgm:prSet presAssocID="{7C77D9FE-48F9-4CE1-ABA5-42947CDFF2D1}" presName="child4Text" presStyleLbl="bgAcc1" presStyleIdx="3" presStyleCnt="4">
        <dgm:presLayoutVars>
          <dgm:bulletEnabled val="1"/>
        </dgm:presLayoutVars>
      </dgm:prSet>
      <dgm:spPr/>
      <dgm:t>
        <a:bodyPr/>
        <a:lstStyle/>
        <a:p>
          <a:endParaRPr lang="es-MX"/>
        </a:p>
      </dgm:t>
    </dgm:pt>
    <dgm:pt modelId="{5663089D-BF06-4578-83BE-63DB211D944B}" type="pres">
      <dgm:prSet presAssocID="{7C77D9FE-48F9-4CE1-ABA5-42947CDFF2D1}" presName="childPlaceholder" presStyleCnt="0"/>
      <dgm:spPr/>
    </dgm:pt>
    <dgm:pt modelId="{EB56F300-DDAD-476F-B305-8D6287E727D8}" type="pres">
      <dgm:prSet presAssocID="{7C77D9FE-48F9-4CE1-ABA5-42947CDFF2D1}" presName="circle" presStyleCnt="0"/>
      <dgm:spPr/>
    </dgm:pt>
    <dgm:pt modelId="{EEF890CB-D04A-4337-A031-AA8AF8A29F47}" type="pres">
      <dgm:prSet presAssocID="{7C77D9FE-48F9-4CE1-ABA5-42947CDFF2D1}" presName="quadrant1" presStyleLbl="node1" presStyleIdx="0" presStyleCnt="4">
        <dgm:presLayoutVars>
          <dgm:chMax val="1"/>
          <dgm:bulletEnabled val="1"/>
        </dgm:presLayoutVars>
      </dgm:prSet>
      <dgm:spPr/>
      <dgm:t>
        <a:bodyPr/>
        <a:lstStyle/>
        <a:p>
          <a:endParaRPr lang="es-MX"/>
        </a:p>
      </dgm:t>
    </dgm:pt>
    <dgm:pt modelId="{B81D7DD3-7BD6-43EF-B1E0-E7B1D5AD284B}" type="pres">
      <dgm:prSet presAssocID="{7C77D9FE-48F9-4CE1-ABA5-42947CDFF2D1}" presName="quadrant2" presStyleLbl="node1" presStyleIdx="1" presStyleCnt="4">
        <dgm:presLayoutVars>
          <dgm:chMax val="1"/>
          <dgm:bulletEnabled val="1"/>
        </dgm:presLayoutVars>
      </dgm:prSet>
      <dgm:spPr/>
      <dgm:t>
        <a:bodyPr/>
        <a:lstStyle/>
        <a:p>
          <a:endParaRPr lang="es-MX"/>
        </a:p>
      </dgm:t>
    </dgm:pt>
    <dgm:pt modelId="{C1ACABDD-1C76-4353-A5ED-A6AEBD43E8F7}" type="pres">
      <dgm:prSet presAssocID="{7C77D9FE-48F9-4CE1-ABA5-42947CDFF2D1}" presName="quadrant3" presStyleLbl="node1" presStyleIdx="2" presStyleCnt="4">
        <dgm:presLayoutVars>
          <dgm:chMax val="1"/>
          <dgm:bulletEnabled val="1"/>
        </dgm:presLayoutVars>
      </dgm:prSet>
      <dgm:spPr/>
      <dgm:t>
        <a:bodyPr/>
        <a:lstStyle/>
        <a:p>
          <a:endParaRPr lang="es-MX"/>
        </a:p>
      </dgm:t>
    </dgm:pt>
    <dgm:pt modelId="{84871B47-60EF-4808-B18F-95DC18A526AC}" type="pres">
      <dgm:prSet presAssocID="{7C77D9FE-48F9-4CE1-ABA5-42947CDFF2D1}" presName="quadrant4" presStyleLbl="node1" presStyleIdx="3" presStyleCnt="4" custLinFactNeighborY="530">
        <dgm:presLayoutVars>
          <dgm:chMax val="1"/>
          <dgm:bulletEnabled val="1"/>
        </dgm:presLayoutVars>
      </dgm:prSet>
      <dgm:spPr/>
      <dgm:t>
        <a:bodyPr/>
        <a:lstStyle/>
        <a:p>
          <a:endParaRPr lang="es-MX"/>
        </a:p>
      </dgm:t>
    </dgm:pt>
    <dgm:pt modelId="{C901C288-348C-4EF3-A88D-26173CA39D2F}" type="pres">
      <dgm:prSet presAssocID="{7C77D9FE-48F9-4CE1-ABA5-42947CDFF2D1}" presName="quadrantPlaceholder" presStyleCnt="0"/>
      <dgm:spPr/>
    </dgm:pt>
    <dgm:pt modelId="{4101968F-4A7B-4DA1-A23C-FE0CA71C1B40}" type="pres">
      <dgm:prSet presAssocID="{7C77D9FE-48F9-4CE1-ABA5-42947CDFF2D1}" presName="center1" presStyleLbl="fgShp" presStyleIdx="0" presStyleCnt="2"/>
      <dgm:spPr/>
    </dgm:pt>
    <dgm:pt modelId="{CA80957A-38F5-40E0-A181-E818FF2BE5B0}" type="pres">
      <dgm:prSet presAssocID="{7C77D9FE-48F9-4CE1-ABA5-42947CDFF2D1}" presName="center2" presStyleLbl="fgShp" presStyleIdx="1" presStyleCnt="2"/>
      <dgm:spPr/>
    </dgm:pt>
  </dgm:ptLst>
  <dgm:cxnLst>
    <dgm:cxn modelId="{7FD585D8-5594-4A61-B41B-A898F3E65308}" srcId="{4EE799BE-B4FF-4D3D-8B6A-3F47AEDA9EF7}" destId="{AEB6AE53-4179-4519-A74B-FA512C8B2600}" srcOrd="0" destOrd="0" parTransId="{6DB53686-0F04-4905-84C0-E16FA9FE76F4}" sibTransId="{9485CC8A-496C-4276-8E85-2A66836547E9}"/>
    <dgm:cxn modelId="{9A2122B5-8652-47B3-B813-B58CBD124143}" type="presOf" srcId="{AEB6AE53-4179-4519-A74B-FA512C8B2600}" destId="{B566E743-ECA2-4189-91BE-5A3932D538B7}" srcOrd="0" destOrd="0" presId="urn:microsoft.com/office/officeart/2005/8/layout/cycle4"/>
    <dgm:cxn modelId="{7AF76E00-4B8F-4FF5-86CB-31EB9F5C37AE}" type="presOf" srcId="{4EE799BE-B4FF-4D3D-8B6A-3F47AEDA9EF7}" destId="{C1ACABDD-1C76-4353-A5ED-A6AEBD43E8F7}" srcOrd="0" destOrd="0" presId="urn:microsoft.com/office/officeart/2005/8/layout/cycle4"/>
    <dgm:cxn modelId="{8253AAEE-7A04-4200-8B53-49B8A97CF613}" type="presOf" srcId="{39907CE2-45B8-4B37-8991-27217396DD48}" destId="{EEF890CB-D04A-4337-A031-AA8AF8A29F47}" srcOrd="0" destOrd="0" presId="urn:microsoft.com/office/officeart/2005/8/layout/cycle4"/>
    <dgm:cxn modelId="{45D5DC93-1C18-46A3-A2BC-25BE8D894289}" type="presOf" srcId="{72E66FA5-151F-4CE9-A3EB-B387538BBA89}" destId="{2563EBD2-29A7-4524-835B-04967E7EAAF4}" srcOrd="1" destOrd="0" presId="urn:microsoft.com/office/officeart/2005/8/layout/cycle4"/>
    <dgm:cxn modelId="{4DCFADE4-E31A-4222-81FB-0ACA7F1EC0DB}" srcId="{7C77D9FE-48F9-4CE1-ABA5-42947CDFF2D1}" destId="{F68F0534-D00A-42EA-BB98-130B57D1F462}" srcOrd="1" destOrd="0" parTransId="{2591A809-A86E-4A5E-9ED4-CD1EACAD03D1}" sibTransId="{14DE4EB5-546C-4ACA-A9AF-81351C6435A4}"/>
    <dgm:cxn modelId="{CB0108E4-DB74-4A17-81E6-AFF0D41E793B}" srcId="{F68F0534-D00A-42EA-BB98-130B57D1F462}" destId="{E59D00DC-6389-4A3E-B851-7BD58CDF7592}" srcOrd="0" destOrd="0" parTransId="{0B5915B7-C343-4A3C-BB3C-5B33AC088968}" sibTransId="{9B91BDBE-6A3D-4414-8E6A-4ABB90A29EFF}"/>
    <dgm:cxn modelId="{3E138692-FE2B-4E65-9DFA-825BB63A4108}" srcId="{39907CE2-45B8-4B37-8991-27217396DD48}" destId="{72E66FA5-151F-4CE9-A3EB-B387538BBA89}" srcOrd="0" destOrd="0" parTransId="{85490ECF-D5F8-427B-8D42-66E57E11C241}" sibTransId="{D26A845B-53D4-429C-9D3C-D55662A8EA1F}"/>
    <dgm:cxn modelId="{743C5A20-F788-4CBF-8BC8-9CED1EDB107B}" type="presOf" srcId="{2549AEF8-C570-4AB3-B2A2-6CCD171D7414}" destId="{329C0C04-8A95-4842-95DD-57F4778ACFB8}" srcOrd="1" destOrd="0" presId="urn:microsoft.com/office/officeart/2005/8/layout/cycle4"/>
    <dgm:cxn modelId="{3242ABCB-7BA7-4769-B1D0-1261224FA236}" type="presOf" srcId="{72E66FA5-151F-4CE9-A3EB-B387538BBA89}" destId="{2E361894-E37C-409F-8264-5DBCA2219CF2}" srcOrd="0" destOrd="0" presId="urn:microsoft.com/office/officeart/2005/8/layout/cycle4"/>
    <dgm:cxn modelId="{27C4E186-A867-4DB0-861F-E670C96387AE}" srcId="{7C77D9FE-48F9-4CE1-ABA5-42947CDFF2D1}" destId="{4EE799BE-B4FF-4D3D-8B6A-3F47AEDA9EF7}" srcOrd="2" destOrd="0" parTransId="{1B613E7D-3466-4574-A66F-6FFF72B25B26}" sibTransId="{AE8E1F14-8ABA-49B8-B57F-9E6C7E0A58EB}"/>
    <dgm:cxn modelId="{832F0278-1C2A-41BB-86B7-E536143D27B0}" type="presOf" srcId="{AEB6AE53-4179-4519-A74B-FA512C8B2600}" destId="{72819B46-66D1-4C01-930B-E587D7A63648}" srcOrd="1" destOrd="0" presId="urn:microsoft.com/office/officeart/2005/8/layout/cycle4"/>
    <dgm:cxn modelId="{61E44C87-6F8F-4C9D-B02D-2FDCEC125B9B}" type="presOf" srcId="{E59D00DC-6389-4A3E-B851-7BD58CDF7592}" destId="{C12F4FAB-E674-4D2D-B094-70C3FB5C9A6F}" srcOrd="1" destOrd="0" presId="urn:microsoft.com/office/officeart/2005/8/layout/cycle4"/>
    <dgm:cxn modelId="{1659006F-4B93-44E1-939F-CAD4081D0840}" type="presOf" srcId="{7C77D9FE-48F9-4CE1-ABA5-42947CDFF2D1}" destId="{A0BCCF51-6FD5-483F-AFDC-D27D30DB7EE2}" srcOrd="0" destOrd="0" presId="urn:microsoft.com/office/officeart/2005/8/layout/cycle4"/>
    <dgm:cxn modelId="{A3E573DD-BDDC-4C69-98F4-091625E680AB}" type="presOf" srcId="{F68F0534-D00A-42EA-BB98-130B57D1F462}" destId="{B81D7DD3-7BD6-43EF-B1E0-E7B1D5AD284B}" srcOrd="0" destOrd="0" presId="urn:microsoft.com/office/officeart/2005/8/layout/cycle4"/>
    <dgm:cxn modelId="{2EBF49D6-40C5-4730-A589-E3B70543DA59}" srcId="{7C77D9FE-48F9-4CE1-ABA5-42947CDFF2D1}" destId="{39907CE2-45B8-4B37-8991-27217396DD48}" srcOrd="0" destOrd="0" parTransId="{65BC1C40-26DD-4911-8425-13B456073899}" sibTransId="{1C08C3DD-A0FB-43F6-BF88-1965FA92889D}"/>
    <dgm:cxn modelId="{D5778F82-BB38-46BF-8D60-632A5834F4EB}" type="presOf" srcId="{2549AEF8-C570-4AB3-B2A2-6CCD171D7414}" destId="{4F2A5671-52C3-459B-BD5E-DB11069165CC}" srcOrd="0" destOrd="0" presId="urn:microsoft.com/office/officeart/2005/8/layout/cycle4"/>
    <dgm:cxn modelId="{EA41BE5C-CB28-41FE-857B-73F2DE131211}" srcId="{6CA0CC5D-22DE-4281-94A4-D7AFCE3707B7}" destId="{2549AEF8-C570-4AB3-B2A2-6CCD171D7414}" srcOrd="0" destOrd="0" parTransId="{F68DEEAE-1945-4350-BD20-40C946B0384A}" sibTransId="{A947DDB0-D8CF-46E3-924A-7AC2F25D470E}"/>
    <dgm:cxn modelId="{F82DAFAA-37B1-4670-A0DB-2F1CFF937087}" type="presOf" srcId="{E59D00DC-6389-4A3E-B851-7BD58CDF7592}" destId="{89F801EA-905C-48A6-A26B-ED7ABC41CB5A}" srcOrd="0" destOrd="0" presId="urn:microsoft.com/office/officeart/2005/8/layout/cycle4"/>
    <dgm:cxn modelId="{1FB168DB-711C-4F3C-BD2F-99B66CDE29C4}" srcId="{7C77D9FE-48F9-4CE1-ABA5-42947CDFF2D1}" destId="{6CA0CC5D-22DE-4281-94A4-D7AFCE3707B7}" srcOrd="3" destOrd="0" parTransId="{B1CC61E5-795B-4723-83B9-B9108D164E6E}" sibTransId="{16FDA4BB-DC08-42BA-884E-2B2B626C216A}"/>
    <dgm:cxn modelId="{992D70EB-1500-484B-B512-60E80AD57D74}" type="presOf" srcId="{6CA0CC5D-22DE-4281-94A4-D7AFCE3707B7}" destId="{84871B47-60EF-4808-B18F-95DC18A526AC}" srcOrd="0" destOrd="0" presId="urn:microsoft.com/office/officeart/2005/8/layout/cycle4"/>
    <dgm:cxn modelId="{F2CA30AC-A549-43CC-AF06-1C26E1A43C44}" type="presParOf" srcId="{A0BCCF51-6FD5-483F-AFDC-D27D30DB7EE2}" destId="{4A82FD9F-BD5E-4EA6-972C-80692E485296}" srcOrd="0" destOrd="0" presId="urn:microsoft.com/office/officeart/2005/8/layout/cycle4"/>
    <dgm:cxn modelId="{41919857-3926-40D6-A21E-E44D1096B346}" type="presParOf" srcId="{4A82FD9F-BD5E-4EA6-972C-80692E485296}" destId="{7408572A-1183-4F37-A3F3-B25B389E9F04}" srcOrd="0" destOrd="0" presId="urn:microsoft.com/office/officeart/2005/8/layout/cycle4"/>
    <dgm:cxn modelId="{2B37298E-63AA-48A9-9129-DAF2BC05420F}" type="presParOf" srcId="{7408572A-1183-4F37-A3F3-B25B389E9F04}" destId="{2E361894-E37C-409F-8264-5DBCA2219CF2}" srcOrd="0" destOrd="0" presId="urn:microsoft.com/office/officeart/2005/8/layout/cycle4"/>
    <dgm:cxn modelId="{B0C4E8D8-4AE5-454B-B0EC-760875AC0F68}" type="presParOf" srcId="{7408572A-1183-4F37-A3F3-B25B389E9F04}" destId="{2563EBD2-29A7-4524-835B-04967E7EAAF4}" srcOrd="1" destOrd="0" presId="urn:microsoft.com/office/officeart/2005/8/layout/cycle4"/>
    <dgm:cxn modelId="{297B71D3-2017-481F-9D02-5D8DF90EC6EA}" type="presParOf" srcId="{4A82FD9F-BD5E-4EA6-972C-80692E485296}" destId="{3E78CA67-4770-4886-9B10-4DF92505F72C}" srcOrd="1" destOrd="0" presId="urn:microsoft.com/office/officeart/2005/8/layout/cycle4"/>
    <dgm:cxn modelId="{278359EE-1400-4A6E-95C3-6BD81E6B20E7}" type="presParOf" srcId="{3E78CA67-4770-4886-9B10-4DF92505F72C}" destId="{89F801EA-905C-48A6-A26B-ED7ABC41CB5A}" srcOrd="0" destOrd="0" presId="urn:microsoft.com/office/officeart/2005/8/layout/cycle4"/>
    <dgm:cxn modelId="{9B877F9D-AC49-453F-98A9-518DACA8DBA2}" type="presParOf" srcId="{3E78CA67-4770-4886-9B10-4DF92505F72C}" destId="{C12F4FAB-E674-4D2D-B094-70C3FB5C9A6F}" srcOrd="1" destOrd="0" presId="urn:microsoft.com/office/officeart/2005/8/layout/cycle4"/>
    <dgm:cxn modelId="{E3C152E3-783C-4961-AED7-25750BE3E6E0}" type="presParOf" srcId="{4A82FD9F-BD5E-4EA6-972C-80692E485296}" destId="{1AA09D3F-CFD8-4A22-9FF1-2328501478C2}" srcOrd="2" destOrd="0" presId="urn:microsoft.com/office/officeart/2005/8/layout/cycle4"/>
    <dgm:cxn modelId="{08F4BEDB-7742-41BE-AF25-8F7DE2EB58F6}" type="presParOf" srcId="{1AA09D3F-CFD8-4A22-9FF1-2328501478C2}" destId="{B566E743-ECA2-4189-91BE-5A3932D538B7}" srcOrd="0" destOrd="0" presId="urn:microsoft.com/office/officeart/2005/8/layout/cycle4"/>
    <dgm:cxn modelId="{5A225A0A-2475-48D9-AD00-3BF2FE698838}" type="presParOf" srcId="{1AA09D3F-CFD8-4A22-9FF1-2328501478C2}" destId="{72819B46-66D1-4C01-930B-E587D7A63648}" srcOrd="1" destOrd="0" presId="urn:microsoft.com/office/officeart/2005/8/layout/cycle4"/>
    <dgm:cxn modelId="{B4901430-D2B6-4067-BEF8-569C77506A7F}" type="presParOf" srcId="{4A82FD9F-BD5E-4EA6-972C-80692E485296}" destId="{586F661D-9D5A-4055-8DBC-6CA1511D7171}" srcOrd="3" destOrd="0" presId="urn:microsoft.com/office/officeart/2005/8/layout/cycle4"/>
    <dgm:cxn modelId="{B7DAF213-5AD4-4D6F-AEDE-00C9CDDA0BD5}" type="presParOf" srcId="{586F661D-9D5A-4055-8DBC-6CA1511D7171}" destId="{4F2A5671-52C3-459B-BD5E-DB11069165CC}" srcOrd="0" destOrd="0" presId="urn:microsoft.com/office/officeart/2005/8/layout/cycle4"/>
    <dgm:cxn modelId="{556B3502-1256-4A48-8FAA-35413D02584F}" type="presParOf" srcId="{586F661D-9D5A-4055-8DBC-6CA1511D7171}" destId="{329C0C04-8A95-4842-95DD-57F4778ACFB8}" srcOrd="1" destOrd="0" presId="urn:microsoft.com/office/officeart/2005/8/layout/cycle4"/>
    <dgm:cxn modelId="{68295692-AAE5-4CCF-9574-FCC1B316AF47}" type="presParOf" srcId="{4A82FD9F-BD5E-4EA6-972C-80692E485296}" destId="{5663089D-BF06-4578-83BE-63DB211D944B}" srcOrd="4" destOrd="0" presId="urn:microsoft.com/office/officeart/2005/8/layout/cycle4"/>
    <dgm:cxn modelId="{10A97161-F4B6-499B-ABA1-C90064103951}" type="presParOf" srcId="{A0BCCF51-6FD5-483F-AFDC-D27D30DB7EE2}" destId="{EB56F300-DDAD-476F-B305-8D6287E727D8}" srcOrd="1" destOrd="0" presId="urn:microsoft.com/office/officeart/2005/8/layout/cycle4"/>
    <dgm:cxn modelId="{C4D04FD6-07C6-4FA2-956E-150CD86E6003}" type="presParOf" srcId="{EB56F300-DDAD-476F-B305-8D6287E727D8}" destId="{EEF890CB-D04A-4337-A031-AA8AF8A29F47}" srcOrd="0" destOrd="0" presId="urn:microsoft.com/office/officeart/2005/8/layout/cycle4"/>
    <dgm:cxn modelId="{8DB5BF6B-BD30-47EE-82E3-71A7C80B67D4}" type="presParOf" srcId="{EB56F300-DDAD-476F-B305-8D6287E727D8}" destId="{B81D7DD3-7BD6-43EF-B1E0-E7B1D5AD284B}" srcOrd="1" destOrd="0" presId="urn:microsoft.com/office/officeart/2005/8/layout/cycle4"/>
    <dgm:cxn modelId="{2D5C2451-3E16-4004-B165-4C67F47C8BCC}" type="presParOf" srcId="{EB56F300-DDAD-476F-B305-8D6287E727D8}" destId="{C1ACABDD-1C76-4353-A5ED-A6AEBD43E8F7}" srcOrd="2" destOrd="0" presId="urn:microsoft.com/office/officeart/2005/8/layout/cycle4"/>
    <dgm:cxn modelId="{13132319-0097-45DA-90BF-CA270DCC3072}" type="presParOf" srcId="{EB56F300-DDAD-476F-B305-8D6287E727D8}" destId="{84871B47-60EF-4808-B18F-95DC18A526AC}" srcOrd="3" destOrd="0" presId="urn:microsoft.com/office/officeart/2005/8/layout/cycle4"/>
    <dgm:cxn modelId="{1A710596-AEA2-474E-A635-082FA192D59B}" type="presParOf" srcId="{EB56F300-DDAD-476F-B305-8D6287E727D8}" destId="{C901C288-348C-4EF3-A88D-26173CA39D2F}" srcOrd="4" destOrd="0" presId="urn:microsoft.com/office/officeart/2005/8/layout/cycle4"/>
    <dgm:cxn modelId="{67EA6EC7-3075-4950-ACD1-5F424C6F762F}" type="presParOf" srcId="{A0BCCF51-6FD5-483F-AFDC-D27D30DB7EE2}" destId="{4101968F-4A7B-4DA1-A23C-FE0CA71C1B40}" srcOrd="2" destOrd="0" presId="urn:microsoft.com/office/officeart/2005/8/layout/cycle4"/>
    <dgm:cxn modelId="{B0C778D1-6265-479C-9B09-733E00FAEB20}" type="presParOf" srcId="{A0BCCF51-6FD5-483F-AFDC-D27D30DB7EE2}" destId="{CA80957A-38F5-40E0-A181-E818FF2BE5B0}"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66E743-ECA2-4189-91BE-5A3932D538B7}">
      <dsp:nvSpPr>
        <dsp:cNvPr id="0" name=""/>
        <dsp:cNvSpPr/>
      </dsp:nvSpPr>
      <dsp:spPr>
        <a:xfrm>
          <a:off x="6526361" y="5225806"/>
          <a:ext cx="2663630" cy="116761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285750" lvl="1" indent="-285750" algn="l" defTabSz="1511300">
            <a:lnSpc>
              <a:spcPct val="90000"/>
            </a:lnSpc>
            <a:spcBef>
              <a:spcPct val="0"/>
            </a:spcBef>
            <a:spcAft>
              <a:spcPct val="15000"/>
            </a:spcAft>
            <a:buChar char="••"/>
          </a:pPr>
          <a:r>
            <a:rPr lang="es-MX" sz="3400" kern="1200" dirty="0">
              <a:solidFill>
                <a:schemeClr val="accent1">
                  <a:lumMod val="75000"/>
                </a:schemeClr>
              </a:solidFill>
            </a:rPr>
            <a:t>4</a:t>
          </a:r>
        </a:p>
      </dsp:txBody>
      <dsp:txXfrm>
        <a:off x="7351099" y="5543359"/>
        <a:ext cx="1813243" cy="824413"/>
      </dsp:txXfrm>
    </dsp:sp>
    <dsp:sp modelId="{4F2A5671-52C3-459B-BD5E-DB11069165CC}">
      <dsp:nvSpPr>
        <dsp:cNvPr id="0" name=""/>
        <dsp:cNvSpPr/>
      </dsp:nvSpPr>
      <dsp:spPr>
        <a:xfrm>
          <a:off x="998814" y="5176911"/>
          <a:ext cx="2663630" cy="116761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285750" lvl="1" indent="-285750" algn="l" defTabSz="1511300">
            <a:lnSpc>
              <a:spcPct val="90000"/>
            </a:lnSpc>
            <a:spcBef>
              <a:spcPct val="0"/>
            </a:spcBef>
            <a:spcAft>
              <a:spcPct val="15000"/>
            </a:spcAft>
            <a:buChar char="••"/>
          </a:pPr>
          <a:r>
            <a:rPr lang="es-MX" sz="3400" kern="1200" dirty="0">
              <a:solidFill>
                <a:schemeClr val="accent6"/>
              </a:solidFill>
            </a:rPr>
            <a:t>2</a:t>
          </a:r>
        </a:p>
      </dsp:txBody>
      <dsp:txXfrm>
        <a:off x="1024463" y="5494464"/>
        <a:ext cx="1813243" cy="824413"/>
      </dsp:txXfrm>
    </dsp:sp>
    <dsp:sp modelId="{89F801EA-905C-48A6-A26B-ED7ABC41CB5A}">
      <dsp:nvSpPr>
        <dsp:cNvPr id="0" name=""/>
        <dsp:cNvSpPr/>
      </dsp:nvSpPr>
      <dsp:spPr>
        <a:xfrm>
          <a:off x="6526361" y="513472"/>
          <a:ext cx="2663630" cy="116761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285750" lvl="1" indent="-285750" algn="l" defTabSz="1511300">
            <a:lnSpc>
              <a:spcPct val="90000"/>
            </a:lnSpc>
            <a:spcBef>
              <a:spcPct val="0"/>
            </a:spcBef>
            <a:spcAft>
              <a:spcPct val="15000"/>
            </a:spcAft>
            <a:buChar char="••"/>
          </a:pPr>
          <a:r>
            <a:rPr lang="es-MX" sz="3400" kern="1200" dirty="0">
              <a:solidFill>
                <a:srgbClr val="7030A0"/>
              </a:solidFill>
            </a:rPr>
            <a:t>3</a:t>
          </a:r>
        </a:p>
      </dsp:txBody>
      <dsp:txXfrm>
        <a:off x="7351099" y="539121"/>
        <a:ext cx="1813243" cy="824413"/>
      </dsp:txXfrm>
    </dsp:sp>
    <dsp:sp modelId="{2E361894-E37C-409F-8264-5DBCA2219CF2}">
      <dsp:nvSpPr>
        <dsp:cNvPr id="0" name=""/>
        <dsp:cNvSpPr/>
      </dsp:nvSpPr>
      <dsp:spPr>
        <a:xfrm>
          <a:off x="998814" y="513472"/>
          <a:ext cx="2663630" cy="116761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285750" lvl="1" indent="-285750" algn="l" defTabSz="1511300">
            <a:lnSpc>
              <a:spcPct val="90000"/>
            </a:lnSpc>
            <a:spcBef>
              <a:spcPct val="0"/>
            </a:spcBef>
            <a:spcAft>
              <a:spcPct val="15000"/>
            </a:spcAft>
            <a:buChar char="••"/>
          </a:pPr>
          <a:r>
            <a:rPr lang="es-MX" sz="3400" kern="1200" dirty="0">
              <a:solidFill>
                <a:srgbClr val="FF0000"/>
              </a:solidFill>
            </a:rPr>
            <a:t>1</a:t>
          </a:r>
        </a:p>
      </dsp:txBody>
      <dsp:txXfrm>
        <a:off x="1024463" y="539121"/>
        <a:ext cx="1813243" cy="824413"/>
      </dsp:txXfrm>
    </dsp:sp>
    <dsp:sp modelId="{EEF890CB-D04A-4337-A031-AA8AF8A29F47}">
      <dsp:nvSpPr>
        <dsp:cNvPr id="0" name=""/>
        <dsp:cNvSpPr/>
      </dsp:nvSpPr>
      <dsp:spPr>
        <a:xfrm>
          <a:off x="2056309" y="390905"/>
          <a:ext cx="2969513" cy="2969513"/>
        </a:xfrm>
        <a:prstGeom prst="pieWedg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buAutoNum type="arabicPeriod"/>
          </a:pPr>
          <a:r>
            <a:rPr lang="es-MX" sz="2400" kern="1200" dirty="0"/>
            <a:t>Recuento de las sesiones precedentes</a:t>
          </a:r>
        </a:p>
      </dsp:txBody>
      <dsp:txXfrm>
        <a:off x="2926059" y="1260655"/>
        <a:ext cx="2099763" cy="2099763"/>
      </dsp:txXfrm>
    </dsp:sp>
    <dsp:sp modelId="{B81D7DD3-7BD6-43EF-B1E0-E7B1D5AD284B}">
      <dsp:nvSpPr>
        <dsp:cNvPr id="0" name=""/>
        <dsp:cNvSpPr/>
      </dsp:nvSpPr>
      <dsp:spPr>
        <a:xfrm rot="5400000">
          <a:off x="5162982" y="390905"/>
          <a:ext cx="2969513" cy="2969513"/>
        </a:xfrm>
        <a:prstGeom prst="pieWedge">
          <a:avLst/>
        </a:prstGeom>
        <a:solidFill>
          <a:schemeClr val="accent5">
            <a:hueOff val="-2252848"/>
            <a:satOff val="-5806"/>
            <a:lumOff val="-3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MX" sz="2400" kern="1200" dirty="0"/>
            <a:t>Explicitar un Modelo Básico para la planificación de asignatura</a:t>
          </a:r>
        </a:p>
      </dsp:txBody>
      <dsp:txXfrm rot="-5400000">
        <a:off x="5162982" y="1260655"/>
        <a:ext cx="2099763" cy="2099763"/>
      </dsp:txXfrm>
    </dsp:sp>
    <dsp:sp modelId="{C1ACABDD-1C76-4353-A5ED-A6AEBD43E8F7}">
      <dsp:nvSpPr>
        <dsp:cNvPr id="0" name=""/>
        <dsp:cNvSpPr/>
      </dsp:nvSpPr>
      <dsp:spPr>
        <a:xfrm rot="10800000">
          <a:off x="5162982" y="3497579"/>
          <a:ext cx="2969513" cy="2969513"/>
        </a:xfrm>
        <a:prstGeom prst="pieWedge">
          <a:avLst/>
        </a:prstGeom>
        <a:solidFill>
          <a:schemeClr val="accent5">
            <a:hueOff val="-4505695"/>
            <a:satOff val="-11613"/>
            <a:lumOff val="-784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buNone/>
          </a:pPr>
          <a:endParaRPr lang="es-MX" sz="2400" kern="1200" dirty="0"/>
        </a:p>
        <a:p>
          <a:pPr lvl="0" algn="ctr" defTabSz="1066800">
            <a:lnSpc>
              <a:spcPct val="90000"/>
            </a:lnSpc>
            <a:spcBef>
              <a:spcPct val="0"/>
            </a:spcBef>
            <a:spcAft>
              <a:spcPct val="35000"/>
            </a:spcAft>
            <a:buNone/>
          </a:pPr>
          <a:r>
            <a:rPr lang="es-MX" sz="2400" kern="1200" dirty="0"/>
            <a:t>Repasar la lógica de construcción de la Rúbrica </a:t>
          </a:r>
        </a:p>
      </dsp:txBody>
      <dsp:txXfrm rot="10800000">
        <a:off x="5162982" y="3497579"/>
        <a:ext cx="2099763" cy="2099763"/>
      </dsp:txXfrm>
    </dsp:sp>
    <dsp:sp modelId="{84871B47-60EF-4808-B18F-95DC18A526AC}">
      <dsp:nvSpPr>
        <dsp:cNvPr id="0" name=""/>
        <dsp:cNvSpPr/>
      </dsp:nvSpPr>
      <dsp:spPr>
        <a:xfrm rot="16200000">
          <a:off x="2056309" y="3513317"/>
          <a:ext cx="2969513" cy="2969513"/>
        </a:xfrm>
        <a:prstGeom prst="pieWedge">
          <a:avLst/>
        </a:prstGeom>
        <a:solidFill>
          <a:schemeClr val="accent5">
            <a:hueOff val="-6758543"/>
            <a:satOff val="-17419"/>
            <a:lumOff val="-1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pPr>
          <a:r>
            <a:rPr lang="es-MX" sz="2000" kern="1200" dirty="0"/>
            <a:t>Analizar un programa de asignatura del MEPEO de Bachillerato General para identificar sus componentes </a:t>
          </a:r>
        </a:p>
      </dsp:txBody>
      <dsp:txXfrm rot="5400000">
        <a:off x="2926059" y="3513317"/>
        <a:ext cx="2099763" cy="2099763"/>
      </dsp:txXfrm>
    </dsp:sp>
    <dsp:sp modelId="{4101968F-4A7B-4DA1-A23C-FE0CA71C1B40}">
      <dsp:nvSpPr>
        <dsp:cNvPr id="0" name=""/>
        <dsp:cNvSpPr/>
      </dsp:nvSpPr>
      <dsp:spPr>
        <a:xfrm>
          <a:off x="4581767" y="2811779"/>
          <a:ext cx="1025270" cy="891539"/>
        </a:xfrm>
        <a:prstGeom prst="circularArrow">
          <a:avLst/>
        </a:prstGeom>
        <a:solidFill>
          <a:schemeClr val="accent5">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A80957A-38F5-40E0-A181-E818FF2BE5B0}">
      <dsp:nvSpPr>
        <dsp:cNvPr id="0" name=""/>
        <dsp:cNvSpPr/>
      </dsp:nvSpPr>
      <dsp:spPr>
        <a:xfrm rot="10800000">
          <a:off x="4581767" y="3154679"/>
          <a:ext cx="1025270" cy="891539"/>
        </a:xfrm>
        <a:prstGeom prst="circularArrow">
          <a:avLst/>
        </a:prstGeom>
        <a:solidFill>
          <a:schemeClr val="accent5">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AF1C10E-5665-4C61-93AF-C892AEA543F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xmlns="" id="{5D268F04-6089-4C7E-A0EC-1F193A111C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xmlns="" id="{D02A6F9F-59C4-486E-B617-CD782100E961}"/>
              </a:ext>
            </a:extLst>
          </p:cNvPr>
          <p:cNvSpPr>
            <a:spLocks noGrp="1"/>
          </p:cNvSpPr>
          <p:nvPr>
            <p:ph type="dt" sz="half" idx="10"/>
          </p:nvPr>
        </p:nvSpPr>
        <p:spPr/>
        <p:txBody>
          <a:bodyPr/>
          <a:lstStyle/>
          <a:p>
            <a:fld id="{D70875E8-DDBC-4A1C-9622-6A2F82A94CFB}" type="datetimeFigureOut">
              <a:rPr lang="es-MX" smtClean="0"/>
              <a:t>24/06/2020</a:t>
            </a:fld>
            <a:endParaRPr lang="es-MX"/>
          </a:p>
        </p:txBody>
      </p:sp>
      <p:sp>
        <p:nvSpPr>
          <p:cNvPr id="5" name="Marcador de pie de página 4">
            <a:extLst>
              <a:ext uri="{FF2B5EF4-FFF2-40B4-BE49-F238E27FC236}">
                <a16:creationId xmlns:a16="http://schemas.microsoft.com/office/drawing/2014/main" xmlns="" id="{5A51D0C2-18BD-48FA-B0FD-7DEF4534233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7135A027-2466-4C6C-9F4E-88EA3D0C675B}"/>
              </a:ext>
            </a:extLst>
          </p:cNvPr>
          <p:cNvSpPr>
            <a:spLocks noGrp="1"/>
          </p:cNvSpPr>
          <p:nvPr>
            <p:ph type="sldNum" sz="quarter" idx="12"/>
          </p:nvPr>
        </p:nvSpPr>
        <p:spPr/>
        <p:txBody>
          <a:bodyPr/>
          <a:lstStyle/>
          <a:p>
            <a:fld id="{0D28638E-3748-4C6B-8D31-698F5A235764}" type="slidenum">
              <a:rPr lang="es-MX" smtClean="0"/>
              <a:t>‹Nº›</a:t>
            </a:fld>
            <a:endParaRPr lang="es-MX"/>
          </a:p>
        </p:txBody>
      </p:sp>
    </p:spTree>
    <p:extLst>
      <p:ext uri="{BB962C8B-B14F-4D97-AF65-F5344CB8AC3E}">
        <p14:creationId xmlns:p14="http://schemas.microsoft.com/office/powerpoint/2010/main" val="108714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E282C9F-7ABA-49CD-BF9C-856FBB0A7D5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xmlns="" id="{5857CE77-9B2B-47D2-ADF2-A75659BB588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60E8B631-1464-474D-A4D1-42E8BA77EA71}"/>
              </a:ext>
            </a:extLst>
          </p:cNvPr>
          <p:cNvSpPr>
            <a:spLocks noGrp="1"/>
          </p:cNvSpPr>
          <p:nvPr>
            <p:ph type="dt" sz="half" idx="10"/>
          </p:nvPr>
        </p:nvSpPr>
        <p:spPr/>
        <p:txBody>
          <a:bodyPr/>
          <a:lstStyle/>
          <a:p>
            <a:fld id="{D70875E8-DDBC-4A1C-9622-6A2F82A94CFB}" type="datetimeFigureOut">
              <a:rPr lang="es-MX" smtClean="0"/>
              <a:t>24/06/2020</a:t>
            </a:fld>
            <a:endParaRPr lang="es-MX"/>
          </a:p>
        </p:txBody>
      </p:sp>
      <p:sp>
        <p:nvSpPr>
          <p:cNvPr id="5" name="Marcador de pie de página 4">
            <a:extLst>
              <a:ext uri="{FF2B5EF4-FFF2-40B4-BE49-F238E27FC236}">
                <a16:creationId xmlns:a16="http://schemas.microsoft.com/office/drawing/2014/main" xmlns="" id="{AB956D1F-E1DD-4EE3-9588-EFE7AEA3917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891B70AF-855F-4F0F-A3EB-2DDC4DA6BEA4}"/>
              </a:ext>
            </a:extLst>
          </p:cNvPr>
          <p:cNvSpPr>
            <a:spLocks noGrp="1"/>
          </p:cNvSpPr>
          <p:nvPr>
            <p:ph type="sldNum" sz="quarter" idx="12"/>
          </p:nvPr>
        </p:nvSpPr>
        <p:spPr/>
        <p:txBody>
          <a:bodyPr/>
          <a:lstStyle/>
          <a:p>
            <a:fld id="{0D28638E-3748-4C6B-8D31-698F5A235764}" type="slidenum">
              <a:rPr lang="es-MX" smtClean="0"/>
              <a:t>‹Nº›</a:t>
            </a:fld>
            <a:endParaRPr lang="es-MX"/>
          </a:p>
        </p:txBody>
      </p:sp>
    </p:spTree>
    <p:extLst>
      <p:ext uri="{BB962C8B-B14F-4D97-AF65-F5344CB8AC3E}">
        <p14:creationId xmlns:p14="http://schemas.microsoft.com/office/powerpoint/2010/main" val="3740031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44673B31-B3A7-40FF-8B07-A4FDF72C53D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xmlns="" id="{3BB5AC79-D8E4-4A37-A0F1-01CB451E860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C9E65E5B-A9B7-4CA2-B871-74E65774607D}"/>
              </a:ext>
            </a:extLst>
          </p:cNvPr>
          <p:cNvSpPr>
            <a:spLocks noGrp="1"/>
          </p:cNvSpPr>
          <p:nvPr>
            <p:ph type="dt" sz="half" idx="10"/>
          </p:nvPr>
        </p:nvSpPr>
        <p:spPr/>
        <p:txBody>
          <a:bodyPr/>
          <a:lstStyle/>
          <a:p>
            <a:fld id="{D70875E8-DDBC-4A1C-9622-6A2F82A94CFB}" type="datetimeFigureOut">
              <a:rPr lang="es-MX" smtClean="0"/>
              <a:t>24/06/2020</a:t>
            </a:fld>
            <a:endParaRPr lang="es-MX"/>
          </a:p>
        </p:txBody>
      </p:sp>
      <p:sp>
        <p:nvSpPr>
          <p:cNvPr id="5" name="Marcador de pie de página 4">
            <a:extLst>
              <a:ext uri="{FF2B5EF4-FFF2-40B4-BE49-F238E27FC236}">
                <a16:creationId xmlns:a16="http://schemas.microsoft.com/office/drawing/2014/main" xmlns="" id="{BC75D670-FD49-417F-8B67-15455010E63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349C38D3-4029-4BED-A562-C8028385145C}"/>
              </a:ext>
            </a:extLst>
          </p:cNvPr>
          <p:cNvSpPr>
            <a:spLocks noGrp="1"/>
          </p:cNvSpPr>
          <p:nvPr>
            <p:ph type="sldNum" sz="quarter" idx="12"/>
          </p:nvPr>
        </p:nvSpPr>
        <p:spPr/>
        <p:txBody>
          <a:bodyPr/>
          <a:lstStyle/>
          <a:p>
            <a:fld id="{0D28638E-3748-4C6B-8D31-698F5A235764}" type="slidenum">
              <a:rPr lang="es-MX" smtClean="0"/>
              <a:t>‹Nº›</a:t>
            </a:fld>
            <a:endParaRPr lang="es-MX"/>
          </a:p>
        </p:txBody>
      </p:sp>
    </p:spTree>
    <p:extLst>
      <p:ext uri="{BB962C8B-B14F-4D97-AF65-F5344CB8AC3E}">
        <p14:creationId xmlns:p14="http://schemas.microsoft.com/office/powerpoint/2010/main" val="1628434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E66C046-3AAD-4D94-98BD-7A533C0056F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xmlns="" id="{4CA903EF-D3DC-4B37-A45C-09A117ECE81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FB66462E-E1AB-4AC4-BED0-71AE4204FF42}"/>
              </a:ext>
            </a:extLst>
          </p:cNvPr>
          <p:cNvSpPr>
            <a:spLocks noGrp="1"/>
          </p:cNvSpPr>
          <p:nvPr>
            <p:ph type="dt" sz="half" idx="10"/>
          </p:nvPr>
        </p:nvSpPr>
        <p:spPr/>
        <p:txBody>
          <a:bodyPr/>
          <a:lstStyle/>
          <a:p>
            <a:fld id="{D70875E8-DDBC-4A1C-9622-6A2F82A94CFB}" type="datetimeFigureOut">
              <a:rPr lang="es-MX" smtClean="0"/>
              <a:t>24/06/2020</a:t>
            </a:fld>
            <a:endParaRPr lang="es-MX"/>
          </a:p>
        </p:txBody>
      </p:sp>
      <p:sp>
        <p:nvSpPr>
          <p:cNvPr id="5" name="Marcador de pie de página 4">
            <a:extLst>
              <a:ext uri="{FF2B5EF4-FFF2-40B4-BE49-F238E27FC236}">
                <a16:creationId xmlns:a16="http://schemas.microsoft.com/office/drawing/2014/main" xmlns="" id="{7EC11284-4048-47F6-939C-54A3C68AF2D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9EEBE2F1-1ED2-4E08-96F4-2536DDB3C40E}"/>
              </a:ext>
            </a:extLst>
          </p:cNvPr>
          <p:cNvSpPr>
            <a:spLocks noGrp="1"/>
          </p:cNvSpPr>
          <p:nvPr>
            <p:ph type="sldNum" sz="quarter" idx="12"/>
          </p:nvPr>
        </p:nvSpPr>
        <p:spPr/>
        <p:txBody>
          <a:bodyPr/>
          <a:lstStyle/>
          <a:p>
            <a:fld id="{0D28638E-3748-4C6B-8D31-698F5A235764}" type="slidenum">
              <a:rPr lang="es-MX" smtClean="0"/>
              <a:t>‹Nº›</a:t>
            </a:fld>
            <a:endParaRPr lang="es-MX"/>
          </a:p>
        </p:txBody>
      </p:sp>
    </p:spTree>
    <p:extLst>
      <p:ext uri="{BB962C8B-B14F-4D97-AF65-F5344CB8AC3E}">
        <p14:creationId xmlns:p14="http://schemas.microsoft.com/office/powerpoint/2010/main" val="4141444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75A9256-B7F6-4EC5-8E71-2E525C437AE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xmlns="" id="{A064B6F0-C0ED-4FEF-BEB7-70C1D01EFD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BA22D4F4-10BF-4690-8826-BC0597AF6F9B}"/>
              </a:ext>
            </a:extLst>
          </p:cNvPr>
          <p:cNvSpPr>
            <a:spLocks noGrp="1"/>
          </p:cNvSpPr>
          <p:nvPr>
            <p:ph type="dt" sz="half" idx="10"/>
          </p:nvPr>
        </p:nvSpPr>
        <p:spPr/>
        <p:txBody>
          <a:bodyPr/>
          <a:lstStyle/>
          <a:p>
            <a:fld id="{D70875E8-DDBC-4A1C-9622-6A2F82A94CFB}" type="datetimeFigureOut">
              <a:rPr lang="es-MX" smtClean="0"/>
              <a:t>24/06/2020</a:t>
            </a:fld>
            <a:endParaRPr lang="es-MX"/>
          </a:p>
        </p:txBody>
      </p:sp>
      <p:sp>
        <p:nvSpPr>
          <p:cNvPr id="5" name="Marcador de pie de página 4">
            <a:extLst>
              <a:ext uri="{FF2B5EF4-FFF2-40B4-BE49-F238E27FC236}">
                <a16:creationId xmlns:a16="http://schemas.microsoft.com/office/drawing/2014/main" xmlns="" id="{1CDB3C45-F4BD-4621-B52C-E08D7A38E3F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8CC48482-9391-45FC-8E4E-E4DF232F7830}"/>
              </a:ext>
            </a:extLst>
          </p:cNvPr>
          <p:cNvSpPr>
            <a:spLocks noGrp="1"/>
          </p:cNvSpPr>
          <p:nvPr>
            <p:ph type="sldNum" sz="quarter" idx="12"/>
          </p:nvPr>
        </p:nvSpPr>
        <p:spPr/>
        <p:txBody>
          <a:bodyPr/>
          <a:lstStyle/>
          <a:p>
            <a:fld id="{0D28638E-3748-4C6B-8D31-698F5A235764}" type="slidenum">
              <a:rPr lang="es-MX" smtClean="0"/>
              <a:t>‹Nº›</a:t>
            </a:fld>
            <a:endParaRPr lang="es-MX"/>
          </a:p>
        </p:txBody>
      </p:sp>
    </p:spTree>
    <p:extLst>
      <p:ext uri="{BB962C8B-B14F-4D97-AF65-F5344CB8AC3E}">
        <p14:creationId xmlns:p14="http://schemas.microsoft.com/office/powerpoint/2010/main" val="1915656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C8070F4-DEF6-42C3-B29A-CE96968DA07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xmlns="" id="{18FC69AC-D509-4510-BE34-E756972D590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xmlns="" id="{926A7BE4-780C-4DDA-A7CF-A5E36AE031A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xmlns="" id="{66D5DEE4-6285-4662-881D-6095C52E5824}"/>
              </a:ext>
            </a:extLst>
          </p:cNvPr>
          <p:cNvSpPr>
            <a:spLocks noGrp="1"/>
          </p:cNvSpPr>
          <p:nvPr>
            <p:ph type="dt" sz="half" idx="10"/>
          </p:nvPr>
        </p:nvSpPr>
        <p:spPr/>
        <p:txBody>
          <a:bodyPr/>
          <a:lstStyle/>
          <a:p>
            <a:fld id="{D70875E8-DDBC-4A1C-9622-6A2F82A94CFB}" type="datetimeFigureOut">
              <a:rPr lang="es-MX" smtClean="0"/>
              <a:t>24/06/2020</a:t>
            </a:fld>
            <a:endParaRPr lang="es-MX"/>
          </a:p>
        </p:txBody>
      </p:sp>
      <p:sp>
        <p:nvSpPr>
          <p:cNvPr id="6" name="Marcador de pie de página 5">
            <a:extLst>
              <a:ext uri="{FF2B5EF4-FFF2-40B4-BE49-F238E27FC236}">
                <a16:creationId xmlns:a16="http://schemas.microsoft.com/office/drawing/2014/main" xmlns="" id="{7DB40D52-7865-4DA0-AB66-14381B614841}"/>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xmlns="" id="{A5F12C00-80AE-4405-81F3-432538C11B60}"/>
              </a:ext>
            </a:extLst>
          </p:cNvPr>
          <p:cNvSpPr>
            <a:spLocks noGrp="1"/>
          </p:cNvSpPr>
          <p:nvPr>
            <p:ph type="sldNum" sz="quarter" idx="12"/>
          </p:nvPr>
        </p:nvSpPr>
        <p:spPr/>
        <p:txBody>
          <a:bodyPr/>
          <a:lstStyle/>
          <a:p>
            <a:fld id="{0D28638E-3748-4C6B-8D31-698F5A235764}" type="slidenum">
              <a:rPr lang="es-MX" smtClean="0"/>
              <a:t>‹Nº›</a:t>
            </a:fld>
            <a:endParaRPr lang="es-MX"/>
          </a:p>
        </p:txBody>
      </p:sp>
    </p:spTree>
    <p:extLst>
      <p:ext uri="{BB962C8B-B14F-4D97-AF65-F5344CB8AC3E}">
        <p14:creationId xmlns:p14="http://schemas.microsoft.com/office/powerpoint/2010/main" val="917718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1813752-05F7-4467-9198-824A55CA3C5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xmlns="" id="{B7BFB31A-2C31-43FB-8372-03CDEBD1CD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28B880A4-5A1C-4204-9809-6A1CB223F54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xmlns="" id="{9594FA6B-B257-4EDD-8C23-F13A718431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BB0B8D61-7DF7-40E7-9E48-6A59198BF75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xmlns="" id="{39FA43E9-B798-46B4-8425-0076A7B2180F}"/>
              </a:ext>
            </a:extLst>
          </p:cNvPr>
          <p:cNvSpPr>
            <a:spLocks noGrp="1"/>
          </p:cNvSpPr>
          <p:nvPr>
            <p:ph type="dt" sz="half" idx="10"/>
          </p:nvPr>
        </p:nvSpPr>
        <p:spPr/>
        <p:txBody>
          <a:bodyPr/>
          <a:lstStyle/>
          <a:p>
            <a:fld id="{D70875E8-DDBC-4A1C-9622-6A2F82A94CFB}" type="datetimeFigureOut">
              <a:rPr lang="es-MX" smtClean="0"/>
              <a:t>24/06/2020</a:t>
            </a:fld>
            <a:endParaRPr lang="es-MX"/>
          </a:p>
        </p:txBody>
      </p:sp>
      <p:sp>
        <p:nvSpPr>
          <p:cNvPr id="8" name="Marcador de pie de página 7">
            <a:extLst>
              <a:ext uri="{FF2B5EF4-FFF2-40B4-BE49-F238E27FC236}">
                <a16:creationId xmlns:a16="http://schemas.microsoft.com/office/drawing/2014/main" xmlns="" id="{E23E8169-2E9F-4AE0-8710-D526212175B6}"/>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xmlns="" id="{E93F87FD-C99F-4398-AE74-69BAE90BFE91}"/>
              </a:ext>
            </a:extLst>
          </p:cNvPr>
          <p:cNvSpPr>
            <a:spLocks noGrp="1"/>
          </p:cNvSpPr>
          <p:nvPr>
            <p:ph type="sldNum" sz="quarter" idx="12"/>
          </p:nvPr>
        </p:nvSpPr>
        <p:spPr/>
        <p:txBody>
          <a:bodyPr/>
          <a:lstStyle/>
          <a:p>
            <a:fld id="{0D28638E-3748-4C6B-8D31-698F5A235764}" type="slidenum">
              <a:rPr lang="es-MX" smtClean="0"/>
              <a:t>‹Nº›</a:t>
            </a:fld>
            <a:endParaRPr lang="es-MX"/>
          </a:p>
        </p:txBody>
      </p:sp>
    </p:spTree>
    <p:extLst>
      <p:ext uri="{BB962C8B-B14F-4D97-AF65-F5344CB8AC3E}">
        <p14:creationId xmlns:p14="http://schemas.microsoft.com/office/powerpoint/2010/main" val="2310273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55D13FF-A9A0-4C82-BBF6-C2873F86466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xmlns="" id="{4A5B97B0-F47A-4FDB-9046-8213EC49D349}"/>
              </a:ext>
            </a:extLst>
          </p:cNvPr>
          <p:cNvSpPr>
            <a:spLocks noGrp="1"/>
          </p:cNvSpPr>
          <p:nvPr>
            <p:ph type="dt" sz="half" idx="10"/>
          </p:nvPr>
        </p:nvSpPr>
        <p:spPr/>
        <p:txBody>
          <a:bodyPr/>
          <a:lstStyle/>
          <a:p>
            <a:fld id="{D70875E8-DDBC-4A1C-9622-6A2F82A94CFB}" type="datetimeFigureOut">
              <a:rPr lang="es-MX" smtClean="0"/>
              <a:t>24/06/2020</a:t>
            </a:fld>
            <a:endParaRPr lang="es-MX"/>
          </a:p>
        </p:txBody>
      </p:sp>
      <p:sp>
        <p:nvSpPr>
          <p:cNvPr id="4" name="Marcador de pie de página 3">
            <a:extLst>
              <a:ext uri="{FF2B5EF4-FFF2-40B4-BE49-F238E27FC236}">
                <a16:creationId xmlns:a16="http://schemas.microsoft.com/office/drawing/2014/main" xmlns="" id="{52BD1F12-A3EA-4D4E-B4A9-9481171EE2CD}"/>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xmlns="" id="{DFA81F7E-D9AA-461F-B1CF-3FA4AB853C0C}"/>
              </a:ext>
            </a:extLst>
          </p:cNvPr>
          <p:cNvSpPr>
            <a:spLocks noGrp="1"/>
          </p:cNvSpPr>
          <p:nvPr>
            <p:ph type="sldNum" sz="quarter" idx="12"/>
          </p:nvPr>
        </p:nvSpPr>
        <p:spPr/>
        <p:txBody>
          <a:bodyPr/>
          <a:lstStyle/>
          <a:p>
            <a:fld id="{0D28638E-3748-4C6B-8D31-698F5A235764}" type="slidenum">
              <a:rPr lang="es-MX" smtClean="0"/>
              <a:t>‹Nº›</a:t>
            </a:fld>
            <a:endParaRPr lang="es-MX"/>
          </a:p>
        </p:txBody>
      </p:sp>
    </p:spTree>
    <p:extLst>
      <p:ext uri="{BB962C8B-B14F-4D97-AF65-F5344CB8AC3E}">
        <p14:creationId xmlns:p14="http://schemas.microsoft.com/office/powerpoint/2010/main" val="1931879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BEAA01F8-5AFA-4BC9-B317-0B06DC8B9E02}"/>
              </a:ext>
            </a:extLst>
          </p:cNvPr>
          <p:cNvSpPr>
            <a:spLocks noGrp="1"/>
          </p:cNvSpPr>
          <p:nvPr>
            <p:ph type="dt" sz="half" idx="10"/>
          </p:nvPr>
        </p:nvSpPr>
        <p:spPr/>
        <p:txBody>
          <a:bodyPr/>
          <a:lstStyle/>
          <a:p>
            <a:fld id="{D70875E8-DDBC-4A1C-9622-6A2F82A94CFB}" type="datetimeFigureOut">
              <a:rPr lang="es-MX" smtClean="0"/>
              <a:t>24/06/2020</a:t>
            </a:fld>
            <a:endParaRPr lang="es-MX"/>
          </a:p>
        </p:txBody>
      </p:sp>
      <p:sp>
        <p:nvSpPr>
          <p:cNvPr id="3" name="Marcador de pie de página 2">
            <a:extLst>
              <a:ext uri="{FF2B5EF4-FFF2-40B4-BE49-F238E27FC236}">
                <a16:creationId xmlns:a16="http://schemas.microsoft.com/office/drawing/2014/main" xmlns="" id="{EF115BF6-DCAB-419E-BB13-2B53D58ADF80}"/>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xmlns="" id="{4E7BA9C7-4C38-4598-8FBC-BB6544AA2486}"/>
              </a:ext>
            </a:extLst>
          </p:cNvPr>
          <p:cNvSpPr>
            <a:spLocks noGrp="1"/>
          </p:cNvSpPr>
          <p:nvPr>
            <p:ph type="sldNum" sz="quarter" idx="12"/>
          </p:nvPr>
        </p:nvSpPr>
        <p:spPr/>
        <p:txBody>
          <a:bodyPr/>
          <a:lstStyle/>
          <a:p>
            <a:fld id="{0D28638E-3748-4C6B-8D31-698F5A235764}" type="slidenum">
              <a:rPr lang="es-MX" smtClean="0"/>
              <a:t>‹Nº›</a:t>
            </a:fld>
            <a:endParaRPr lang="es-MX"/>
          </a:p>
        </p:txBody>
      </p:sp>
    </p:spTree>
    <p:extLst>
      <p:ext uri="{BB962C8B-B14F-4D97-AF65-F5344CB8AC3E}">
        <p14:creationId xmlns:p14="http://schemas.microsoft.com/office/powerpoint/2010/main" val="3958409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0E9C37F-19C3-432D-B999-57860D9F54E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xmlns="" id="{77F9BA98-541F-4203-832D-5BBE2F410F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xmlns="" id="{AD652267-D7C1-475D-A7B9-6FBBC69909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2FC88565-E60C-4EA5-AE7B-9F1AD5C53918}"/>
              </a:ext>
            </a:extLst>
          </p:cNvPr>
          <p:cNvSpPr>
            <a:spLocks noGrp="1"/>
          </p:cNvSpPr>
          <p:nvPr>
            <p:ph type="dt" sz="half" idx="10"/>
          </p:nvPr>
        </p:nvSpPr>
        <p:spPr/>
        <p:txBody>
          <a:bodyPr/>
          <a:lstStyle/>
          <a:p>
            <a:fld id="{D70875E8-DDBC-4A1C-9622-6A2F82A94CFB}" type="datetimeFigureOut">
              <a:rPr lang="es-MX" smtClean="0"/>
              <a:t>24/06/2020</a:t>
            </a:fld>
            <a:endParaRPr lang="es-MX"/>
          </a:p>
        </p:txBody>
      </p:sp>
      <p:sp>
        <p:nvSpPr>
          <p:cNvPr id="6" name="Marcador de pie de página 5">
            <a:extLst>
              <a:ext uri="{FF2B5EF4-FFF2-40B4-BE49-F238E27FC236}">
                <a16:creationId xmlns:a16="http://schemas.microsoft.com/office/drawing/2014/main" xmlns="" id="{E075D0D9-D275-41DE-8413-B2939E5A418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xmlns="" id="{FE6B0291-E494-4E6F-8357-594D7104F8D3}"/>
              </a:ext>
            </a:extLst>
          </p:cNvPr>
          <p:cNvSpPr>
            <a:spLocks noGrp="1"/>
          </p:cNvSpPr>
          <p:nvPr>
            <p:ph type="sldNum" sz="quarter" idx="12"/>
          </p:nvPr>
        </p:nvSpPr>
        <p:spPr/>
        <p:txBody>
          <a:bodyPr/>
          <a:lstStyle/>
          <a:p>
            <a:fld id="{0D28638E-3748-4C6B-8D31-698F5A235764}" type="slidenum">
              <a:rPr lang="es-MX" smtClean="0"/>
              <a:t>‹Nº›</a:t>
            </a:fld>
            <a:endParaRPr lang="es-MX"/>
          </a:p>
        </p:txBody>
      </p:sp>
    </p:spTree>
    <p:extLst>
      <p:ext uri="{BB962C8B-B14F-4D97-AF65-F5344CB8AC3E}">
        <p14:creationId xmlns:p14="http://schemas.microsoft.com/office/powerpoint/2010/main" val="3772103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2DB6F32-9112-4B38-9F72-E231202020E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xmlns="" id="{D44C608A-18A8-4672-80F7-A25E48D1AC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xmlns="" id="{84CC3EAE-4749-44D8-B8FE-FB26D59302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27237D9C-132A-4A7D-A49F-CEDC4A8BAD3D}"/>
              </a:ext>
            </a:extLst>
          </p:cNvPr>
          <p:cNvSpPr>
            <a:spLocks noGrp="1"/>
          </p:cNvSpPr>
          <p:nvPr>
            <p:ph type="dt" sz="half" idx="10"/>
          </p:nvPr>
        </p:nvSpPr>
        <p:spPr/>
        <p:txBody>
          <a:bodyPr/>
          <a:lstStyle/>
          <a:p>
            <a:fld id="{D70875E8-DDBC-4A1C-9622-6A2F82A94CFB}" type="datetimeFigureOut">
              <a:rPr lang="es-MX" smtClean="0"/>
              <a:t>24/06/2020</a:t>
            </a:fld>
            <a:endParaRPr lang="es-MX"/>
          </a:p>
        </p:txBody>
      </p:sp>
      <p:sp>
        <p:nvSpPr>
          <p:cNvPr id="6" name="Marcador de pie de página 5">
            <a:extLst>
              <a:ext uri="{FF2B5EF4-FFF2-40B4-BE49-F238E27FC236}">
                <a16:creationId xmlns:a16="http://schemas.microsoft.com/office/drawing/2014/main" xmlns="" id="{986EA448-F4F1-4AA7-9AF9-C78766FAD767}"/>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xmlns="" id="{8C709E31-C7EF-4D14-8181-CEDFB3689604}"/>
              </a:ext>
            </a:extLst>
          </p:cNvPr>
          <p:cNvSpPr>
            <a:spLocks noGrp="1"/>
          </p:cNvSpPr>
          <p:nvPr>
            <p:ph type="sldNum" sz="quarter" idx="12"/>
          </p:nvPr>
        </p:nvSpPr>
        <p:spPr/>
        <p:txBody>
          <a:bodyPr/>
          <a:lstStyle/>
          <a:p>
            <a:fld id="{0D28638E-3748-4C6B-8D31-698F5A235764}" type="slidenum">
              <a:rPr lang="es-MX" smtClean="0"/>
              <a:t>‹Nº›</a:t>
            </a:fld>
            <a:endParaRPr lang="es-MX"/>
          </a:p>
        </p:txBody>
      </p:sp>
    </p:spTree>
    <p:extLst>
      <p:ext uri="{BB962C8B-B14F-4D97-AF65-F5344CB8AC3E}">
        <p14:creationId xmlns:p14="http://schemas.microsoft.com/office/powerpoint/2010/main" val="3015663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C977F214-93BE-4711-9BEA-E7A22CC54E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xmlns="" id="{82B9DB88-280B-4F46-8B08-F8012B0BF1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A1412660-82A7-4EC0-BD07-7E8EFAE93D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0875E8-DDBC-4A1C-9622-6A2F82A94CFB}" type="datetimeFigureOut">
              <a:rPr lang="es-MX" smtClean="0"/>
              <a:t>24/06/2020</a:t>
            </a:fld>
            <a:endParaRPr lang="es-MX"/>
          </a:p>
        </p:txBody>
      </p:sp>
      <p:sp>
        <p:nvSpPr>
          <p:cNvPr id="5" name="Marcador de pie de página 4">
            <a:extLst>
              <a:ext uri="{FF2B5EF4-FFF2-40B4-BE49-F238E27FC236}">
                <a16:creationId xmlns:a16="http://schemas.microsoft.com/office/drawing/2014/main" xmlns="" id="{EC75E22A-5A83-4E93-BD93-D21A920095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xmlns="" id="{1E5C3546-F25D-42AE-8B36-8E3A8EAD83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28638E-3748-4C6B-8D31-698F5A235764}" type="slidenum">
              <a:rPr lang="es-MX" smtClean="0"/>
              <a:t>‹Nº›</a:t>
            </a:fld>
            <a:endParaRPr lang="es-MX"/>
          </a:p>
        </p:txBody>
      </p:sp>
    </p:spTree>
    <p:extLst>
      <p:ext uri="{BB962C8B-B14F-4D97-AF65-F5344CB8AC3E}">
        <p14:creationId xmlns:p14="http://schemas.microsoft.com/office/powerpoint/2010/main" val="3514309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6.jp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xmlns="" id="{7CBB8A44-FEAA-4007-A381-1D229EB28B8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741159" y="821823"/>
            <a:ext cx="1784356" cy="395662"/>
          </a:xfrm>
          <a:prstGeom prst="rect">
            <a:avLst/>
          </a:prstGeom>
        </p:spPr>
      </p:pic>
      <p:pic>
        <p:nvPicPr>
          <p:cNvPr id="5" name="Gráfico 4">
            <a:extLst>
              <a:ext uri="{FF2B5EF4-FFF2-40B4-BE49-F238E27FC236}">
                <a16:creationId xmlns:a16="http://schemas.microsoft.com/office/drawing/2014/main" xmlns="" id="{9FF58CE5-B6DD-410D-B2D4-A3B9090FE409}"/>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770981" y="5583676"/>
            <a:ext cx="643784" cy="674864"/>
          </a:xfrm>
          <a:prstGeom prst="rect">
            <a:avLst/>
          </a:prstGeom>
        </p:spPr>
      </p:pic>
      <p:pic>
        <p:nvPicPr>
          <p:cNvPr id="6" name="Gráfico 5">
            <a:extLst>
              <a:ext uri="{FF2B5EF4-FFF2-40B4-BE49-F238E27FC236}">
                <a16:creationId xmlns:a16="http://schemas.microsoft.com/office/drawing/2014/main" xmlns="" id="{1ED8119A-40CD-46FD-9F9A-E296E478F906}"/>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7130034" y="5736762"/>
            <a:ext cx="1147206" cy="589686"/>
          </a:xfrm>
          <a:prstGeom prst="rect">
            <a:avLst/>
          </a:prstGeom>
        </p:spPr>
      </p:pic>
      <p:pic>
        <p:nvPicPr>
          <p:cNvPr id="7" name="Imagen 6" descr="Imagen que contiene tabla&#10;&#10;Descripción generada automáticamente">
            <a:extLst>
              <a:ext uri="{FF2B5EF4-FFF2-40B4-BE49-F238E27FC236}">
                <a16:creationId xmlns:a16="http://schemas.microsoft.com/office/drawing/2014/main" xmlns="" id="{BF76C783-F3F2-4CC4-B946-F1DC02EA151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70951" y="2440560"/>
            <a:ext cx="4554564" cy="1980244"/>
          </a:xfrm>
          <a:prstGeom prst="rect">
            <a:avLst/>
          </a:prstGeom>
        </p:spPr>
      </p:pic>
      <p:pic>
        <p:nvPicPr>
          <p:cNvPr id="8" name="Gráfico 7">
            <a:extLst>
              <a:ext uri="{FF2B5EF4-FFF2-40B4-BE49-F238E27FC236}">
                <a16:creationId xmlns:a16="http://schemas.microsoft.com/office/drawing/2014/main" xmlns="" id="{0350D2D0-0420-4CCE-B8E4-6A8E9CA9AF43}"/>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932648" y="922210"/>
            <a:ext cx="1219200" cy="295275"/>
          </a:xfrm>
          <a:prstGeom prst="rect">
            <a:avLst/>
          </a:prstGeom>
        </p:spPr>
      </p:pic>
      <p:pic>
        <p:nvPicPr>
          <p:cNvPr id="23" name="Imagen 22" descr="Un grupo de personas sentadas en una biblioteca&#10;&#10;Descripción generada automáticamente">
            <a:extLst>
              <a:ext uri="{FF2B5EF4-FFF2-40B4-BE49-F238E27FC236}">
                <a16:creationId xmlns:a16="http://schemas.microsoft.com/office/drawing/2014/main" xmlns="" id="{5CD34799-985B-47AE-820F-FDDDA46D1D2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19358"/>
            <a:ext cx="6587412" cy="6877358"/>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xmlns="" id="{8DFD53A5-AD81-43C1-A14C-5BFEE5CB833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6993" y="-115840"/>
            <a:ext cx="3883631" cy="6858000"/>
          </a:xfrm>
          <a:prstGeom prst="rect">
            <a:avLst/>
          </a:prstGeom>
        </p:spPr>
      </p:pic>
    </p:spTree>
    <p:extLst>
      <p:ext uri="{BB962C8B-B14F-4D97-AF65-F5344CB8AC3E}">
        <p14:creationId xmlns:p14="http://schemas.microsoft.com/office/powerpoint/2010/main" val="3458188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contenido 3">
            <a:extLst>
              <a:ext uri="{FF2B5EF4-FFF2-40B4-BE49-F238E27FC236}">
                <a16:creationId xmlns:a16="http://schemas.microsoft.com/office/drawing/2014/main" xmlns="" id="{F241D250-AEE2-4697-9198-32F0D37E1F0A}"/>
              </a:ext>
            </a:extLst>
          </p:cNvPr>
          <p:cNvPicPr>
            <a:picLocks noChangeAspect="1"/>
          </p:cNvPicPr>
          <p:nvPr/>
        </p:nvPicPr>
        <p:blipFill rotWithShape="1">
          <a:blip r:embed="rId2"/>
          <a:srcRect t="10215" b="16256"/>
          <a:stretch/>
        </p:blipFill>
        <p:spPr>
          <a:xfrm>
            <a:off x="0" y="-27116"/>
            <a:ext cx="12192000" cy="6858000"/>
          </a:xfrm>
          <a:prstGeom prst="rect">
            <a:avLst/>
          </a:prstGeom>
        </p:spPr>
      </p:pic>
      <p:sp>
        <p:nvSpPr>
          <p:cNvPr id="3" name="Marcador de contenido 2">
            <a:extLst>
              <a:ext uri="{FF2B5EF4-FFF2-40B4-BE49-F238E27FC236}">
                <a16:creationId xmlns:a16="http://schemas.microsoft.com/office/drawing/2014/main" xmlns="" id="{2D1D1929-3D24-452F-9E1F-5841A7E33FDD}"/>
              </a:ext>
            </a:extLst>
          </p:cNvPr>
          <p:cNvSpPr>
            <a:spLocks noGrp="1"/>
          </p:cNvSpPr>
          <p:nvPr>
            <p:ph idx="1"/>
          </p:nvPr>
        </p:nvSpPr>
        <p:spPr>
          <a:xfrm>
            <a:off x="7128588" y="727788"/>
            <a:ext cx="4441371" cy="5449175"/>
          </a:xfrm>
        </p:spPr>
        <p:txBody>
          <a:bodyPr>
            <a:normAutofit/>
          </a:bodyPr>
          <a:lstStyle/>
          <a:p>
            <a:pPr marL="0" indent="0" algn="just">
              <a:buNone/>
            </a:pPr>
            <a:endParaRPr lang="es-MX" sz="4000" baseline="30000" dirty="0"/>
          </a:p>
          <a:p>
            <a:pPr marL="0" indent="0" algn="just">
              <a:buNone/>
            </a:pPr>
            <a:endParaRPr lang="es-MX" sz="4000" baseline="30000" dirty="0"/>
          </a:p>
          <a:p>
            <a:pPr marL="0" indent="0" algn="just">
              <a:buNone/>
            </a:pPr>
            <a:r>
              <a:rPr lang="es-MX" sz="4000" baseline="30000" dirty="0"/>
              <a:t>La transversalidad horizontal se refiere a la reactivación y uso de los aprendizajes que se están alcanzando en las diferentes asignaturas de un mismo semestre. Favorece la construcción de actividades que evitan la presencia de contenidos repetitivos.</a:t>
            </a:r>
          </a:p>
          <a:p>
            <a:endParaRPr lang="es-MX" dirty="0"/>
          </a:p>
        </p:txBody>
      </p:sp>
      <p:sp>
        <p:nvSpPr>
          <p:cNvPr id="4" name="Rectángulo 3">
            <a:extLst>
              <a:ext uri="{FF2B5EF4-FFF2-40B4-BE49-F238E27FC236}">
                <a16:creationId xmlns:a16="http://schemas.microsoft.com/office/drawing/2014/main" xmlns="" id="{9735F8C6-3281-47DB-8756-13D43683E76A}"/>
              </a:ext>
            </a:extLst>
          </p:cNvPr>
          <p:cNvSpPr/>
          <p:nvPr/>
        </p:nvSpPr>
        <p:spPr>
          <a:xfrm>
            <a:off x="0" y="6506985"/>
            <a:ext cx="12192000" cy="35101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CuadroTexto 4">
            <a:extLst>
              <a:ext uri="{FF2B5EF4-FFF2-40B4-BE49-F238E27FC236}">
                <a16:creationId xmlns:a16="http://schemas.microsoft.com/office/drawing/2014/main" xmlns="" id="{D06CAB19-B516-4247-8E6A-6D25029AC7CB}"/>
              </a:ext>
            </a:extLst>
          </p:cNvPr>
          <p:cNvSpPr txBox="1"/>
          <p:nvPr/>
        </p:nvSpPr>
        <p:spPr>
          <a:xfrm>
            <a:off x="7684317" y="6576968"/>
            <a:ext cx="4370663" cy="253916"/>
          </a:xfrm>
          <a:prstGeom prst="rect">
            <a:avLst/>
          </a:prstGeom>
          <a:noFill/>
        </p:spPr>
        <p:txBody>
          <a:bodyPr wrap="square" rtlCol="0">
            <a:spAutoFit/>
          </a:bodyPr>
          <a:lstStyle/>
          <a:p>
            <a:r>
              <a:rPr lang="es-MX" sz="1050" dirty="0">
                <a:solidFill>
                  <a:schemeClr val="tx1">
                    <a:lumMod val="95000"/>
                    <a:lumOff val="5000"/>
                  </a:schemeClr>
                </a:solidFill>
                <a:latin typeface="+mj-lt"/>
              </a:rPr>
              <a:t>Bases pedagógicas para la enseñanza de la Educación Media Superior III</a:t>
            </a:r>
          </a:p>
        </p:txBody>
      </p:sp>
      <p:pic>
        <p:nvPicPr>
          <p:cNvPr id="6" name="Imagen 5">
            <a:extLst>
              <a:ext uri="{FF2B5EF4-FFF2-40B4-BE49-F238E27FC236}">
                <a16:creationId xmlns:a16="http://schemas.microsoft.com/office/drawing/2014/main" xmlns="" id="{98BE4735-1FC6-4DCB-A447-DBB52A87BA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879" y="862460"/>
            <a:ext cx="5992162" cy="5042054"/>
          </a:xfrm>
          <a:prstGeom prst="rect">
            <a:avLst/>
          </a:prstGeom>
        </p:spPr>
      </p:pic>
      <p:sp>
        <p:nvSpPr>
          <p:cNvPr id="8" name="Elipse 7">
            <a:extLst>
              <a:ext uri="{FF2B5EF4-FFF2-40B4-BE49-F238E27FC236}">
                <a16:creationId xmlns:a16="http://schemas.microsoft.com/office/drawing/2014/main" xmlns="" id="{992C6084-9DCC-451E-A445-F0619FCC87DB}"/>
              </a:ext>
            </a:extLst>
          </p:cNvPr>
          <p:cNvSpPr/>
          <p:nvPr/>
        </p:nvSpPr>
        <p:spPr>
          <a:xfrm>
            <a:off x="5795888" y="576775"/>
            <a:ext cx="1332699" cy="1336431"/>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MX" dirty="0">
                <a:ln w="0"/>
                <a:solidFill>
                  <a:schemeClr val="tx1"/>
                </a:solidFill>
                <a:effectLst>
                  <a:outerShdw blurRad="38100" dist="19050" dir="2700000" algn="tl" rotWithShape="0">
                    <a:schemeClr val="dk1">
                      <a:alpha val="40000"/>
                    </a:schemeClr>
                  </a:outerShdw>
                </a:effectLst>
              </a:rPr>
              <a:t>Talleres</a:t>
            </a:r>
          </a:p>
        </p:txBody>
      </p:sp>
    </p:spTree>
    <p:extLst>
      <p:ext uri="{BB962C8B-B14F-4D97-AF65-F5344CB8AC3E}">
        <p14:creationId xmlns:p14="http://schemas.microsoft.com/office/powerpoint/2010/main" val="2247378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9BE373FD-7C71-4BD0-8E7E-47738A4BE3EE}"/>
              </a:ext>
            </a:extLst>
          </p:cNvPr>
          <p:cNvPicPr>
            <a:picLocks noChangeAspect="1"/>
          </p:cNvPicPr>
          <p:nvPr/>
        </p:nvPicPr>
        <p:blipFill>
          <a:blip r:embed="rId2"/>
          <a:stretch>
            <a:fillRect/>
          </a:stretch>
        </p:blipFill>
        <p:spPr>
          <a:xfrm rot="10800000">
            <a:off x="18828" y="-162339"/>
            <a:ext cx="6480610" cy="1810669"/>
          </a:xfrm>
          <a:prstGeom prst="rect">
            <a:avLst/>
          </a:prstGeom>
        </p:spPr>
      </p:pic>
      <p:sp>
        <p:nvSpPr>
          <p:cNvPr id="3" name="Marcador de contenido 2">
            <a:extLst>
              <a:ext uri="{FF2B5EF4-FFF2-40B4-BE49-F238E27FC236}">
                <a16:creationId xmlns:a16="http://schemas.microsoft.com/office/drawing/2014/main" xmlns="" id="{20C7A81B-B8C0-4F03-8743-19729DDF1169}"/>
              </a:ext>
            </a:extLst>
          </p:cNvPr>
          <p:cNvSpPr>
            <a:spLocks noGrp="1"/>
          </p:cNvSpPr>
          <p:nvPr>
            <p:ph idx="1"/>
          </p:nvPr>
        </p:nvSpPr>
        <p:spPr>
          <a:xfrm>
            <a:off x="531845" y="1073019"/>
            <a:ext cx="4637314" cy="5103943"/>
          </a:xfrm>
        </p:spPr>
        <p:txBody>
          <a:bodyPr>
            <a:normAutofit/>
          </a:bodyPr>
          <a:lstStyle/>
          <a:p>
            <a:pPr marL="0" indent="0" algn="just">
              <a:buNone/>
            </a:pPr>
            <a:endParaRPr lang="es-MX" sz="4000" baseline="30000" dirty="0"/>
          </a:p>
          <a:p>
            <a:pPr marL="0" indent="0" algn="just">
              <a:buNone/>
            </a:pPr>
            <a:endParaRPr lang="es-MX" sz="4000" baseline="30000" dirty="0"/>
          </a:p>
          <a:p>
            <a:pPr marL="0" indent="0" algn="just">
              <a:buNone/>
            </a:pPr>
            <a:r>
              <a:rPr lang="es-MX" sz="4000" baseline="30000" dirty="0"/>
              <a:t>La transversalidad vertical se refiere a los aprendizajes entre semestres del currículo, como un continuo articulado y no sumativo, ya sea entre asignaturas del mismo campo disciplinar o entre asignaturas de diferentes campos disciplinares.</a:t>
            </a:r>
          </a:p>
          <a:p>
            <a:endParaRPr lang="es-MX" dirty="0"/>
          </a:p>
        </p:txBody>
      </p:sp>
      <p:sp>
        <p:nvSpPr>
          <p:cNvPr id="4" name="Rectángulo 3">
            <a:extLst>
              <a:ext uri="{FF2B5EF4-FFF2-40B4-BE49-F238E27FC236}">
                <a16:creationId xmlns:a16="http://schemas.microsoft.com/office/drawing/2014/main" xmlns="" id="{FDD7B23F-9A00-45EA-9175-976276B1CB27}"/>
              </a:ext>
            </a:extLst>
          </p:cNvPr>
          <p:cNvSpPr/>
          <p:nvPr/>
        </p:nvSpPr>
        <p:spPr>
          <a:xfrm>
            <a:off x="0" y="6506985"/>
            <a:ext cx="12192000" cy="35101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CuadroTexto 4">
            <a:extLst>
              <a:ext uri="{FF2B5EF4-FFF2-40B4-BE49-F238E27FC236}">
                <a16:creationId xmlns:a16="http://schemas.microsoft.com/office/drawing/2014/main" xmlns="" id="{ACFCF44D-75B5-422F-A9B0-DCEBF75B2978}"/>
              </a:ext>
            </a:extLst>
          </p:cNvPr>
          <p:cNvSpPr txBox="1"/>
          <p:nvPr/>
        </p:nvSpPr>
        <p:spPr>
          <a:xfrm>
            <a:off x="7684317" y="6576968"/>
            <a:ext cx="4370663" cy="253916"/>
          </a:xfrm>
          <a:prstGeom prst="rect">
            <a:avLst/>
          </a:prstGeom>
          <a:noFill/>
        </p:spPr>
        <p:txBody>
          <a:bodyPr wrap="square" rtlCol="0">
            <a:spAutoFit/>
          </a:bodyPr>
          <a:lstStyle/>
          <a:p>
            <a:r>
              <a:rPr lang="es-MX" sz="1050">
                <a:solidFill>
                  <a:schemeClr val="tx1">
                    <a:lumMod val="95000"/>
                    <a:lumOff val="5000"/>
                  </a:schemeClr>
                </a:solidFill>
                <a:latin typeface="+mj-lt"/>
              </a:rPr>
              <a:t>Bases pedagógicas para la enseñanza de la Educación Media Superior III</a:t>
            </a:r>
            <a:endParaRPr lang="es-MX" sz="1050" dirty="0">
              <a:solidFill>
                <a:schemeClr val="tx1">
                  <a:lumMod val="95000"/>
                  <a:lumOff val="5000"/>
                </a:schemeClr>
              </a:solidFill>
              <a:latin typeface="+mj-lt"/>
            </a:endParaRPr>
          </a:p>
        </p:txBody>
      </p:sp>
      <p:pic>
        <p:nvPicPr>
          <p:cNvPr id="6" name="Imagen 5">
            <a:extLst>
              <a:ext uri="{FF2B5EF4-FFF2-40B4-BE49-F238E27FC236}">
                <a16:creationId xmlns:a16="http://schemas.microsoft.com/office/drawing/2014/main" xmlns="" id="{F4F5A9CA-BCB5-4FAB-8EC4-7B6B00BCB3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9438" y="951722"/>
            <a:ext cx="4473362" cy="4623029"/>
          </a:xfrm>
          <a:prstGeom prst="rect">
            <a:avLst/>
          </a:prstGeom>
        </p:spPr>
      </p:pic>
    </p:spTree>
    <p:extLst>
      <p:ext uri="{BB962C8B-B14F-4D97-AF65-F5344CB8AC3E}">
        <p14:creationId xmlns:p14="http://schemas.microsoft.com/office/powerpoint/2010/main" val="2496292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xmlns="" id="{30B12E5D-7CA7-4A1A-92CB-7BF8AC499594}"/>
              </a:ext>
            </a:extLst>
          </p:cNvPr>
          <p:cNvPicPr>
            <a:picLocks noChangeAspect="1"/>
          </p:cNvPicPr>
          <p:nvPr/>
        </p:nvPicPr>
        <p:blipFill>
          <a:blip r:embed="rId2"/>
          <a:stretch>
            <a:fillRect/>
          </a:stretch>
        </p:blipFill>
        <p:spPr>
          <a:xfrm rot="5400000">
            <a:off x="-2490919" y="2361345"/>
            <a:ext cx="6480610" cy="1810669"/>
          </a:xfrm>
          <a:prstGeom prst="rect">
            <a:avLst/>
          </a:prstGeom>
        </p:spPr>
      </p:pic>
      <p:sp>
        <p:nvSpPr>
          <p:cNvPr id="4" name="Rectángulo 3">
            <a:extLst>
              <a:ext uri="{FF2B5EF4-FFF2-40B4-BE49-F238E27FC236}">
                <a16:creationId xmlns:a16="http://schemas.microsoft.com/office/drawing/2014/main" xmlns="" id="{B132DFF2-BC2E-4A25-A859-814ECD5042A6}"/>
              </a:ext>
            </a:extLst>
          </p:cNvPr>
          <p:cNvSpPr/>
          <p:nvPr/>
        </p:nvSpPr>
        <p:spPr>
          <a:xfrm>
            <a:off x="883638" y="681036"/>
            <a:ext cx="10600889" cy="4931199"/>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xmlns="" id="{C0C2E8CD-541C-4B2D-9A65-3370A95BC6F7}"/>
              </a:ext>
            </a:extLst>
          </p:cNvPr>
          <p:cNvSpPr/>
          <p:nvPr/>
        </p:nvSpPr>
        <p:spPr>
          <a:xfrm>
            <a:off x="0" y="6506985"/>
            <a:ext cx="12192000" cy="35101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CuadroTexto 5">
            <a:extLst>
              <a:ext uri="{FF2B5EF4-FFF2-40B4-BE49-F238E27FC236}">
                <a16:creationId xmlns:a16="http://schemas.microsoft.com/office/drawing/2014/main" xmlns="" id="{DA64DFCA-7040-45CB-B699-54C0CC181ACA}"/>
              </a:ext>
            </a:extLst>
          </p:cNvPr>
          <p:cNvSpPr txBox="1"/>
          <p:nvPr/>
        </p:nvSpPr>
        <p:spPr>
          <a:xfrm>
            <a:off x="7684317" y="6576968"/>
            <a:ext cx="4370663" cy="253916"/>
          </a:xfrm>
          <a:prstGeom prst="rect">
            <a:avLst/>
          </a:prstGeom>
          <a:noFill/>
        </p:spPr>
        <p:txBody>
          <a:bodyPr wrap="square" rtlCol="0">
            <a:spAutoFit/>
          </a:bodyPr>
          <a:lstStyle/>
          <a:p>
            <a:r>
              <a:rPr lang="es-MX" sz="1050" dirty="0">
                <a:solidFill>
                  <a:schemeClr val="tx1">
                    <a:lumMod val="95000"/>
                    <a:lumOff val="5000"/>
                  </a:schemeClr>
                </a:solidFill>
                <a:latin typeface="+mj-lt"/>
              </a:rPr>
              <a:t>Bases pedagógicas para la enseñanza de la Educación Media Superior </a:t>
            </a:r>
          </a:p>
        </p:txBody>
      </p:sp>
      <p:sp>
        <p:nvSpPr>
          <p:cNvPr id="2" name="Marcador de contenido 1"/>
          <p:cNvSpPr>
            <a:spLocks noGrp="1"/>
          </p:cNvSpPr>
          <p:nvPr>
            <p:ph idx="1"/>
          </p:nvPr>
        </p:nvSpPr>
        <p:spPr>
          <a:xfrm>
            <a:off x="838200" y="681036"/>
            <a:ext cx="10515600" cy="5495927"/>
          </a:xfrm>
        </p:spPr>
        <p:txBody>
          <a:bodyPr/>
          <a:lstStyle/>
          <a:p>
            <a:pPr marL="0" indent="0">
              <a:buNone/>
            </a:pPr>
            <a:r>
              <a:rPr lang="es-MX" dirty="0">
                <a:solidFill>
                  <a:schemeClr val="accent5">
                    <a:lumMod val="75000"/>
                  </a:schemeClr>
                </a:solidFill>
              </a:rPr>
              <a:t>SESIÓN 4</a:t>
            </a:r>
          </a:p>
          <a:p>
            <a:pPr marL="0" indent="0">
              <a:buNone/>
            </a:pPr>
            <a:r>
              <a:rPr lang="es-MX" dirty="0">
                <a:solidFill>
                  <a:schemeClr val="accent5">
                    <a:lumMod val="75000"/>
                  </a:schemeClr>
                </a:solidFill>
              </a:rPr>
              <a:t>ENFOQUE Y COMPONENTES DEL PROCESO DIDÁCTICO</a:t>
            </a:r>
          </a:p>
        </p:txBody>
      </p:sp>
      <p:pic>
        <p:nvPicPr>
          <p:cNvPr id="7" name="Imagen 6"/>
          <p:cNvPicPr>
            <a:picLocks noChangeAspect="1"/>
          </p:cNvPicPr>
          <p:nvPr/>
        </p:nvPicPr>
        <p:blipFill>
          <a:blip r:embed="rId3"/>
          <a:stretch>
            <a:fillRect/>
          </a:stretch>
        </p:blipFill>
        <p:spPr>
          <a:xfrm>
            <a:off x="883638" y="2539818"/>
            <a:ext cx="4727448" cy="3063240"/>
          </a:xfrm>
          <a:prstGeom prst="rect">
            <a:avLst/>
          </a:prstGeom>
        </p:spPr>
      </p:pic>
      <p:sp>
        <p:nvSpPr>
          <p:cNvPr id="8" name="CuadroTexto 7"/>
          <p:cNvSpPr txBox="1"/>
          <p:nvPr/>
        </p:nvSpPr>
        <p:spPr>
          <a:xfrm>
            <a:off x="5879592" y="2423160"/>
            <a:ext cx="5404104" cy="3046988"/>
          </a:xfrm>
          <a:prstGeom prst="rect">
            <a:avLst/>
          </a:prstGeom>
          <a:noFill/>
        </p:spPr>
        <p:txBody>
          <a:bodyPr wrap="square" rtlCol="0">
            <a:spAutoFit/>
          </a:bodyPr>
          <a:lstStyle/>
          <a:p>
            <a:r>
              <a:rPr lang="es-MX" sz="2400" dirty="0"/>
              <a:t>Estrategias docentes para un aprendizaje significativo</a:t>
            </a:r>
          </a:p>
          <a:p>
            <a:endParaRPr lang="es-MX" sz="2400" dirty="0"/>
          </a:p>
          <a:p>
            <a:r>
              <a:rPr lang="es-MX" sz="2400" dirty="0"/>
              <a:t>Liderar el aprendizaje profundo de los estudiantes</a:t>
            </a:r>
          </a:p>
          <a:p>
            <a:endParaRPr lang="es-MX" sz="2400" dirty="0"/>
          </a:p>
          <a:p>
            <a:r>
              <a:rPr lang="es-MX" sz="2400" dirty="0"/>
              <a:t>Elementos de la planeación didáctica y la evaluación formativa en el aula</a:t>
            </a:r>
          </a:p>
        </p:txBody>
      </p:sp>
    </p:spTree>
    <p:extLst>
      <p:ext uri="{BB962C8B-B14F-4D97-AF65-F5344CB8AC3E}">
        <p14:creationId xmlns:p14="http://schemas.microsoft.com/office/powerpoint/2010/main" val="3082159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8EE66477-E0A3-440F-B628-592414745A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181740"/>
            <a:ext cx="4814648" cy="3676260"/>
          </a:xfrm>
          <a:prstGeom prst="rect">
            <a:avLst/>
          </a:prstGeom>
        </p:spPr>
      </p:pic>
      <p:sp>
        <p:nvSpPr>
          <p:cNvPr id="2" name="CuadroTexto 1"/>
          <p:cNvSpPr txBox="1"/>
          <p:nvPr/>
        </p:nvSpPr>
        <p:spPr>
          <a:xfrm>
            <a:off x="347344" y="2194769"/>
            <a:ext cx="3590388" cy="1446550"/>
          </a:xfrm>
          <a:prstGeom prst="rect">
            <a:avLst/>
          </a:prstGeom>
          <a:noFill/>
        </p:spPr>
        <p:txBody>
          <a:bodyPr wrap="square" rtlCol="0">
            <a:spAutoFit/>
          </a:bodyPr>
          <a:lstStyle/>
          <a:p>
            <a:pPr algn="ctr"/>
            <a:r>
              <a:rPr lang="es-MX" sz="3200" b="1" dirty="0"/>
              <a:t>La  Totalidad o Unidad Múltiple</a:t>
            </a:r>
            <a:endParaRPr lang="es-MX" sz="2400" dirty="0"/>
          </a:p>
          <a:p>
            <a:pPr algn="ctr"/>
            <a:endParaRPr lang="es-MX" sz="2400" dirty="0"/>
          </a:p>
        </p:txBody>
      </p:sp>
      <p:pic>
        <p:nvPicPr>
          <p:cNvPr id="3" name="Imagen 2"/>
          <p:cNvPicPr>
            <a:picLocks noChangeAspect="1"/>
          </p:cNvPicPr>
          <p:nvPr/>
        </p:nvPicPr>
        <p:blipFill rotWithShape="1">
          <a:blip r:embed="rId3"/>
          <a:srcRect l="13063" t="3205" r="16533" b="5066"/>
          <a:stretch/>
        </p:blipFill>
        <p:spPr>
          <a:xfrm>
            <a:off x="4608093" y="101601"/>
            <a:ext cx="7110295" cy="6533438"/>
          </a:xfrm>
          <a:prstGeom prst="rect">
            <a:avLst/>
          </a:prstGeom>
          <a:ln>
            <a:noFill/>
          </a:ln>
          <a:effectLst>
            <a:softEdge rad="112500"/>
          </a:effectLst>
        </p:spPr>
      </p:pic>
    </p:spTree>
    <p:extLst>
      <p:ext uri="{BB962C8B-B14F-4D97-AF65-F5344CB8AC3E}">
        <p14:creationId xmlns:p14="http://schemas.microsoft.com/office/powerpoint/2010/main" val="535171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9E480354-66E3-4A33-A6B7-07E924BF9884}"/>
              </a:ext>
            </a:extLst>
          </p:cNvPr>
          <p:cNvSpPr>
            <a:spLocks noGrp="1"/>
          </p:cNvSpPr>
          <p:nvPr>
            <p:ph idx="1"/>
          </p:nvPr>
        </p:nvSpPr>
        <p:spPr>
          <a:xfrm>
            <a:off x="1941341" y="841100"/>
            <a:ext cx="9805182" cy="5175800"/>
          </a:xfrm>
        </p:spPr>
        <p:txBody>
          <a:bodyPr>
            <a:normAutofit lnSpcReduction="10000"/>
          </a:bodyPr>
          <a:lstStyle/>
          <a:p>
            <a:pPr marL="0" indent="0" algn="just">
              <a:buNone/>
            </a:pPr>
            <a:r>
              <a:rPr lang="es-MX" sz="4800" baseline="30000" dirty="0">
                <a:solidFill>
                  <a:schemeClr val="accent6"/>
                </a:solidFill>
              </a:rPr>
              <a:t>Aprendizaje esperado.</a:t>
            </a:r>
          </a:p>
          <a:p>
            <a:pPr marL="0" indent="0" algn="just">
              <a:buNone/>
            </a:pPr>
            <a:endParaRPr lang="es-MX" sz="4800" baseline="30000" dirty="0">
              <a:solidFill>
                <a:schemeClr val="accent6"/>
              </a:solidFill>
            </a:endParaRPr>
          </a:p>
          <a:p>
            <a:pPr marL="0" indent="0" algn="just">
              <a:lnSpc>
                <a:spcPct val="100000"/>
              </a:lnSpc>
              <a:spcBef>
                <a:spcPts val="0"/>
              </a:spcBef>
              <a:buNone/>
            </a:pPr>
            <a:r>
              <a:rPr lang="es-MX" sz="4800" baseline="30000" dirty="0">
                <a:solidFill>
                  <a:schemeClr val="accent6"/>
                </a:solidFill>
              </a:rPr>
              <a:t> </a:t>
            </a:r>
            <a:r>
              <a:rPr lang="es-MX" sz="4800" baseline="30000" dirty="0"/>
              <a:t>Los aprendizajes esperados son indicadores de logro que, en términos de la temporalidad establecida en los programas de estudio, definen lo que se espera de cada alumno en términos de saber, saber hacer y saber ser; además, le dan concreción al trabajo docente al hacer constatable lo que los estudiantes logran, y constituyen un referente para la planificación y la evaluación en el aula. </a:t>
            </a:r>
            <a:endParaRPr lang="es-MX" sz="4800" dirty="0"/>
          </a:p>
        </p:txBody>
      </p:sp>
      <p:sp>
        <p:nvSpPr>
          <p:cNvPr id="4" name="Rectángulo 3">
            <a:extLst>
              <a:ext uri="{FF2B5EF4-FFF2-40B4-BE49-F238E27FC236}">
                <a16:creationId xmlns:a16="http://schemas.microsoft.com/office/drawing/2014/main" xmlns="" id="{D03A52A9-61D3-4FB3-9C0A-B7508ECC90AF}"/>
              </a:ext>
            </a:extLst>
          </p:cNvPr>
          <p:cNvSpPr/>
          <p:nvPr/>
        </p:nvSpPr>
        <p:spPr>
          <a:xfrm>
            <a:off x="0" y="6506985"/>
            <a:ext cx="12192000" cy="35101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CuadroTexto 4">
            <a:extLst>
              <a:ext uri="{FF2B5EF4-FFF2-40B4-BE49-F238E27FC236}">
                <a16:creationId xmlns:a16="http://schemas.microsoft.com/office/drawing/2014/main" xmlns="" id="{498B1C90-9E18-45D0-A380-EDC0C939ECA1}"/>
              </a:ext>
            </a:extLst>
          </p:cNvPr>
          <p:cNvSpPr txBox="1"/>
          <p:nvPr/>
        </p:nvSpPr>
        <p:spPr>
          <a:xfrm>
            <a:off x="7684317" y="6576968"/>
            <a:ext cx="4370663" cy="253916"/>
          </a:xfrm>
          <a:prstGeom prst="rect">
            <a:avLst/>
          </a:prstGeom>
          <a:noFill/>
        </p:spPr>
        <p:txBody>
          <a:bodyPr wrap="square" rtlCol="0">
            <a:spAutoFit/>
          </a:bodyPr>
          <a:lstStyle/>
          <a:p>
            <a:r>
              <a:rPr lang="es-MX" sz="1050" dirty="0">
                <a:solidFill>
                  <a:schemeClr val="tx1">
                    <a:lumMod val="95000"/>
                    <a:lumOff val="5000"/>
                  </a:schemeClr>
                </a:solidFill>
                <a:latin typeface="+mj-lt"/>
              </a:rPr>
              <a:t>Bases pedagógicas para la enseñanza de la Educación Media Superior </a:t>
            </a:r>
          </a:p>
        </p:txBody>
      </p:sp>
      <p:pic>
        <p:nvPicPr>
          <p:cNvPr id="6" name="Imagen 5">
            <a:extLst>
              <a:ext uri="{FF2B5EF4-FFF2-40B4-BE49-F238E27FC236}">
                <a16:creationId xmlns:a16="http://schemas.microsoft.com/office/drawing/2014/main" xmlns="" id="{1E2571FE-48BE-4445-B2BD-FAE333A5CC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718457" y="718457"/>
            <a:ext cx="4208106" cy="2771192"/>
          </a:xfrm>
          <a:prstGeom prst="rect">
            <a:avLst/>
          </a:prstGeom>
        </p:spPr>
      </p:pic>
    </p:spTree>
    <p:extLst>
      <p:ext uri="{BB962C8B-B14F-4D97-AF65-F5344CB8AC3E}">
        <p14:creationId xmlns:p14="http://schemas.microsoft.com/office/powerpoint/2010/main" val="2504546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7DCC6F2C-4B2E-4E95-A6FB-29EE2B198016}"/>
              </a:ext>
            </a:extLst>
          </p:cNvPr>
          <p:cNvSpPr>
            <a:spLocks noGrp="1"/>
          </p:cNvSpPr>
          <p:nvPr>
            <p:ph idx="1"/>
          </p:nvPr>
        </p:nvSpPr>
        <p:spPr>
          <a:xfrm>
            <a:off x="4462272" y="926205"/>
            <a:ext cx="7452360" cy="4482896"/>
          </a:xfrm>
        </p:spPr>
        <p:txBody>
          <a:bodyPr>
            <a:noAutofit/>
          </a:bodyPr>
          <a:lstStyle/>
          <a:p>
            <a:pPr marL="0" indent="0" algn="ctr">
              <a:buNone/>
            </a:pPr>
            <a:r>
              <a:rPr lang="es-MX" sz="3200" dirty="0"/>
              <a:t>SESIÓN 5    </a:t>
            </a:r>
          </a:p>
          <a:p>
            <a:pPr marL="0" indent="0" algn="ctr">
              <a:buNone/>
            </a:pPr>
            <a:r>
              <a:rPr lang="es-MX" sz="3200" dirty="0"/>
              <a:t>DISEÑO DE LA INTERVENCIÓN DOCENTE</a:t>
            </a:r>
          </a:p>
          <a:p>
            <a:pPr marL="0" indent="0">
              <a:buNone/>
            </a:pPr>
            <a:endParaRPr lang="es-MX" dirty="0"/>
          </a:p>
          <a:p>
            <a:pPr marL="0" indent="0">
              <a:buNone/>
            </a:pPr>
            <a:endParaRPr lang="es-MX" dirty="0"/>
          </a:p>
          <a:p>
            <a:pPr marL="0" indent="0">
              <a:buNone/>
            </a:pPr>
            <a:r>
              <a:rPr lang="es-MX" dirty="0">
                <a:solidFill>
                  <a:srgbClr val="FF0000"/>
                </a:solidFill>
              </a:rPr>
              <a:t>RELEVANCIA DE LA PLANIFICACIÓN DIDÁCTICA</a:t>
            </a:r>
          </a:p>
          <a:p>
            <a:pPr marL="0" indent="0">
              <a:buNone/>
            </a:pPr>
            <a:endParaRPr lang="es-MX" dirty="0"/>
          </a:p>
          <a:p>
            <a:pPr marL="0" indent="0">
              <a:buNone/>
            </a:pPr>
            <a:r>
              <a:rPr lang="es-MX" dirty="0">
                <a:solidFill>
                  <a:srgbClr val="00B050"/>
                </a:solidFill>
              </a:rPr>
              <a:t>LA CONGRUENCIA DE LA EVALUACIÓN</a:t>
            </a:r>
          </a:p>
          <a:p>
            <a:pPr marL="0" indent="0">
              <a:buNone/>
            </a:pPr>
            <a:endParaRPr lang="es-MX" dirty="0"/>
          </a:p>
          <a:p>
            <a:pPr marL="0" indent="0">
              <a:buNone/>
            </a:pPr>
            <a:r>
              <a:rPr lang="es-MX" dirty="0">
                <a:solidFill>
                  <a:srgbClr val="0070C0"/>
                </a:solidFill>
              </a:rPr>
              <a:t>ESTRATEGIAS DOCENTES PARA EL APRENDIZAJE</a:t>
            </a:r>
          </a:p>
        </p:txBody>
      </p:sp>
      <p:sp>
        <p:nvSpPr>
          <p:cNvPr id="5" name="Rectángulo 4">
            <a:extLst>
              <a:ext uri="{FF2B5EF4-FFF2-40B4-BE49-F238E27FC236}">
                <a16:creationId xmlns:a16="http://schemas.microsoft.com/office/drawing/2014/main" xmlns="" id="{708F089C-20DD-4E83-B989-964CFA1412B8}"/>
              </a:ext>
            </a:extLst>
          </p:cNvPr>
          <p:cNvSpPr/>
          <p:nvPr/>
        </p:nvSpPr>
        <p:spPr>
          <a:xfrm>
            <a:off x="0" y="6506985"/>
            <a:ext cx="12192000" cy="35101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CuadroTexto 5">
            <a:extLst>
              <a:ext uri="{FF2B5EF4-FFF2-40B4-BE49-F238E27FC236}">
                <a16:creationId xmlns:a16="http://schemas.microsoft.com/office/drawing/2014/main" xmlns="" id="{B5867967-CB54-41A4-B9D4-0EE8CB91C91E}"/>
              </a:ext>
            </a:extLst>
          </p:cNvPr>
          <p:cNvSpPr txBox="1"/>
          <p:nvPr/>
        </p:nvSpPr>
        <p:spPr>
          <a:xfrm>
            <a:off x="7684317" y="6576968"/>
            <a:ext cx="4370663" cy="253916"/>
          </a:xfrm>
          <a:prstGeom prst="rect">
            <a:avLst/>
          </a:prstGeom>
          <a:noFill/>
        </p:spPr>
        <p:txBody>
          <a:bodyPr wrap="square" rtlCol="0">
            <a:spAutoFit/>
          </a:bodyPr>
          <a:lstStyle/>
          <a:p>
            <a:r>
              <a:rPr lang="es-MX" sz="1050" dirty="0">
                <a:solidFill>
                  <a:schemeClr val="tx1">
                    <a:lumMod val="95000"/>
                    <a:lumOff val="5000"/>
                  </a:schemeClr>
                </a:solidFill>
                <a:latin typeface="+mj-lt"/>
              </a:rPr>
              <a:t>Bases pedagógicas para la enseñanza de la Educación Media Superior </a:t>
            </a:r>
          </a:p>
        </p:txBody>
      </p:sp>
      <p:pic>
        <p:nvPicPr>
          <p:cNvPr id="4" name="Imagen 3">
            <a:extLst>
              <a:ext uri="{FF2B5EF4-FFF2-40B4-BE49-F238E27FC236}">
                <a16:creationId xmlns:a16="http://schemas.microsoft.com/office/drawing/2014/main" xmlns="" id="{53ECB6D2-F87B-4C7B-BEC7-30FEE7C0E7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82355" y="282355"/>
            <a:ext cx="4464909" cy="3900198"/>
          </a:xfrm>
          <a:prstGeom prst="rect">
            <a:avLst/>
          </a:prstGeom>
        </p:spPr>
      </p:pic>
      <p:pic>
        <p:nvPicPr>
          <p:cNvPr id="2" name="Imagen 1"/>
          <p:cNvPicPr>
            <a:picLocks noChangeAspect="1"/>
          </p:cNvPicPr>
          <p:nvPr/>
        </p:nvPicPr>
        <p:blipFill>
          <a:blip r:embed="rId3"/>
          <a:stretch>
            <a:fillRect/>
          </a:stretch>
        </p:blipFill>
        <p:spPr>
          <a:xfrm>
            <a:off x="0" y="2620785"/>
            <a:ext cx="4462272" cy="3886200"/>
          </a:xfrm>
          <a:prstGeom prst="rect">
            <a:avLst/>
          </a:prstGeom>
        </p:spPr>
      </p:pic>
    </p:spTree>
    <p:extLst>
      <p:ext uri="{BB962C8B-B14F-4D97-AF65-F5344CB8AC3E}">
        <p14:creationId xmlns:p14="http://schemas.microsoft.com/office/powerpoint/2010/main" val="1113298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3">
            <a:extLst>
              <a:ext uri="{FF2B5EF4-FFF2-40B4-BE49-F238E27FC236}">
                <a16:creationId xmlns:a16="http://schemas.microsoft.com/office/drawing/2014/main" xmlns="" id="{EBD215E2-AC35-40D2-8E48-F24E67FCED26}"/>
              </a:ext>
            </a:extLst>
          </p:cNvPr>
          <p:cNvPicPr>
            <a:picLocks noChangeAspect="1"/>
          </p:cNvPicPr>
          <p:nvPr/>
        </p:nvPicPr>
        <p:blipFill rotWithShape="1">
          <a:blip r:embed="rId2"/>
          <a:srcRect t="10215" b="16256"/>
          <a:stretch/>
        </p:blipFill>
        <p:spPr>
          <a:xfrm>
            <a:off x="0" y="0"/>
            <a:ext cx="12192000" cy="6858000"/>
          </a:xfrm>
          <a:prstGeom prst="rect">
            <a:avLst/>
          </a:prstGeom>
        </p:spPr>
      </p:pic>
      <p:sp>
        <p:nvSpPr>
          <p:cNvPr id="3" name="Marcador de contenido 2">
            <a:extLst>
              <a:ext uri="{FF2B5EF4-FFF2-40B4-BE49-F238E27FC236}">
                <a16:creationId xmlns:a16="http://schemas.microsoft.com/office/drawing/2014/main" xmlns="" id="{62C7B690-9181-4501-80F9-D0CF4ED8DDFF}"/>
              </a:ext>
            </a:extLst>
          </p:cNvPr>
          <p:cNvSpPr>
            <a:spLocks noGrp="1"/>
          </p:cNvSpPr>
          <p:nvPr>
            <p:ph idx="1"/>
          </p:nvPr>
        </p:nvSpPr>
        <p:spPr>
          <a:xfrm>
            <a:off x="1459684" y="449312"/>
            <a:ext cx="9018165" cy="3141175"/>
          </a:xfrm>
        </p:spPr>
        <p:txBody>
          <a:bodyPr>
            <a:normAutofit/>
          </a:bodyPr>
          <a:lstStyle/>
          <a:p>
            <a:pPr marL="0" indent="0">
              <a:buNone/>
            </a:pPr>
            <a:r>
              <a:rPr lang="es-MX" sz="6600" dirty="0"/>
              <a:t> </a:t>
            </a:r>
            <a:endParaRPr lang="es-MX" sz="6600" baseline="30000" dirty="0"/>
          </a:p>
          <a:p>
            <a:endParaRPr lang="es-MX" dirty="0"/>
          </a:p>
        </p:txBody>
      </p:sp>
      <p:sp>
        <p:nvSpPr>
          <p:cNvPr id="4" name="Rectángulo 3">
            <a:extLst>
              <a:ext uri="{FF2B5EF4-FFF2-40B4-BE49-F238E27FC236}">
                <a16:creationId xmlns:a16="http://schemas.microsoft.com/office/drawing/2014/main" xmlns="" id="{448CE62A-355B-486F-B983-DBD1D3323BE7}"/>
              </a:ext>
            </a:extLst>
          </p:cNvPr>
          <p:cNvSpPr/>
          <p:nvPr/>
        </p:nvSpPr>
        <p:spPr>
          <a:xfrm>
            <a:off x="0" y="6506985"/>
            <a:ext cx="12192000" cy="35101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CuadroTexto 4">
            <a:extLst>
              <a:ext uri="{FF2B5EF4-FFF2-40B4-BE49-F238E27FC236}">
                <a16:creationId xmlns:a16="http://schemas.microsoft.com/office/drawing/2014/main" xmlns="" id="{48C52CD1-6DEC-4513-B5F6-5B9C311D5A8E}"/>
              </a:ext>
            </a:extLst>
          </p:cNvPr>
          <p:cNvSpPr txBox="1"/>
          <p:nvPr/>
        </p:nvSpPr>
        <p:spPr>
          <a:xfrm>
            <a:off x="7684317" y="6576968"/>
            <a:ext cx="4370663" cy="253916"/>
          </a:xfrm>
          <a:prstGeom prst="rect">
            <a:avLst/>
          </a:prstGeom>
          <a:noFill/>
        </p:spPr>
        <p:txBody>
          <a:bodyPr wrap="square" rtlCol="0">
            <a:spAutoFit/>
          </a:bodyPr>
          <a:lstStyle/>
          <a:p>
            <a:r>
              <a:rPr lang="es-MX" sz="1050" dirty="0">
                <a:solidFill>
                  <a:schemeClr val="tx1">
                    <a:lumMod val="95000"/>
                    <a:lumOff val="5000"/>
                  </a:schemeClr>
                </a:solidFill>
                <a:latin typeface="+mj-lt"/>
              </a:rPr>
              <a:t>Bases pedagógicas para la enseñanza de la Educación Media Superior </a:t>
            </a:r>
          </a:p>
        </p:txBody>
      </p:sp>
      <p:pic>
        <p:nvPicPr>
          <p:cNvPr id="6" name="Imagen 5" descr="Imagen que contiene paraguas&#10;&#10;Descripción generada automáticamente">
            <a:extLst>
              <a:ext uri="{FF2B5EF4-FFF2-40B4-BE49-F238E27FC236}">
                <a16:creationId xmlns:a16="http://schemas.microsoft.com/office/drawing/2014/main" xmlns="" id="{8A25A25E-3A69-4F9C-B387-583512D541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9854" y="3653261"/>
            <a:ext cx="5592146" cy="2853724"/>
          </a:xfrm>
          <a:prstGeom prst="rect">
            <a:avLst/>
          </a:prstGeom>
        </p:spPr>
      </p:pic>
      <p:pic>
        <p:nvPicPr>
          <p:cNvPr id="2" name="Imagen 1"/>
          <p:cNvPicPr>
            <a:picLocks noChangeAspect="1"/>
          </p:cNvPicPr>
          <p:nvPr/>
        </p:nvPicPr>
        <p:blipFill>
          <a:blip r:embed="rId4"/>
          <a:stretch>
            <a:fillRect/>
          </a:stretch>
        </p:blipFill>
        <p:spPr>
          <a:xfrm>
            <a:off x="0" y="0"/>
            <a:ext cx="5266944" cy="3282696"/>
          </a:xfrm>
          <a:prstGeom prst="rect">
            <a:avLst/>
          </a:prstGeom>
        </p:spPr>
      </p:pic>
      <p:sp>
        <p:nvSpPr>
          <p:cNvPr id="7" name="CuadroTexto 6"/>
          <p:cNvSpPr txBox="1"/>
          <p:nvPr/>
        </p:nvSpPr>
        <p:spPr>
          <a:xfrm>
            <a:off x="566928" y="3995928"/>
            <a:ext cx="5401838" cy="2167128"/>
          </a:xfrm>
          <a:prstGeom prst="rect">
            <a:avLst/>
          </a:prstGeom>
          <a:noFill/>
        </p:spPr>
        <p:txBody>
          <a:bodyPr wrap="square" rtlCol="0">
            <a:spAutoFit/>
          </a:bodyPr>
          <a:lstStyle/>
          <a:p>
            <a:endParaRPr lang="es-MX" dirty="0"/>
          </a:p>
        </p:txBody>
      </p:sp>
    </p:spTree>
    <p:extLst>
      <p:ext uri="{BB962C8B-B14F-4D97-AF65-F5344CB8AC3E}">
        <p14:creationId xmlns:p14="http://schemas.microsoft.com/office/powerpoint/2010/main" val="754684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959A9079-3FFD-4A0D-B74A-AA453997186D}"/>
              </a:ext>
            </a:extLst>
          </p:cNvPr>
          <p:cNvSpPr/>
          <p:nvPr/>
        </p:nvSpPr>
        <p:spPr>
          <a:xfrm>
            <a:off x="1569957" y="3092899"/>
            <a:ext cx="8114178" cy="1077218"/>
          </a:xfrm>
          <a:prstGeom prst="rect">
            <a:avLst/>
          </a:prstGeom>
        </p:spPr>
        <p:txBody>
          <a:bodyPr wrap="square">
            <a:spAutoFit/>
          </a:bodyPr>
          <a:lstStyle/>
          <a:p>
            <a:r>
              <a:rPr lang="es-MX" sz="3200" dirty="0">
                <a:solidFill>
                  <a:schemeClr val="accent6">
                    <a:lumMod val="75000"/>
                  </a:schemeClr>
                </a:solidFill>
              </a:rPr>
              <a:t>Materiales disponibles en: </a:t>
            </a:r>
          </a:p>
          <a:p>
            <a:r>
              <a:rPr lang="es-MX" sz="3200" dirty="0"/>
              <a:t>http://dfa.edomex.gob.mx/bases-pedagogicas</a:t>
            </a:r>
          </a:p>
        </p:txBody>
      </p:sp>
      <p:sp>
        <p:nvSpPr>
          <p:cNvPr id="5" name="Rectángulo 4">
            <a:extLst>
              <a:ext uri="{FF2B5EF4-FFF2-40B4-BE49-F238E27FC236}">
                <a16:creationId xmlns:a16="http://schemas.microsoft.com/office/drawing/2014/main" xmlns="" id="{E6C9C4B6-C506-4981-BF29-340E4BFD723D}"/>
              </a:ext>
            </a:extLst>
          </p:cNvPr>
          <p:cNvSpPr/>
          <p:nvPr/>
        </p:nvSpPr>
        <p:spPr>
          <a:xfrm>
            <a:off x="1569957" y="4882227"/>
            <a:ext cx="8741758" cy="1077218"/>
          </a:xfrm>
          <a:prstGeom prst="rect">
            <a:avLst/>
          </a:prstGeom>
        </p:spPr>
        <p:txBody>
          <a:bodyPr wrap="square">
            <a:spAutoFit/>
          </a:bodyPr>
          <a:lstStyle/>
          <a:p>
            <a:r>
              <a:rPr lang="es-MX" sz="3200" dirty="0">
                <a:solidFill>
                  <a:schemeClr val="accent6">
                    <a:lumMod val="50000"/>
                  </a:schemeClr>
                </a:solidFill>
              </a:rPr>
              <a:t>Dudas y comentarios: </a:t>
            </a:r>
          </a:p>
          <a:p>
            <a:r>
              <a:rPr lang="es-MX" sz="3200" dirty="0"/>
              <a:t>difad.gem@edugem.gob.mx</a:t>
            </a:r>
          </a:p>
        </p:txBody>
      </p:sp>
      <p:pic>
        <p:nvPicPr>
          <p:cNvPr id="6" name="Imagen 5" descr="Imagen que contiene tabla&#10;&#10;Descripción generada automáticamente">
            <a:extLst>
              <a:ext uri="{FF2B5EF4-FFF2-40B4-BE49-F238E27FC236}">
                <a16:creationId xmlns:a16="http://schemas.microsoft.com/office/drawing/2014/main" xmlns="" id="{32DF2C0C-2E3F-4F94-BD87-3B13B0F6E5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4372" y="701279"/>
            <a:ext cx="3583892" cy="1558213"/>
          </a:xfrm>
          <a:prstGeom prst="rect">
            <a:avLst/>
          </a:prstGeom>
        </p:spPr>
      </p:pic>
      <p:pic>
        <p:nvPicPr>
          <p:cNvPr id="12" name="Imagen 11" descr="Imagen que contiene dibujo&#10;&#10;Descripción generada automáticamente">
            <a:extLst>
              <a:ext uri="{FF2B5EF4-FFF2-40B4-BE49-F238E27FC236}">
                <a16:creationId xmlns:a16="http://schemas.microsoft.com/office/drawing/2014/main" xmlns="" id="{044B73A8-95EB-403D-AABF-0B79B6E4B8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a:off x="5288265" y="-2"/>
            <a:ext cx="6903736" cy="6869213"/>
          </a:xfrm>
          <a:prstGeom prst="rect">
            <a:avLst/>
          </a:prstGeom>
        </p:spPr>
      </p:pic>
    </p:spTree>
    <p:extLst>
      <p:ext uri="{BB962C8B-B14F-4D97-AF65-F5344CB8AC3E}">
        <p14:creationId xmlns:p14="http://schemas.microsoft.com/office/powerpoint/2010/main" val="596332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xmlns="" id="{8F72AF99-6E0B-4249-A82C-94F72DBBC845}"/>
              </a:ext>
            </a:extLst>
          </p:cNvPr>
          <p:cNvSpPr>
            <a:spLocks noGrp="1"/>
          </p:cNvSpPr>
          <p:nvPr>
            <p:ph type="subTitle" idx="1"/>
          </p:nvPr>
        </p:nvSpPr>
        <p:spPr>
          <a:xfrm>
            <a:off x="2687358" y="1063177"/>
            <a:ext cx="9504642" cy="4783950"/>
          </a:xfrm>
        </p:spPr>
        <p:txBody>
          <a:bodyPr>
            <a:normAutofit/>
          </a:bodyPr>
          <a:lstStyle/>
          <a:p>
            <a:endParaRPr lang="es-MX" baseline="30000" dirty="0"/>
          </a:p>
          <a:p>
            <a:r>
              <a:rPr lang="es-MX" sz="6000" baseline="30000" dirty="0">
                <a:solidFill>
                  <a:schemeClr val="accent6">
                    <a:lumMod val="75000"/>
                  </a:schemeClr>
                </a:solidFill>
              </a:rPr>
              <a:t>Sesión V-3</a:t>
            </a:r>
            <a:r>
              <a:rPr lang="es-MX" sz="6000" dirty="0">
                <a:solidFill>
                  <a:schemeClr val="accent6">
                    <a:lumMod val="75000"/>
                  </a:schemeClr>
                </a:solidFill>
              </a:rPr>
              <a:t> </a:t>
            </a:r>
            <a:endParaRPr lang="es-MX" sz="6000" baseline="30000" dirty="0">
              <a:solidFill>
                <a:schemeClr val="accent6">
                  <a:lumMod val="75000"/>
                </a:schemeClr>
              </a:solidFill>
            </a:endParaRPr>
          </a:p>
          <a:p>
            <a:r>
              <a:rPr lang="es-MX" sz="6000" b="1" baseline="30000" dirty="0"/>
              <a:t>Visión de Totalidad</a:t>
            </a:r>
          </a:p>
          <a:p>
            <a:endParaRPr lang="es-MX" sz="5400" baseline="30000" dirty="0"/>
          </a:p>
          <a:p>
            <a:r>
              <a:rPr lang="es-ES_tradnl" sz="4000" baseline="30000" dirty="0">
                <a:solidFill>
                  <a:srgbClr val="FF0000"/>
                </a:solidFill>
              </a:rPr>
              <a:t>Aprendizaje</a:t>
            </a:r>
            <a:r>
              <a:rPr lang="es-ES_tradnl" sz="3200" dirty="0">
                <a:solidFill>
                  <a:srgbClr val="FF0000"/>
                </a:solidFill>
              </a:rPr>
              <a:t> Esperado </a:t>
            </a:r>
            <a:r>
              <a:rPr lang="es-ES_tradnl" sz="3200" dirty="0">
                <a:solidFill>
                  <a:schemeClr val="accent6"/>
                </a:solidFill>
              </a:rPr>
              <a:t>como operador para </a:t>
            </a:r>
          </a:p>
          <a:p>
            <a:r>
              <a:rPr lang="es-ES_tradnl" sz="3200" dirty="0">
                <a:solidFill>
                  <a:srgbClr val="FF0000"/>
                </a:solidFill>
              </a:rPr>
              <a:t>planificar</a:t>
            </a:r>
            <a:r>
              <a:rPr lang="es-ES_tradnl" sz="3200" dirty="0">
                <a:solidFill>
                  <a:schemeClr val="accent6"/>
                </a:solidFill>
              </a:rPr>
              <a:t> ↔  </a:t>
            </a:r>
            <a:r>
              <a:rPr lang="es-ES_tradnl" sz="3200" dirty="0">
                <a:solidFill>
                  <a:srgbClr val="FF0000"/>
                </a:solidFill>
              </a:rPr>
              <a:t>evaluar la competencia</a:t>
            </a:r>
            <a:endParaRPr lang="es-ES_tradnl" sz="3200" baseline="30000" dirty="0">
              <a:solidFill>
                <a:srgbClr val="FF0000"/>
              </a:solidFill>
            </a:endParaRPr>
          </a:p>
          <a:p>
            <a:endParaRPr lang="es-MX" sz="5400" baseline="30000" dirty="0"/>
          </a:p>
          <a:p>
            <a:endParaRPr lang="es-MX" dirty="0"/>
          </a:p>
        </p:txBody>
      </p:sp>
      <p:sp>
        <p:nvSpPr>
          <p:cNvPr id="11" name="Rectángulo 10">
            <a:extLst>
              <a:ext uri="{FF2B5EF4-FFF2-40B4-BE49-F238E27FC236}">
                <a16:creationId xmlns:a16="http://schemas.microsoft.com/office/drawing/2014/main" xmlns="" id="{BC67F06F-5BF7-4B7E-A38F-2056843AFF34}"/>
              </a:ext>
            </a:extLst>
          </p:cNvPr>
          <p:cNvSpPr/>
          <p:nvPr/>
        </p:nvSpPr>
        <p:spPr>
          <a:xfrm>
            <a:off x="2687358" y="4655889"/>
            <a:ext cx="8951053" cy="125835"/>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27" name="Imagen 26" descr="Imagen que contiene paraguas&#10;&#10;Descripción generada automáticamente">
            <a:extLst>
              <a:ext uri="{FF2B5EF4-FFF2-40B4-BE49-F238E27FC236}">
                <a16:creationId xmlns:a16="http://schemas.microsoft.com/office/drawing/2014/main" xmlns="" id="{2FB61BF9-02C6-49BD-8DC7-9EBC931C91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4956312" cy="6858000"/>
          </a:xfrm>
          <a:prstGeom prst="rect">
            <a:avLst/>
          </a:prstGeom>
        </p:spPr>
      </p:pic>
    </p:spTree>
    <p:extLst>
      <p:ext uri="{BB962C8B-B14F-4D97-AF65-F5344CB8AC3E}">
        <p14:creationId xmlns:p14="http://schemas.microsoft.com/office/powerpoint/2010/main" val="3877745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3C51F5E0-91D9-4861-B7EA-B639130416B6}"/>
              </a:ext>
            </a:extLst>
          </p:cNvPr>
          <p:cNvSpPr>
            <a:spLocks noGrp="1"/>
          </p:cNvSpPr>
          <p:nvPr>
            <p:ph idx="1"/>
          </p:nvPr>
        </p:nvSpPr>
        <p:spPr>
          <a:xfrm>
            <a:off x="3246540" y="1233182"/>
            <a:ext cx="6828638" cy="5083728"/>
          </a:xfrm>
        </p:spPr>
        <p:txBody>
          <a:bodyPr>
            <a:normAutofit/>
          </a:bodyPr>
          <a:lstStyle/>
          <a:p>
            <a:pPr marL="0" indent="0" algn="ctr">
              <a:buNone/>
            </a:pPr>
            <a:r>
              <a:rPr lang="es-MX" sz="4700" b="1" baseline="30000" dirty="0">
                <a:solidFill>
                  <a:schemeClr val="accent6">
                    <a:lumMod val="75000"/>
                  </a:schemeClr>
                </a:solidFill>
              </a:rPr>
              <a:t>PROPÓSITO</a:t>
            </a:r>
            <a:r>
              <a:rPr lang="es-MX" sz="4700" b="1" dirty="0">
                <a:solidFill>
                  <a:schemeClr val="accent6">
                    <a:lumMod val="75000"/>
                  </a:schemeClr>
                </a:solidFill>
              </a:rPr>
              <a:t> DE LA SESIÓN DE CIERRE</a:t>
            </a:r>
            <a:endParaRPr lang="es-MX" sz="4700" dirty="0"/>
          </a:p>
          <a:p>
            <a:pPr marL="0" indent="0">
              <a:buNone/>
            </a:pPr>
            <a:endParaRPr lang="es-MX" sz="6000" baseline="30000" dirty="0">
              <a:solidFill>
                <a:schemeClr val="bg2">
                  <a:lumMod val="25000"/>
                </a:schemeClr>
              </a:solidFill>
            </a:endParaRPr>
          </a:p>
          <a:p>
            <a:pPr marL="0" indent="0" algn="just">
              <a:buNone/>
            </a:pPr>
            <a:r>
              <a:rPr lang="es-MX" sz="3800" dirty="0">
                <a:solidFill>
                  <a:schemeClr val="bg2">
                    <a:lumMod val="25000"/>
                  </a:schemeClr>
                </a:solidFill>
              </a:rPr>
              <a:t>Operar las bases pedagógicas de la enseñanza, en la práctica docente, desde una visión de totalidad.</a:t>
            </a:r>
            <a:endParaRPr lang="es-MX" sz="3800" baseline="30000" dirty="0">
              <a:solidFill>
                <a:schemeClr val="bg2">
                  <a:lumMod val="25000"/>
                </a:schemeClr>
              </a:solidFill>
            </a:endParaRPr>
          </a:p>
          <a:p>
            <a:pPr marL="0" indent="0">
              <a:buNone/>
            </a:pPr>
            <a:endParaRPr lang="es-MX" dirty="0"/>
          </a:p>
        </p:txBody>
      </p:sp>
      <p:sp>
        <p:nvSpPr>
          <p:cNvPr id="4" name="Rectángulo 3">
            <a:extLst>
              <a:ext uri="{FF2B5EF4-FFF2-40B4-BE49-F238E27FC236}">
                <a16:creationId xmlns:a16="http://schemas.microsoft.com/office/drawing/2014/main" xmlns="" id="{167CC830-51D7-41DE-866E-42F00C2C407B}"/>
              </a:ext>
            </a:extLst>
          </p:cNvPr>
          <p:cNvSpPr/>
          <p:nvPr/>
        </p:nvSpPr>
        <p:spPr>
          <a:xfrm>
            <a:off x="0" y="6506985"/>
            <a:ext cx="12192000" cy="35101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CuadroTexto 4">
            <a:extLst>
              <a:ext uri="{FF2B5EF4-FFF2-40B4-BE49-F238E27FC236}">
                <a16:creationId xmlns:a16="http://schemas.microsoft.com/office/drawing/2014/main" xmlns="" id="{E7A35A2D-7B9E-452B-92AD-7349A40A70EB}"/>
              </a:ext>
            </a:extLst>
          </p:cNvPr>
          <p:cNvSpPr txBox="1"/>
          <p:nvPr/>
        </p:nvSpPr>
        <p:spPr>
          <a:xfrm>
            <a:off x="7684317" y="6576968"/>
            <a:ext cx="4370663" cy="253916"/>
          </a:xfrm>
          <a:prstGeom prst="rect">
            <a:avLst/>
          </a:prstGeom>
          <a:noFill/>
        </p:spPr>
        <p:txBody>
          <a:bodyPr wrap="square" rtlCol="0">
            <a:spAutoFit/>
          </a:bodyPr>
          <a:lstStyle/>
          <a:p>
            <a:r>
              <a:rPr lang="es-MX" sz="1050" dirty="0">
                <a:solidFill>
                  <a:schemeClr val="tx1">
                    <a:lumMod val="95000"/>
                    <a:lumOff val="5000"/>
                  </a:schemeClr>
                </a:solidFill>
                <a:latin typeface="+mj-lt"/>
              </a:rPr>
              <a:t>Bases pedagógicas para la enseñanza de la Educación Media Superior V-3</a:t>
            </a:r>
          </a:p>
        </p:txBody>
      </p:sp>
      <p:pic>
        <p:nvPicPr>
          <p:cNvPr id="7" name="Imagen 6">
            <a:extLst>
              <a:ext uri="{FF2B5EF4-FFF2-40B4-BE49-F238E27FC236}">
                <a16:creationId xmlns:a16="http://schemas.microsoft.com/office/drawing/2014/main" xmlns="" id="{D63E9F6F-4EAC-498F-9683-E05FEA7873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0816" y="0"/>
            <a:ext cx="5157663" cy="4505334"/>
          </a:xfrm>
          <a:prstGeom prst="rect">
            <a:avLst/>
          </a:prstGeom>
        </p:spPr>
      </p:pic>
      <p:pic>
        <p:nvPicPr>
          <p:cNvPr id="2" name="Imagen 1"/>
          <p:cNvPicPr>
            <a:picLocks noChangeAspect="1"/>
          </p:cNvPicPr>
          <p:nvPr/>
        </p:nvPicPr>
        <p:blipFill>
          <a:blip r:embed="rId3"/>
          <a:stretch>
            <a:fillRect/>
          </a:stretch>
        </p:blipFill>
        <p:spPr>
          <a:xfrm>
            <a:off x="0" y="1618488"/>
            <a:ext cx="3109520" cy="3602736"/>
          </a:xfrm>
          <a:prstGeom prst="rect">
            <a:avLst/>
          </a:prstGeom>
        </p:spPr>
      </p:pic>
      <p:pic>
        <p:nvPicPr>
          <p:cNvPr id="6" name="Imagen 5"/>
          <p:cNvPicPr>
            <a:picLocks noChangeAspect="1"/>
          </p:cNvPicPr>
          <p:nvPr/>
        </p:nvPicPr>
        <p:blipFill>
          <a:blip r:embed="rId4"/>
          <a:stretch>
            <a:fillRect/>
          </a:stretch>
        </p:blipFill>
        <p:spPr>
          <a:xfrm>
            <a:off x="10439400" y="3596259"/>
            <a:ext cx="1752600" cy="2609850"/>
          </a:xfrm>
          <a:prstGeom prst="rect">
            <a:avLst/>
          </a:prstGeom>
        </p:spPr>
      </p:pic>
    </p:spTree>
    <p:extLst>
      <p:ext uri="{BB962C8B-B14F-4D97-AF65-F5344CB8AC3E}">
        <p14:creationId xmlns:p14="http://schemas.microsoft.com/office/powerpoint/2010/main" val="2485552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5B406C1D-BA2C-4977-91FC-687B8A27D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4337" y="0"/>
            <a:ext cx="5157663" cy="4505334"/>
          </a:xfrm>
          <a:prstGeom prst="rect">
            <a:avLst/>
          </a:prstGeom>
        </p:spPr>
      </p:pic>
      <p:sp>
        <p:nvSpPr>
          <p:cNvPr id="2" name="Título 1"/>
          <p:cNvSpPr>
            <a:spLocks noGrp="1"/>
          </p:cNvSpPr>
          <p:nvPr>
            <p:ph type="title"/>
          </p:nvPr>
        </p:nvSpPr>
        <p:spPr>
          <a:xfrm rot="5400000">
            <a:off x="7345741" y="3076638"/>
            <a:ext cx="6390851" cy="704723"/>
          </a:xfrm>
        </p:spPr>
        <p:txBody>
          <a:bodyPr>
            <a:normAutofit/>
          </a:bodyPr>
          <a:lstStyle/>
          <a:p>
            <a:r>
              <a:rPr lang="es-MX" b="1" dirty="0"/>
              <a:t>Arquitectónica de la sesión </a:t>
            </a:r>
          </a:p>
        </p:txBody>
      </p:sp>
      <p:graphicFrame>
        <p:nvGraphicFramePr>
          <p:cNvPr id="5" name="Diagrama 4">
            <a:extLst>
              <a:ext uri="{FF2B5EF4-FFF2-40B4-BE49-F238E27FC236}">
                <a16:creationId xmlns:a16="http://schemas.microsoft.com/office/drawing/2014/main" xmlns="" id="{EDA4699E-5502-41BC-B79F-C777664CBAD1}"/>
              </a:ext>
            </a:extLst>
          </p:cNvPr>
          <p:cNvGraphicFramePr/>
          <p:nvPr>
            <p:extLst>
              <p:ext uri="{D42A27DB-BD31-4B8C-83A1-F6EECF244321}">
                <p14:modId xmlns:p14="http://schemas.microsoft.com/office/powerpoint/2010/main" val="174776216"/>
              </p:ext>
            </p:extLst>
          </p:nvPr>
        </p:nvGraphicFramePr>
        <p:xfrm>
          <a:off x="-1" y="0"/>
          <a:ext cx="10188806"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3041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317D5A8E-B0B2-4A3E-990D-FA615F660FE8}"/>
              </a:ext>
            </a:extLst>
          </p:cNvPr>
          <p:cNvSpPr>
            <a:spLocks noGrp="1"/>
          </p:cNvSpPr>
          <p:nvPr>
            <p:ph idx="1"/>
          </p:nvPr>
        </p:nvSpPr>
        <p:spPr>
          <a:xfrm>
            <a:off x="3819526" y="1060053"/>
            <a:ext cx="7877174" cy="4737894"/>
          </a:xfrm>
        </p:spPr>
        <p:txBody>
          <a:bodyPr>
            <a:noAutofit/>
          </a:bodyPr>
          <a:lstStyle/>
          <a:p>
            <a:pPr marL="0" indent="0">
              <a:buNone/>
            </a:pPr>
            <a:endParaRPr lang="es-MX" sz="4400" dirty="0"/>
          </a:p>
          <a:p>
            <a:pPr marL="0" indent="0">
              <a:buNone/>
            </a:pPr>
            <a:endParaRPr lang="es-MX" sz="4400" dirty="0"/>
          </a:p>
          <a:p>
            <a:pPr marL="0" indent="0">
              <a:buNone/>
            </a:pPr>
            <a:endParaRPr lang="es-MX" sz="4400" dirty="0"/>
          </a:p>
        </p:txBody>
      </p:sp>
      <p:pic>
        <p:nvPicPr>
          <p:cNvPr id="7" name="Imagen 6" descr="Imagen que contiene espejo, dibujo, luz&#10;&#10;Descripción generada automáticamente">
            <a:extLst>
              <a:ext uri="{FF2B5EF4-FFF2-40B4-BE49-F238E27FC236}">
                <a16:creationId xmlns:a16="http://schemas.microsoft.com/office/drawing/2014/main" xmlns="" id="{9D6766B6-D850-431F-8B54-030ABB8B91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036" y="65314"/>
            <a:ext cx="3142816" cy="6727371"/>
          </a:xfrm>
          <a:prstGeom prst="rect">
            <a:avLst/>
          </a:prstGeom>
        </p:spPr>
      </p:pic>
      <p:pic>
        <p:nvPicPr>
          <p:cNvPr id="8" name="Gráfico 7">
            <a:extLst>
              <a:ext uri="{FF2B5EF4-FFF2-40B4-BE49-F238E27FC236}">
                <a16:creationId xmlns:a16="http://schemas.microsoft.com/office/drawing/2014/main" xmlns="" id="{900BABEF-CCCD-406A-9FB5-AB6AE2E9076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40411" y="1295400"/>
            <a:ext cx="1681528" cy="1543050"/>
          </a:xfrm>
          <a:prstGeom prst="rect">
            <a:avLst/>
          </a:prstGeom>
        </p:spPr>
      </p:pic>
      <p:sp>
        <p:nvSpPr>
          <p:cNvPr id="12" name="Rectángulo 11">
            <a:extLst>
              <a:ext uri="{FF2B5EF4-FFF2-40B4-BE49-F238E27FC236}">
                <a16:creationId xmlns:a16="http://schemas.microsoft.com/office/drawing/2014/main" xmlns="" id="{D1D508ED-D800-4219-9C40-709BD03B749D}"/>
              </a:ext>
            </a:extLst>
          </p:cNvPr>
          <p:cNvSpPr/>
          <p:nvPr/>
        </p:nvSpPr>
        <p:spPr>
          <a:xfrm>
            <a:off x="0" y="6506985"/>
            <a:ext cx="12192000" cy="35101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CuadroTexto 12">
            <a:extLst>
              <a:ext uri="{FF2B5EF4-FFF2-40B4-BE49-F238E27FC236}">
                <a16:creationId xmlns:a16="http://schemas.microsoft.com/office/drawing/2014/main" xmlns="" id="{1281FD22-AE66-4760-9DCB-BAE384E6D20F}"/>
              </a:ext>
            </a:extLst>
          </p:cNvPr>
          <p:cNvSpPr txBox="1"/>
          <p:nvPr/>
        </p:nvSpPr>
        <p:spPr>
          <a:xfrm>
            <a:off x="7684317" y="6576968"/>
            <a:ext cx="4370663" cy="253916"/>
          </a:xfrm>
          <a:prstGeom prst="rect">
            <a:avLst/>
          </a:prstGeom>
          <a:noFill/>
        </p:spPr>
        <p:txBody>
          <a:bodyPr wrap="square" rtlCol="0">
            <a:spAutoFit/>
          </a:bodyPr>
          <a:lstStyle/>
          <a:p>
            <a:r>
              <a:rPr lang="es-MX" sz="1050" dirty="0">
                <a:solidFill>
                  <a:schemeClr val="tx1">
                    <a:lumMod val="95000"/>
                    <a:lumOff val="5000"/>
                  </a:schemeClr>
                </a:solidFill>
                <a:latin typeface="+mj-lt"/>
              </a:rPr>
              <a:t>Bases pedagógicas para la enseñanza de la Educación Media Superior </a:t>
            </a:r>
          </a:p>
        </p:txBody>
      </p:sp>
      <p:pic>
        <p:nvPicPr>
          <p:cNvPr id="2" name="Imagen 1"/>
          <p:cNvPicPr>
            <a:picLocks noChangeAspect="1"/>
          </p:cNvPicPr>
          <p:nvPr/>
        </p:nvPicPr>
        <p:blipFill rotWithShape="1">
          <a:blip r:embed="rId5"/>
          <a:srcRect l="20959" r="20685"/>
          <a:stretch/>
        </p:blipFill>
        <p:spPr>
          <a:xfrm>
            <a:off x="4529797" y="38010"/>
            <a:ext cx="6246055" cy="6245312"/>
          </a:xfrm>
          <a:prstGeom prst="rect">
            <a:avLst/>
          </a:prstGeom>
        </p:spPr>
      </p:pic>
      <p:pic>
        <p:nvPicPr>
          <p:cNvPr id="9" name="Imagen 8"/>
          <p:cNvPicPr>
            <a:picLocks noChangeAspect="1"/>
          </p:cNvPicPr>
          <p:nvPr/>
        </p:nvPicPr>
        <p:blipFill>
          <a:blip r:embed="rId6"/>
          <a:stretch>
            <a:fillRect/>
          </a:stretch>
        </p:blipFill>
        <p:spPr>
          <a:xfrm>
            <a:off x="-178036" y="5797947"/>
            <a:ext cx="6383065" cy="762066"/>
          </a:xfrm>
          <a:prstGeom prst="rect">
            <a:avLst/>
          </a:prstGeom>
        </p:spPr>
      </p:pic>
    </p:spTree>
    <p:extLst>
      <p:ext uri="{BB962C8B-B14F-4D97-AF65-F5344CB8AC3E}">
        <p14:creationId xmlns:p14="http://schemas.microsoft.com/office/powerpoint/2010/main" val="328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4214FAA0-0A08-411A-9CA0-06F5E023CA80}"/>
              </a:ext>
            </a:extLst>
          </p:cNvPr>
          <p:cNvSpPr>
            <a:spLocks noGrp="1"/>
          </p:cNvSpPr>
          <p:nvPr>
            <p:ph idx="1"/>
          </p:nvPr>
        </p:nvSpPr>
        <p:spPr>
          <a:xfrm>
            <a:off x="2840154" y="697712"/>
            <a:ext cx="6068008" cy="5355616"/>
          </a:xfrm>
        </p:spPr>
        <p:txBody>
          <a:bodyPr>
            <a:normAutofit fontScale="92500" lnSpcReduction="20000"/>
          </a:bodyPr>
          <a:lstStyle/>
          <a:p>
            <a:pPr marL="0" indent="0">
              <a:buNone/>
            </a:pPr>
            <a:r>
              <a:rPr lang="es-MX" sz="4400" baseline="30000" dirty="0"/>
              <a:t>Sesión 1</a:t>
            </a:r>
          </a:p>
          <a:p>
            <a:pPr marL="0" indent="0">
              <a:buNone/>
            </a:pPr>
            <a:r>
              <a:rPr lang="es-MX" sz="4400" baseline="30000" dirty="0"/>
              <a:t>EL SENTIDO PEDAGÓGICO DE LA DOCENCIA</a:t>
            </a:r>
          </a:p>
          <a:p>
            <a:pPr marL="0" indent="0">
              <a:buNone/>
            </a:pPr>
            <a:endParaRPr lang="es-MX" sz="4400" baseline="30000" dirty="0"/>
          </a:p>
          <a:p>
            <a:pPr marL="0" indent="0">
              <a:buNone/>
            </a:pPr>
            <a:r>
              <a:rPr lang="es-MX" sz="3600" baseline="30000" dirty="0"/>
              <a:t>Construcción</a:t>
            </a:r>
            <a:r>
              <a:rPr lang="es-MX" sz="3600" dirty="0"/>
              <a:t> del sentido </a:t>
            </a:r>
            <a:r>
              <a:rPr lang="es-MX" sz="3600" dirty="0" err="1"/>
              <a:t>identitario</a:t>
            </a:r>
            <a:r>
              <a:rPr lang="es-MX" sz="3600" dirty="0"/>
              <a:t> del docente</a:t>
            </a:r>
          </a:p>
          <a:p>
            <a:pPr marL="0" indent="0">
              <a:buNone/>
            </a:pPr>
            <a:endParaRPr lang="es-MX" sz="3600" baseline="30000" dirty="0"/>
          </a:p>
          <a:p>
            <a:pPr marL="0" indent="0">
              <a:buNone/>
            </a:pPr>
            <a:r>
              <a:rPr lang="es-MX" sz="3600" baseline="30000" dirty="0"/>
              <a:t>Razones del </a:t>
            </a:r>
            <a:r>
              <a:rPr lang="es-MX" sz="5800" baseline="30000" dirty="0"/>
              <a:t>sentido</a:t>
            </a:r>
            <a:r>
              <a:rPr lang="es-MX" sz="3600" baseline="30000" dirty="0"/>
              <a:t> de educar</a:t>
            </a:r>
          </a:p>
          <a:p>
            <a:pPr marL="0" indent="0">
              <a:buNone/>
            </a:pPr>
            <a:endParaRPr lang="es-MX" sz="3600" baseline="30000" dirty="0"/>
          </a:p>
          <a:p>
            <a:pPr marL="0" indent="0">
              <a:buNone/>
            </a:pPr>
            <a:r>
              <a:rPr lang="es-MX" sz="5800" baseline="30000" dirty="0"/>
              <a:t>Historicidad</a:t>
            </a:r>
            <a:r>
              <a:rPr lang="es-MX" sz="3600" baseline="30000" dirty="0"/>
              <a:t> del docente</a:t>
            </a:r>
          </a:p>
          <a:p>
            <a:pPr marL="0" indent="0">
              <a:buNone/>
            </a:pPr>
            <a:endParaRPr lang="es-MX" sz="3600" baseline="30000" dirty="0"/>
          </a:p>
          <a:p>
            <a:pPr marL="0" indent="0">
              <a:buNone/>
            </a:pPr>
            <a:r>
              <a:rPr lang="es-MX" sz="3600" baseline="30000" dirty="0"/>
              <a:t>Definición de su compromiso</a:t>
            </a:r>
            <a:r>
              <a:rPr lang="es-MX" sz="3600" dirty="0"/>
              <a:t> institucional</a:t>
            </a:r>
            <a:endParaRPr lang="es-MX" sz="4400" baseline="30000" dirty="0"/>
          </a:p>
          <a:p>
            <a:pPr marL="0" indent="0">
              <a:buNone/>
            </a:pPr>
            <a:endParaRPr lang="es-MX" sz="4400" baseline="30000" dirty="0"/>
          </a:p>
          <a:p>
            <a:endParaRPr lang="es-MX" dirty="0"/>
          </a:p>
        </p:txBody>
      </p:sp>
      <p:sp>
        <p:nvSpPr>
          <p:cNvPr id="8" name="Rectángulo 7">
            <a:extLst>
              <a:ext uri="{FF2B5EF4-FFF2-40B4-BE49-F238E27FC236}">
                <a16:creationId xmlns:a16="http://schemas.microsoft.com/office/drawing/2014/main" xmlns="" id="{96617630-9A09-48AE-85F1-367B2618B3DA}"/>
              </a:ext>
            </a:extLst>
          </p:cNvPr>
          <p:cNvSpPr/>
          <p:nvPr/>
        </p:nvSpPr>
        <p:spPr>
          <a:xfrm>
            <a:off x="0" y="6564135"/>
            <a:ext cx="12192000" cy="35101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CuadroTexto 8">
            <a:extLst>
              <a:ext uri="{FF2B5EF4-FFF2-40B4-BE49-F238E27FC236}">
                <a16:creationId xmlns:a16="http://schemas.microsoft.com/office/drawing/2014/main" xmlns="" id="{3E97CE4D-71C4-4730-AD67-F06A9599F529}"/>
              </a:ext>
            </a:extLst>
          </p:cNvPr>
          <p:cNvSpPr txBox="1"/>
          <p:nvPr/>
        </p:nvSpPr>
        <p:spPr>
          <a:xfrm>
            <a:off x="7684317" y="6634118"/>
            <a:ext cx="4370663" cy="253916"/>
          </a:xfrm>
          <a:prstGeom prst="rect">
            <a:avLst/>
          </a:prstGeom>
          <a:noFill/>
        </p:spPr>
        <p:txBody>
          <a:bodyPr wrap="square" rtlCol="0">
            <a:spAutoFit/>
          </a:bodyPr>
          <a:lstStyle/>
          <a:p>
            <a:r>
              <a:rPr lang="es-MX" sz="1050" dirty="0">
                <a:solidFill>
                  <a:schemeClr val="tx1">
                    <a:lumMod val="95000"/>
                    <a:lumOff val="5000"/>
                  </a:schemeClr>
                </a:solidFill>
                <a:latin typeface="+mj-lt"/>
              </a:rPr>
              <a:t>Bases pedagógicas para la enseñanza de la Educación Media Superior </a:t>
            </a:r>
          </a:p>
        </p:txBody>
      </p:sp>
      <p:pic>
        <p:nvPicPr>
          <p:cNvPr id="11" name="Imagen 10">
            <a:extLst>
              <a:ext uri="{FF2B5EF4-FFF2-40B4-BE49-F238E27FC236}">
                <a16:creationId xmlns:a16="http://schemas.microsoft.com/office/drawing/2014/main" xmlns="" id="{402A442D-EB23-4C2D-841F-03ECCCED42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5343525" y="0"/>
            <a:ext cx="6848475" cy="5229205"/>
          </a:xfrm>
          <a:prstGeom prst="rect">
            <a:avLst/>
          </a:prstGeom>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752"/>
            <a:ext cx="2840154" cy="3255264"/>
          </a:xfrm>
          <a:prstGeom prst="rect">
            <a:avLst/>
          </a:prstGeom>
        </p:spPr>
      </p:pic>
    </p:spTree>
    <p:extLst>
      <p:ext uri="{BB962C8B-B14F-4D97-AF65-F5344CB8AC3E}">
        <p14:creationId xmlns:p14="http://schemas.microsoft.com/office/powerpoint/2010/main" val="1639993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E1F75B4B-96CB-4F71-ACDB-B1AA48913DB8}"/>
              </a:ext>
            </a:extLst>
          </p:cNvPr>
          <p:cNvSpPr>
            <a:spLocks noGrp="1"/>
          </p:cNvSpPr>
          <p:nvPr>
            <p:ph idx="1"/>
          </p:nvPr>
        </p:nvSpPr>
        <p:spPr>
          <a:xfrm>
            <a:off x="3796805" y="1584778"/>
            <a:ext cx="8258175" cy="4351338"/>
          </a:xfrm>
        </p:spPr>
        <p:txBody>
          <a:bodyPr>
            <a:normAutofit/>
          </a:bodyPr>
          <a:lstStyle/>
          <a:p>
            <a:pPr marL="0" indent="0">
              <a:buNone/>
            </a:pPr>
            <a:endParaRPr lang="es-MX" sz="4800" baseline="30000" dirty="0"/>
          </a:p>
          <a:p>
            <a:endParaRPr lang="es-MX" dirty="0"/>
          </a:p>
        </p:txBody>
      </p:sp>
      <p:sp>
        <p:nvSpPr>
          <p:cNvPr id="4" name="Rectángulo 3">
            <a:extLst>
              <a:ext uri="{FF2B5EF4-FFF2-40B4-BE49-F238E27FC236}">
                <a16:creationId xmlns:a16="http://schemas.microsoft.com/office/drawing/2014/main" xmlns="" id="{B87D9B4C-C3BD-4F22-9AA6-1D72207E4AF5}"/>
              </a:ext>
            </a:extLst>
          </p:cNvPr>
          <p:cNvSpPr/>
          <p:nvPr/>
        </p:nvSpPr>
        <p:spPr>
          <a:xfrm>
            <a:off x="0" y="6506985"/>
            <a:ext cx="12192000" cy="35101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CuadroTexto 4">
            <a:extLst>
              <a:ext uri="{FF2B5EF4-FFF2-40B4-BE49-F238E27FC236}">
                <a16:creationId xmlns:a16="http://schemas.microsoft.com/office/drawing/2014/main" xmlns="" id="{D049C311-2E32-4FEA-81C3-C1288B6C1D19}"/>
              </a:ext>
            </a:extLst>
          </p:cNvPr>
          <p:cNvSpPr txBox="1"/>
          <p:nvPr/>
        </p:nvSpPr>
        <p:spPr>
          <a:xfrm>
            <a:off x="7684317" y="6576968"/>
            <a:ext cx="4370663" cy="253916"/>
          </a:xfrm>
          <a:prstGeom prst="rect">
            <a:avLst/>
          </a:prstGeom>
          <a:noFill/>
        </p:spPr>
        <p:txBody>
          <a:bodyPr wrap="square" rtlCol="0">
            <a:spAutoFit/>
          </a:bodyPr>
          <a:lstStyle/>
          <a:p>
            <a:r>
              <a:rPr lang="es-MX" sz="1050" dirty="0">
                <a:solidFill>
                  <a:schemeClr val="tx1">
                    <a:lumMod val="95000"/>
                    <a:lumOff val="5000"/>
                  </a:schemeClr>
                </a:solidFill>
                <a:latin typeface="+mj-lt"/>
              </a:rPr>
              <a:t>Bases pedagógicas para la enseñanza de la Educación Media Superior III</a:t>
            </a:r>
          </a:p>
        </p:txBody>
      </p:sp>
      <p:pic>
        <p:nvPicPr>
          <p:cNvPr id="6" name="Imagen 5" descr="Imagen que contiene dibujo&#10;&#10;Descripción generada automáticamente">
            <a:extLst>
              <a:ext uri="{FF2B5EF4-FFF2-40B4-BE49-F238E27FC236}">
                <a16:creationId xmlns:a16="http://schemas.microsoft.com/office/drawing/2014/main" xmlns="" id="{8247DAEB-129F-4B7D-AEA2-E14EA54B44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326" y="1489633"/>
            <a:ext cx="1906954" cy="2034966"/>
          </a:xfrm>
          <a:prstGeom prst="rect">
            <a:avLst/>
          </a:prstGeom>
        </p:spPr>
      </p:pic>
      <p:pic>
        <p:nvPicPr>
          <p:cNvPr id="7" name="Imagen 6" descr="Imagen que contiene dibujo&#10;&#10;Descripción generada automáticamente">
            <a:extLst>
              <a:ext uri="{FF2B5EF4-FFF2-40B4-BE49-F238E27FC236}">
                <a16:creationId xmlns:a16="http://schemas.microsoft.com/office/drawing/2014/main" xmlns="" id="{05B63CF5-AE4F-479D-81B7-4E566DAC3F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076" y="-77244"/>
            <a:ext cx="3437682" cy="6070510"/>
          </a:xfrm>
          <a:prstGeom prst="rect">
            <a:avLst/>
          </a:prstGeom>
        </p:spPr>
      </p:pic>
      <p:sp>
        <p:nvSpPr>
          <p:cNvPr id="2" name="CuadroTexto 1"/>
          <p:cNvSpPr txBox="1"/>
          <p:nvPr/>
        </p:nvSpPr>
        <p:spPr>
          <a:xfrm>
            <a:off x="3660266" y="295743"/>
            <a:ext cx="8381379" cy="4708981"/>
          </a:xfrm>
          <a:prstGeom prst="rect">
            <a:avLst/>
          </a:prstGeom>
          <a:noFill/>
        </p:spPr>
        <p:txBody>
          <a:bodyPr wrap="square" rtlCol="0">
            <a:spAutoFit/>
          </a:bodyPr>
          <a:lstStyle/>
          <a:p>
            <a:r>
              <a:rPr lang="es-MX" sz="2800" dirty="0">
                <a:solidFill>
                  <a:srgbClr val="00B050"/>
                </a:solidFill>
              </a:rPr>
              <a:t>Sesión 2</a:t>
            </a:r>
          </a:p>
          <a:p>
            <a:endParaRPr lang="es-MX" sz="2800" dirty="0">
              <a:solidFill>
                <a:srgbClr val="00B050"/>
              </a:solidFill>
            </a:endParaRPr>
          </a:p>
          <a:p>
            <a:r>
              <a:rPr lang="es-MX" sz="2800" dirty="0">
                <a:solidFill>
                  <a:srgbClr val="00B050"/>
                </a:solidFill>
              </a:rPr>
              <a:t>EL SENTIDO DE LA RELACIÓN DEL DOCENTE CON EL ESTUDIANTE</a:t>
            </a:r>
          </a:p>
          <a:p>
            <a:endParaRPr lang="es-MX" sz="2000" dirty="0"/>
          </a:p>
          <a:p>
            <a:endParaRPr lang="es-MX" sz="2400" dirty="0"/>
          </a:p>
          <a:p>
            <a:r>
              <a:rPr lang="es-MX" sz="2400" dirty="0"/>
              <a:t>Principios Pedagógicos de la Labor Docente de la Educación Media Superior</a:t>
            </a:r>
          </a:p>
          <a:p>
            <a:endParaRPr lang="es-MX" sz="2400" dirty="0"/>
          </a:p>
          <a:p>
            <a:r>
              <a:rPr lang="es-MX" sz="2400" dirty="0"/>
              <a:t>¿Qué sentido tiene el Bachillerato? Una visión desde los Jóvenes</a:t>
            </a:r>
          </a:p>
          <a:p>
            <a:endParaRPr lang="es-MX" sz="2400" dirty="0"/>
          </a:p>
          <a:p>
            <a:r>
              <a:rPr lang="es-MX" sz="2400" dirty="0"/>
              <a:t>La lógica de sentido estudiantil, la resolución de problemas</a:t>
            </a:r>
          </a:p>
        </p:txBody>
      </p:sp>
      <p:pic>
        <p:nvPicPr>
          <p:cNvPr id="8" name="Imagen 7"/>
          <p:cNvPicPr>
            <a:picLocks noChangeAspect="1"/>
          </p:cNvPicPr>
          <p:nvPr/>
        </p:nvPicPr>
        <p:blipFill>
          <a:blip r:embed="rId4"/>
          <a:stretch>
            <a:fillRect/>
          </a:stretch>
        </p:blipFill>
        <p:spPr>
          <a:xfrm>
            <a:off x="59436" y="1101359"/>
            <a:ext cx="3534156" cy="3713303"/>
          </a:xfrm>
          <a:prstGeom prst="rect">
            <a:avLst/>
          </a:prstGeom>
        </p:spPr>
      </p:pic>
    </p:spTree>
    <p:extLst>
      <p:ext uri="{BB962C8B-B14F-4D97-AF65-F5344CB8AC3E}">
        <p14:creationId xmlns:p14="http://schemas.microsoft.com/office/powerpoint/2010/main" val="1841863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xmlns="" id="{F99046DC-32B9-4F1E-B9F8-0C10804733E4}"/>
              </a:ext>
            </a:extLst>
          </p:cNvPr>
          <p:cNvPicPr>
            <a:picLocks noGrp="1" noChangeAspect="1"/>
          </p:cNvPicPr>
          <p:nvPr>
            <p:ph idx="4294967295"/>
          </p:nvPr>
        </p:nvPicPr>
        <p:blipFill rotWithShape="1">
          <a:blip r:embed="rId2"/>
          <a:srcRect t="10215" b="16256"/>
          <a:stretch/>
        </p:blipFill>
        <p:spPr>
          <a:xfrm>
            <a:off x="0" y="0"/>
            <a:ext cx="12192000" cy="6858000"/>
          </a:xfrm>
          <a:prstGeom prst="rect">
            <a:avLst/>
          </a:prstGeom>
        </p:spPr>
      </p:pic>
      <p:sp>
        <p:nvSpPr>
          <p:cNvPr id="6" name="Título 5">
            <a:extLst>
              <a:ext uri="{FF2B5EF4-FFF2-40B4-BE49-F238E27FC236}">
                <a16:creationId xmlns:a16="http://schemas.microsoft.com/office/drawing/2014/main" xmlns="" id="{25DDF5FA-FA90-423C-9994-605559A5550D}"/>
              </a:ext>
            </a:extLst>
          </p:cNvPr>
          <p:cNvSpPr>
            <a:spLocks noGrp="1"/>
          </p:cNvSpPr>
          <p:nvPr>
            <p:ph type="title"/>
          </p:nvPr>
        </p:nvSpPr>
        <p:spPr>
          <a:xfrm>
            <a:off x="241914" y="264293"/>
            <a:ext cx="10515600" cy="1008114"/>
          </a:xfrm>
        </p:spPr>
        <p:txBody>
          <a:bodyPr>
            <a:normAutofit/>
          </a:bodyPr>
          <a:lstStyle/>
          <a:p>
            <a:r>
              <a:rPr lang="es-MX" dirty="0"/>
              <a:t>Principios Pedagógicos</a:t>
            </a:r>
          </a:p>
        </p:txBody>
      </p:sp>
      <p:sp>
        <p:nvSpPr>
          <p:cNvPr id="7" name="Marcador de texto 6">
            <a:extLst>
              <a:ext uri="{FF2B5EF4-FFF2-40B4-BE49-F238E27FC236}">
                <a16:creationId xmlns:a16="http://schemas.microsoft.com/office/drawing/2014/main" xmlns="" id="{A021F9E3-6706-4E34-B4DE-97DD2B24A8CC}"/>
              </a:ext>
            </a:extLst>
          </p:cNvPr>
          <p:cNvSpPr>
            <a:spLocks noGrp="1"/>
          </p:cNvSpPr>
          <p:nvPr>
            <p:ph type="body" idx="1"/>
          </p:nvPr>
        </p:nvSpPr>
        <p:spPr>
          <a:xfrm>
            <a:off x="2212773" y="1404553"/>
            <a:ext cx="9640640" cy="5321300"/>
          </a:xfrm>
        </p:spPr>
        <p:txBody>
          <a:bodyPr>
            <a:normAutofit fontScale="32500" lnSpcReduction="20000"/>
          </a:bodyPr>
          <a:lstStyle/>
          <a:p>
            <a:pPr marL="457200" lvl="0" indent="-457200">
              <a:buFont typeface="+mj-lt"/>
              <a:buAutoNum type="arabicPeriod"/>
            </a:pPr>
            <a:r>
              <a:rPr lang="es-MX" sz="6000" dirty="0">
                <a:solidFill>
                  <a:schemeClr val="tx1"/>
                </a:solidFill>
              </a:rPr>
              <a:t>Poner al alumno y su aprendizaje en el centro del proceso educativo	</a:t>
            </a:r>
          </a:p>
          <a:p>
            <a:pPr marL="457200" lvl="0" indent="-457200">
              <a:buFont typeface="+mj-lt"/>
              <a:buAutoNum type="arabicPeriod"/>
            </a:pPr>
            <a:r>
              <a:rPr lang="es-MX" sz="6000" dirty="0">
                <a:solidFill>
                  <a:schemeClr val="tx1"/>
                </a:solidFill>
              </a:rPr>
              <a:t>Tener en cuenta los saberes previos del estudiante</a:t>
            </a:r>
          </a:p>
          <a:p>
            <a:pPr marL="457200" lvl="0" indent="-457200">
              <a:buFont typeface="+mj-lt"/>
              <a:buAutoNum type="arabicPeriod"/>
            </a:pPr>
            <a:r>
              <a:rPr lang="es-MX" sz="6000" dirty="0">
                <a:solidFill>
                  <a:schemeClr val="tx1"/>
                </a:solidFill>
              </a:rPr>
              <a:t>Ofrecer acompañamiento al aprendizaje</a:t>
            </a:r>
          </a:p>
          <a:p>
            <a:pPr marL="457200" lvl="0" indent="-457200">
              <a:buFont typeface="+mj-lt"/>
              <a:buAutoNum type="arabicPeriod"/>
            </a:pPr>
            <a:r>
              <a:rPr lang="es-MX" sz="6000" dirty="0">
                <a:solidFill>
                  <a:schemeClr val="tx1"/>
                </a:solidFill>
              </a:rPr>
              <a:t>Mostar interés por los intereses de sus estudiantes</a:t>
            </a:r>
          </a:p>
          <a:p>
            <a:pPr marL="457200" lvl="0" indent="-457200">
              <a:buFont typeface="+mj-lt"/>
              <a:buAutoNum type="arabicPeriod"/>
            </a:pPr>
            <a:r>
              <a:rPr lang="es-MX" sz="6000" dirty="0">
                <a:solidFill>
                  <a:schemeClr val="tx1"/>
                </a:solidFill>
              </a:rPr>
              <a:t>Dar un fuerte peso a la motivación intrínseca del estudiante</a:t>
            </a:r>
          </a:p>
          <a:p>
            <a:pPr marL="457200" lvl="0" indent="-457200">
              <a:buFont typeface="+mj-lt"/>
              <a:buAutoNum type="arabicPeriod"/>
            </a:pPr>
            <a:r>
              <a:rPr lang="es-MX" sz="6000" dirty="0">
                <a:solidFill>
                  <a:schemeClr val="tx1"/>
                </a:solidFill>
              </a:rPr>
              <a:t>Reconocer  la naturaleza social del conocimiento</a:t>
            </a:r>
          </a:p>
          <a:p>
            <a:pPr marL="457200" lvl="0" indent="-457200">
              <a:buFont typeface="+mj-lt"/>
              <a:buAutoNum type="arabicPeriod"/>
            </a:pPr>
            <a:r>
              <a:rPr lang="es-MX" sz="6000" dirty="0">
                <a:solidFill>
                  <a:schemeClr val="tx1"/>
                </a:solidFill>
              </a:rPr>
              <a:t>Diseñar situaciones didácticas que proponen el aprendizaje situado</a:t>
            </a:r>
          </a:p>
          <a:p>
            <a:pPr marL="457200" lvl="0" indent="-457200">
              <a:buFont typeface="+mj-lt"/>
              <a:buAutoNum type="arabicPeriod"/>
            </a:pPr>
            <a:r>
              <a:rPr lang="es-MX" sz="6000" dirty="0">
                <a:solidFill>
                  <a:schemeClr val="tx1"/>
                </a:solidFill>
              </a:rPr>
              <a:t>Entender la evaluación como un proceso relacionado con la planeación y el aprendizaje</a:t>
            </a:r>
          </a:p>
          <a:p>
            <a:pPr marL="457200" lvl="0" indent="-457200">
              <a:buFont typeface="+mj-lt"/>
              <a:buAutoNum type="arabicPeriod"/>
            </a:pPr>
            <a:r>
              <a:rPr lang="es-MX" sz="6000" dirty="0">
                <a:solidFill>
                  <a:schemeClr val="tx1"/>
                </a:solidFill>
              </a:rPr>
              <a:t>Modelar el aprendizaje</a:t>
            </a:r>
          </a:p>
          <a:p>
            <a:pPr marL="457200" lvl="0" indent="-457200">
              <a:buFont typeface="+mj-lt"/>
              <a:buAutoNum type="arabicPeriod"/>
            </a:pPr>
            <a:r>
              <a:rPr lang="es-MX" sz="6000" dirty="0">
                <a:solidFill>
                  <a:schemeClr val="tx1"/>
                </a:solidFill>
              </a:rPr>
              <a:t>Reconocer la existencia y el valor del aprendizaje informal</a:t>
            </a:r>
          </a:p>
          <a:p>
            <a:pPr marL="457200" lvl="0" indent="-457200">
              <a:buFont typeface="+mj-lt"/>
              <a:buAutoNum type="arabicPeriod"/>
            </a:pPr>
            <a:r>
              <a:rPr lang="es-MX" sz="6000" dirty="0">
                <a:solidFill>
                  <a:schemeClr val="tx1"/>
                </a:solidFill>
              </a:rPr>
              <a:t>Promover la relación interdisciplinaria</a:t>
            </a:r>
          </a:p>
          <a:p>
            <a:pPr marL="457200" lvl="0" indent="-457200">
              <a:buFont typeface="+mj-lt"/>
              <a:buAutoNum type="arabicPeriod"/>
            </a:pPr>
            <a:r>
              <a:rPr lang="es-MX" sz="6000" dirty="0">
                <a:solidFill>
                  <a:schemeClr val="tx1"/>
                </a:solidFill>
              </a:rPr>
              <a:t>Favorecer la cultura del aprendizaje</a:t>
            </a:r>
          </a:p>
          <a:p>
            <a:pPr marL="457200" lvl="0" indent="-457200">
              <a:buFont typeface="+mj-lt"/>
              <a:buAutoNum type="arabicPeriod"/>
            </a:pPr>
            <a:r>
              <a:rPr lang="es-MX" sz="6000" dirty="0">
                <a:solidFill>
                  <a:schemeClr val="tx1"/>
                </a:solidFill>
              </a:rPr>
              <a:t>Reconocer la diversidad en el aula como fuente de riqueza para el aprendizaje y la enseñanza</a:t>
            </a:r>
          </a:p>
          <a:p>
            <a:pPr marL="457200" lvl="0" indent="-457200">
              <a:buFont typeface="+mj-lt"/>
              <a:buAutoNum type="arabicPeriod"/>
            </a:pPr>
            <a:r>
              <a:rPr lang="es-MX" sz="6000" dirty="0">
                <a:solidFill>
                  <a:schemeClr val="tx1"/>
                </a:solidFill>
              </a:rPr>
              <a:t>Superar la visión de la disciplina como un mero cumplimiento de normas</a:t>
            </a:r>
          </a:p>
          <a:p>
            <a:pPr marL="457200" indent="-457200">
              <a:buFont typeface="+mj-lt"/>
              <a:buAutoNum type="arabicPeriod"/>
            </a:pPr>
            <a:endParaRPr lang="es-MX" dirty="0"/>
          </a:p>
        </p:txBody>
      </p:sp>
    </p:spTree>
    <p:extLst>
      <p:ext uri="{BB962C8B-B14F-4D97-AF65-F5344CB8AC3E}">
        <p14:creationId xmlns:p14="http://schemas.microsoft.com/office/powerpoint/2010/main" val="1805046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B5AEB494-9BCC-4FCB-BF07-FA26BA681B0F}"/>
              </a:ext>
            </a:extLst>
          </p:cNvPr>
          <p:cNvSpPr>
            <a:spLocks noGrp="1"/>
          </p:cNvSpPr>
          <p:nvPr>
            <p:ph idx="1"/>
          </p:nvPr>
        </p:nvSpPr>
        <p:spPr>
          <a:xfrm>
            <a:off x="3565321" y="1397786"/>
            <a:ext cx="7838812" cy="4351338"/>
          </a:xfrm>
        </p:spPr>
        <p:txBody>
          <a:bodyPr/>
          <a:lstStyle/>
          <a:p>
            <a:pPr marL="0" indent="0">
              <a:buNone/>
            </a:pPr>
            <a:endParaRPr lang="es-MX" sz="6000" baseline="30000" dirty="0"/>
          </a:p>
          <a:p>
            <a:endParaRPr lang="es-MX" dirty="0"/>
          </a:p>
        </p:txBody>
      </p:sp>
      <p:pic>
        <p:nvPicPr>
          <p:cNvPr id="6" name="Imagen 5" descr="Imagen que contiene paraguas&#10;&#10;Descripción generada automáticamente">
            <a:extLst>
              <a:ext uri="{FF2B5EF4-FFF2-40B4-BE49-F238E27FC236}">
                <a16:creationId xmlns:a16="http://schemas.microsoft.com/office/drawing/2014/main" xmlns="" id="{A241A5F2-1E57-4AC2-91CA-4337E08A6F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2053" y="4851918"/>
            <a:ext cx="6479947" cy="1810139"/>
          </a:xfrm>
          <a:prstGeom prst="rect">
            <a:avLst/>
          </a:prstGeom>
        </p:spPr>
      </p:pic>
      <p:sp>
        <p:nvSpPr>
          <p:cNvPr id="7" name="Rectángulo 6">
            <a:extLst>
              <a:ext uri="{FF2B5EF4-FFF2-40B4-BE49-F238E27FC236}">
                <a16:creationId xmlns:a16="http://schemas.microsoft.com/office/drawing/2014/main" xmlns="" id="{180C9474-132D-4C37-A600-853795516AFF}"/>
              </a:ext>
            </a:extLst>
          </p:cNvPr>
          <p:cNvSpPr/>
          <p:nvPr/>
        </p:nvSpPr>
        <p:spPr>
          <a:xfrm>
            <a:off x="0" y="6506985"/>
            <a:ext cx="12192000" cy="35101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CuadroTexto 7">
            <a:extLst>
              <a:ext uri="{FF2B5EF4-FFF2-40B4-BE49-F238E27FC236}">
                <a16:creationId xmlns:a16="http://schemas.microsoft.com/office/drawing/2014/main" xmlns="" id="{3D2B5A7C-7A54-4526-AE2F-49D1654D0768}"/>
              </a:ext>
            </a:extLst>
          </p:cNvPr>
          <p:cNvSpPr txBox="1"/>
          <p:nvPr/>
        </p:nvSpPr>
        <p:spPr>
          <a:xfrm>
            <a:off x="7684317" y="6576968"/>
            <a:ext cx="4370663" cy="253916"/>
          </a:xfrm>
          <a:prstGeom prst="rect">
            <a:avLst/>
          </a:prstGeom>
          <a:noFill/>
        </p:spPr>
        <p:txBody>
          <a:bodyPr wrap="square" rtlCol="0">
            <a:spAutoFit/>
          </a:bodyPr>
          <a:lstStyle/>
          <a:p>
            <a:r>
              <a:rPr lang="es-MX" sz="1050" dirty="0">
                <a:solidFill>
                  <a:schemeClr val="tx1">
                    <a:lumMod val="95000"/>
                    <a:lumOff val="5000"/>
                  </a:schemeClr>
                </a:solidFill>
                <a:latin typeface="+mj-lt"/>
              </a:rPr>
              <a:t>Bases pedagógicas para la enseñanza de la Educación Media Superior </a:t>
            </a:r>
          </a:p>
        </p:txBody>
      </p:sp>
      <p:sp>
        <p:nvSpPr>
          <p:cNvPr id="2" name="CuadroTexto 1"/>
          <p:cNvSpPr txBox="1"/>
          <p:nvPr/>
        </p:nvSpPr>
        <p:spPr>
          <a:xfrm>
            <a:off x="4078224" y="1655064"/>
            <a:ext cx="6080760" cy="4001095"/>
          </a:xfrm>
          <a:prstGeom prst="rect">
            <a:avLst/>
          </a:prstGeom>
          <a:noFill/>
        </p:spPr>
        <p:txBody>
          <a:bodyPr wrap="square" rtlCol="0">
            <a:spAutoFit/>
          </a:bodyPr>
          <a:lstStyle/>
          <a:p>
            <a:r>
              <a:rPr lang="es-MX" sz="2400" dirty="0">
                <a:solidFill>
                  <a:srgbClr val="7030A0"/>
                </a:solidFill>
              </a:rPr>
              <a:t>SESIÓN 3</a:t>
            </a:r>
          </a:p>
          <a:p>
            <a:endParaRPr lang="es-MX" sz="2400" dirty="0">
              <a:solidFill>
                <a:srgbClr val="7030A0"/>
              </a:solidFill>
            </a:endParaRPr>
          </a:p>
          <a:p>
            <a:r>
              <a:rPr lang="es-MX" sz="2400" dirty="0">
                <a:solidFill>
                  <a:srgbClr val="7030A0"/>
                </a:solidFill>
              </a:rPr>
              <a:t>LAS COMPETENCIAS Y LA TRANSVERSALIDAD</a:t>
            </a:r>
          </a:p>
          <a:p>
            <a:endParaRPr lang="es-MX" sz="2400" dirty="0">
              <a:solidFill>
                <a:srgbClr val="FF0000"/>
              </a:solidFill>
            </a:endParaRPr>
          </a:p>
          <a:p>
            <a:endParaRPr lang="es-MX" dirty="0"/>
          </a:p>
          <a:p>
            <a:pPr algn="just"/>
            <a:r>
              <a:rPr lang="es-MX" sz="2000" dirty="0"/>
              <a:t>La competencia, desde el punto de vista del diseño curricular, es un entramado dispuesto para relacionar los conceptos, procedimientos y actitudes que subyacen el desarrollo de una tarea.</a:t>
            </a:r>
          </a:p>
          <a:p>
            <a:pPr algn="just"/>
            <a:endParaRPr lang="es-MX" sz="2000" dirty="0"/>
          </a:p>
          <a:p>
            <a:pPr algn="just"/>
            <a:r>
              <a:rPr lang="es-MX" sz="2000" dirty="0"/>
              <a:t>Entonces, afrontar una tarea implica movilizar saberes, procedimientos y actitudes.</a:t>
            </a:r>
          </a:p>
        </p:txBody>
      </p:sp>
      <p:pic>
        <p:nvPicPr>
          <p:cNvPr id="4" name="Imagen 3"/>
          <p:cNvPicPr>
            <a:picLocks noChangeAspect="1"/>
          </p:cNvPicPr>
          <p:nvPr/>
        </p:nvPicPr>
        <p:blipFill>
          <a:blip r:embed="rId3"/>
          <a:stretch>
            <a:fillRect/>
          </a:stretch>
        </p:blipFill>
        <p:spPr>
          <a:xfrm>
            <a:off x="1145619" y="195944"/>
            <a:ext cx="9811505" cy="1459120"/>
          </a:xfrm>
          <a:prstGeom prst="rect">
            <a:avLst/>
          </a:prstGeom>
        </p:spPr>
      </p:pic>
      <p:pic>
        <p:nvPicPr>
          <p:cNvPr id="5" name="Imagen 4"/>
          <p:cNvPicPr>
            <a:picLocks noChangeAspect="1"/>
          </p:cNvPicPr>
          <p:nvPr/>
        </p:nvPicPr>
        <p:blipFill>
          <a:blip r:embed="rId4"/>
          <a:stretch>
            <a:fillRect/>
          </a:stretch>
        </p:blipFill>
        <p:spPr>
          <a:xfrm>
            <a:off x="374904" y="2322576"/>
            <a:ext cx="3282696" cy="2904246"/>
          </a:xfrm>
          <a:prstGeom prst="rect">
            <a:avLst/>
          </a:prstGeom>
        </p:spPr>
      </p:pic>
    </p:spTree>
    <p:extLst>
      <p:ext uri="{BB962C8B-B14F-4D97-AF65-F5344CB8AC3E}">
        <p14:creationId xmlns:p14="http://schemas.microsoft.com/office/powerpoint/2010/main" val="218717749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