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007"/>
    <a:srgbClr val="6B2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1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37907" y="4475757"/>
            <a:ext cx="1958448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0116" y="2057694"/>
            <a:ext cx="4879404" cy="2290889"/>
          </a:xfrm>
        </p:spPr>
        <p:txBody>
          <a:bodyPr/>
          <a:lstStyle>
            <a:lvl1pPr>
              <a:defRPr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37907" y="4475757"/>
            <a:ext cx="1958448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0736" y="712998"/>
            <a:ext cx="2753311" cy="123145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783048"/>
            <a:ext cx="8160063" cy="326559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211007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988291"/>
            <a:ext cx="8160063" cy="437908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ith her hands up in the air&#10;&#10;AI-generated content may be incorrect.">
            <a:extLst>
              <a:ext uri="{FF2B5EF4-FFF2-40B4-BE49-F238E27FC236}">
                <a16:creationId xmlns:a16="http://schemas.microsoft.com/office/drawing/2014/main" id="{170B64F4-F5F2-5318-C112-3DC608E2A9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513E7-89ED-D8E9-BF7A-E4C362D2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9B10A-50E3-8A18-BC4B-F1727CD76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5.  Be Converted to The Lordship Of Christ</a:t>
            </a:r>
          </a:p>
        </p:txBody>
      </p:sp>
    </p:spTree>
    <p:extLst>
      <p:ext uri="{BB962C8B-B14F-4D97-AF65-F5344CB8AC3E}">
        <p14:creationId xmlns:p14="http://schemas.microsoft.com/office/powerpoint/2010/main" val="351560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3354A-1F94-C687-09B9-D6E540F61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25533-CF3A-8B3D-4C50-9DD346CF4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6. Be Cleansed From Your Past Sexual Mistakes</a:t>
            </a:r>
          </a:p>
        </p:txBody>
      </p:sp>
    </p:spTree>
    <p:extLst>
      <p:ext uri="{BB962C8B-B14F-4D97-AF65-F5344CB8AC3E}">
        <p14:creationId xmlns:p14="http://schemas.microsoft.com/office/powerpoint/2010/main" val="235414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3B276-AF3E-0EFD-A74F-6DF572ACF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0AD0F5-0B8B-24CD-F3C3-B1E821106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6724" y="4475757"/>
            <a:ext cx="2962275" cy="520700"/>
          </a:xfrm>
        </p:spPr>
        <p:txBody>
          <a:bodyPr>
            <a:noAutofit/>
          </a:bodyPr>
          <a:lstStyle/>
          <a:p>
            <a:r>
              <a:rPr lang="en-US" sz="2800" b="1" dirty="0"/>
              <a:t>Exodus 20:14</a:t>
            </a:r>
          </a:p>
        </p:txBody>
      </p:sp>
    </p:spTree>
    <p:extLst>
      <p:ext uri="{BB962C8B-B14F-4D97-AF65-F5344CB8AC3E}">
        <p14:creationId xmlns:p14="http://schemas.microsoft.com/office/powerpoint/2010/main" val="365709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185339" y="4475757"/>
            <a:ext cx="1958448" cy="52070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" name="Picture 3" descr="A mountain with a red x&#10;&#10;AI-generated content may be incorrect.">
            <a:extLst>
              <a:ext uri="{FF2B5EF4-FFF2-40B4-BE49-F238E27FC236}">
                <a16:creationId xmlns:a16="http://schemas.microsoft.com/office/drawing/2014/main" id="{692063DB-EB7F-F621-2E31-77EDCBDEF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76724" y="4475757"/>
            <a:ext cx="2962275" cy="520700"/>
          </a:xfrm>
        </p:spPr>
        <p:txBody>
          <a:bodyPr>
            <a:noAutofit/>
          </a:bodyPr>
          <a:lstStyle/>
          <a:p>
            <a:r>
              <a:rPr lang="en-US" sz="2800" b="1" dirty="0"/>
              <a:t>Exodus 20:14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“You shall not commit adultery.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Exodus 20:14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Six Principles To Help Guard You Against Breaking This Commandment: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1.	Be Convicted That Sex Outside Of Marriage Is Wrong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14604-61A1-8798-5165-332327928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30F87-F219-D04F-96EB-B0F947480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2.  Be Committed to Your Spouse</a:t>
            </a:r>
          </a:p>
        </p:txBody>
      </p:sp>
    </p:spTree>
    <p:extLst>
      <p:ext uri="{BB962C8B-B14F-4D97-AF65-F5344CB8AC3E}">
        <p14:creationId xmlns:p14="http://schemas.microsoft.com/office/powerpoint/2010/main" val="107030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5B9D2-9D10-0CA9-36C0-199A4494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555A2-BD46-A343-DDD1-AA5A1E0CD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3.  Be Careful In Guarding Your Mind</a:t>
            </a:r>
          </a:p>
        </p:txBody>
      </p:sp>
    </p:spTree>
    <p:extLst>
      <p:ext uri="{BB962C8B-B14F-4D97-AF65-F5344CB8AC3E}">
        <p14:creationId xmlns:p14="http://schemas.microsoft.com/office/powerpoint/2010/main" val="270664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A7B49-33ED-E873-4E0E-E50FBDAD1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F2AA3-CCF7-15EE-3921-D2B517E3B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4.  Be Conscious Of The Consequences Of Sexual Sin</a:t>
            </a:r>
          </a:p>
        </p:txBody>
      </p:sp>
    </p:spTree>
    <p:extLst>
      <p:ext uri="{BB962C8B-B14F-4D97-AF65-F5344CB8AC3E}">
        <p14:creationId xmlns:p14="http://schemas.microsoft.com/office/powerpoint/2010/main" val="17373339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86</TotalTime>
  <Words>79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Chad King</cp:lastModifiedBy>
  <cp:revision>25</cp:revision>
  <dcterms:created xsi:type="dcterms:W3CDTF">2014-03-26T14:03:34Z</dcterms:created>
  <dcterms:modified xsi:type="dcterms:W3CDTF">2025-02-27T16:10:51Z</dcterms:modified>
</cp:coreProperties>
</file>