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55" r:id="rId4"/>
    <p:sldId id="462" r:id="rId5"/>
    <p:sldId id="461" r:id="rId6"/>
    <p:sldId id="463" r:id="rId7"/>
    <p:sldId id="464" r:id="rId8"/>
    <p:sldId id="390" r:id="rId9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29/12/2022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JUNIO</a:t>
            </a: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2022</a:t>
            </a: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  <a:endParaRPr lang="es-MX" altLang="es-MX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6" y="4892838"/>
            <a:ext cx="8700194" cy="18037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576" y="1"/>
            <a:ext cx="8700194" cy="772732"/>
          </a:xfrm>
        </p:spPr>
        <p:txBody>
          <a:bodyPr>
            <a:normAutofit/>
          </a:bodyPr>
          <a:lstStyle/>
          <a:p>
            <a:pPr marL="285750" lvl="0" indent="-285750" algn="just" defTabSz="914400"/>
            <a:r>
              <a:rPr lang="es-ES" sz="1400" b="1" dirty="0">
                <a:solidFill>
                  <a:srgbClr val="002060"/>
                </a:solidFill>
                <a:latin typeface="Corbel" panose="020B0503020204020204" pitchFamily="34" charset="0"/>
                <a:ea typeface="+mn-ea"/>
                <a:cs typeface="+mn-cs"/>
              </a:rPr>
              <a:t>REHABILTACION DE RED DE ALCANTARILLADO SANITARIO</a:t>
            </a:r>
            <a:r>
              <a:rPr lang="es-ES" sz="1400" b="1" dirty="0" smtClean="0">
                <a:solidFill>
                  <a:srgbClr val="002060"/>
                </a:solidFill>
                <a:latin typeface="Corbel" panose="020B0503020204020204" pitchFamily="34" charset="0"/>
                <a:ea typeface="+mn-ea"/>
                <a:cs typeface="+mn-cs"/>
              </a:rPr>
              <a:t>, Y CAMBIO DE TOMAS DOMICILIARIAS DE AGUA POTABLE; </a:t>
            </a:r>
            <a:r>
              <a:rPr lang="es-ES" sz="1400" b="1" dirty="0">
                <a:solidFill>
                  <a:srgbClr val="002060"/>
                </a:solidFill>
                <a:latin typeface="Corbel" panose="020B0503020204020204" pitchFamily="34" charset="0"/>
                <a:ea typeface="+mn-ea"/>
                <a:cs typeface="+mn-cs"/>
              </a:rPr>
              <a:t>CALLE INDEPENDENCIA , TRAMO DE CALDERON A CONSTITUCION</a:t>
            </a:r>
            <a:r>
              <a:rPr lang="es-ES" sz="1400" b="1" dirty="0" smtClean="0">
                <a:solidFill>
                  <a:srgbClr val="002060"/>
                </a:solidFill>
                <a:latin typeface="Corbel" panose="020B0503020204020204" pitchFamily="34" charset="0"/>
                <a:ea typeface="+mn-ea"/>
                <a:cs typeface="+mn-cs"/>
              </a:rPr>
              <a:t>.</a:t>
            </a:r>
            <a:endParaRPr lang="es-MX" sz="2000" dirty="0"/>
          </a:p>
        </p:txBody>
      </p:sp>
      <p:sp>
        <p:nvSpPr>
          <p:cNvPr id="3" name="Rectángulo 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02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6" y="2837615"/>
            <a:ext cx="2833353" cy="19189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772734"/>
            <a:ext cx="2833353" cy="19189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97" y="772735"/>
            <a:ext cx="2833353" cy="1918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97" y="2837615"/>
            <a:ext cx="2833353" cy="19286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7" y="2847266"/>
            <a:ext cx="2833353" cy="19189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7" y="789968"/>
            <a:ext cx="2833353" cy="19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9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03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9774" y="182177"/>
            <a:ext cx="855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orbel" panose="020B0503020204020204" pitchFamily="34" charset="0"/>
              </a:rPr>
              <a:t>REHABILTACION DE </a:t>
            </a:r>
            <a:r>
              <a:rPr lang="es-ES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CASA HABITACION POR DAÑOS A CAUSA DE FUGA: UBICADA EN EL DOMICILIO AV. LAS TORRES </a:t>
            </a:r>
            <a:r>
              <a:rPr lang="es-ES" b="1" dirty="0">
                <a:solidFill>
                  <a:srgbClr val="002060"/>
                </a:solidFill>
                <a:latin typeface="Corbel" panose="020B0503020204020204" pitchFamily="34" charset="0"/>
              </a:rPr>
              <a:t>N°131 </a:t>
            </a:r>
            <a:r>
              <a:rPr lang="es-ES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DE LA COLONIA LÁZARO CÁRDENAS</a:t>
            </a:r>
            <a:endParaRPr lang="es-MX" dirty="0"/>
          </a:p>
        </p:txBody>
      </p:sp>
      <p:pic>
        <p:nvPicPr>
          <p:cNvPr id="4" name="Imagen 3" descr="C:\Users\joel blass\Pictures\2022\CASAS PROBLEMAS\AV. LAS  TORRES\IMG-20220607-WA0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1" y="828509"/>
            <a:ext cx="2773451" cy="181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5" y="817670"/>
            <a:ext cx="2724150" cy="17916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05" y="2852282"/>
            <a:ext cx="2724150" cy="1786714"/>
          </a:xfrm>
          <a:prstGeom prst="rect">
            <a:avLst/>
          </a:prstGeom>
        </p:spPr>
      </p:pic>
      <p:pic>
        <p:nvPicPr>
          <p:cNvPr id="7" name="34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00" y="2852282"/>
            <a:ext cx="2773451" cy="1786714"/>
          </a:xfrm>
          <a:prstGeom prst="rect">
            <a:avLst/>
          </a:prstGeom>
        </p:spPr>
      </p:pic>
      <p:pic>
        <p:nvPicPr>
          <p:cNvPr id="8" name="35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636" y="828509"/>
            <a:ext cx="2773452" cy="17730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36" y="2852283"/>
            <a:ext cx="2773452" cy="1786714"/>
          </a:xfrm>
          <a:prstGeom prst="rect">
            <a:avLst/>
          </a:prstGeom>
        </p:spPr>
      </p:pic>
      <p:pic>
        <p:nvPicPr>
          <p:cNvPr id="13" name="39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113" y="4881934"/>
            <a:ext cx="3961076" cy="17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54 Imagen" descr="C:\Users\SUPERVISION 2\Downloads\2bc914bf-95a2-40ea-9d8a-d16839a9737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17"/>
          <a:stretch/>
        </p:blipFill>
        <p:spPr bwMode="auto">
          <a:xfrm>
            <a:off x="4675031" y="4848736"/>
            <a:ext cx="4282738" cy="1847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9" y="890730"/>
            <a:ext cx="2731780" cy="18530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04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9774" y="182177"/>
            <a:ext cx="855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orbel" panose="020B0503020204020204" pitchFamily="34" charset="0"/>
              </a:rPr>
              <a:t>REHABILTACION DE </a:t>
            </a:r>
            <a:r>
              <a:rPr lang="es-ES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CASA HABITACION POR DAÑOS A CAUSA DE FUGA: UBICADA EN EL DOMICILIO AV. LAS TORRES </a:t>
            </a:r>
            <a:r>
              <a:rPr lang="es-ES" b="1" dirty="0">
                <a:solidFill>
                  <a:srgbClr val="002060"/>
                </a:solidFill>
                <a:latin typeface="Corbel" panose="020B0503020204020204" pitchFamily="34" charset="0"/>
              </a:rPr>
              <a:t>N°131 </a:t>
            </a:r>
            <a:r>
              <a:rPr lang="es-ES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DE LA COLONIA LÁZARO CÁRDENAS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4759"/>
          <a:stretch/>
        </p:blipFill>
        <p:spPr>
          <a:xfrm>
            <a:off x="259480" y="890731"/>
            <a:ext cx="2773451" cy="17867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85" y="890730"/>
            <a:ext cx="2743413" cy="18530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2874868"/>
            <a:ext cx="2773451" cy="17764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9" y="2874869"/>
            <a:ext cx="2743413" cy="17764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0" y="2926160"/>
            <a:ext cx="2719410" cy="1725154"/>
          </a:xfrm>
          <a:prstGeom prst="rect">
            <a:avLst/>
          </a:prstGeom>
        </p:spPr>
      </p:pic>
      <p:pic>
        <p:nvPicPr>
          <p:cNvPr id="16" name="10 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403" y="4848736"/>
            <a:ext cx="4243082" cy="18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 descr="C:\Users\joel blass\Pictures\2022\CASAS PROBLEMAS\ARTEAGA 321\IMG_20220609_095911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85" y="4485795"/>
            <a:ext cx="2809877" cy="1799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9774" y="182177"/>
            <a:ext cx="855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REHABILTACION DE CASA HABITACION POR DAÑOS A CAUSA DE FUGA: UBICADA EN EL DOMICILIO </a:t>
            </a:r>
            <a:r>
              <a:rPr lang="es-MX" b="1" dirty="0" smtClean="0">
                <a:solidFill>
                  <a:srgbClr val="0070C0"/>
                </a:solidFill>
              </a:rPr>
              <a:t>ARTEAGA N° 321, </a:t>
            </a:r>
            <a:r>
              <a:rPr lang="es-ES" b="1" dirty="0" smtClean="0">
                <a:solidFill>
                  <a:srgbClr val="0070C0"/>
                </a:solidFill>
              </a:rPr>
              <a:t>DE LA COLONIA </a:t>
            </a:r>
            <a:r>
              <a:rPr lang="es-MX" b="1" dirty="0" smtClean="0">
                <a:solidFill>
                  <a:srgbClr val="0070C0"/>
                </a:solidFill>
              </a:rPr>
              <a:t>JUÁREZ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1045" name="Imagen 35" descr="IMG_20220609_0956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" y="828508"/>
            <a:ext cx="26479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Imagen 36" descr="IMG_20220609_095959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94632" y="324637"/>
            <a:ext cx="1821186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Imagen 38" descr="IMG_20220609_0957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6075" y="418933"/>
            <a:ext cx="1809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Imagen 39" descr="IMG_20220609_0957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2771607"/>
            <a:ext cx="2647950" cy="1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408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0" y="646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0" y="841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Daños en Exterior</a:t>
            </a:r>
            <a:endParaRPr kumimoji="0" lang="es-MX" alt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953664" y="643416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Daños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" name="Imagen 39" descr="C:\Users\joel blass\Pictures\2022\CASAS PROBLEMAS\ARTEAGA 321\IMG_20220609_100026_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2410" y="2229287"/>
            <a:ext cx="161708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 descr="C:\Users\joel blass\Pictures\2022\CASAS PROBLEMAS\ARTEAGA 321\IMG_20220609_10012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6683" y="2138801"/>
            <a:ext cx="1617081" cy="280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41" descr="C:\Users\joel blass\Pictures\2022\CASAS PROBLEMAS\ARTEAGA 321\IMG_20220609_095823_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" y="4485794"/>
            <a:ext cx="2667000" cy="180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42" descr="C:\Users\joel blass\Pictures\2022\CASAS PROBLEMAS\ARTEAGA 321\IMG_20220609_095847_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01" y="4488779"/>
            <a:ext cx="2628900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9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73" descr="IMG_20220818_170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5" t="25275" b="3468"/>
          <a:stretch>
            <a:fillRect/>
          </a:stretch>
        </p:blipFill>
        <p:spPr bwMode="auto">
          <a:xfrm>
            <a:off x="6236434" y="4731576"/>
            <a:ext cx="2611351" cy="1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06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9774" y="182177"/>
            <a:ext cx="855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REHABILTACION DE CASA HABITACION POR DAÑOS A CAUSA DE FUGA: UBICADA EN EL DOMICILIO </a:t>
            </a:r>
            <a:r>
              <a:rPr lang="es-MX" b="1" dirty="0" smtClean="0">
                <a:solidFill>
                  <a:srgbClr val="0070C0"/>
                </a:solidFill>
              </a:rPr>
              <a:t>ARTEAGA N° 321, </a:t>
            </a:r>
            <a:r>
              <a:rPr lang="es-ES" b="1" dirty="0" smtClean="0">
                <a:solidFill>
                  <a:srgbClr val="0070C0"/>
                </a:solidFill>
              </a:rPr>
              <a:t>DE LA COLONIA </a:t>
            </a:r>
            <a:r>
              <a:rPr lang="es-MX" b="1" dirty="0" smtClean="0">
                <a:solidFill>
                  <a:srgbClr val="0070C0"/>
                </a:solidFill>
              </a:rPr>
              <a:t>JUÁREZ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408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0" y="646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7" name="Imagen 59" descr="IMG_20220622_15024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3" y="953878"/>
            <a:ext cx="2657576" cy="15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60" descr="IMG_20220705_164448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02" y="931710"/>
            <a:ext cx="2553587" cy="15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61" descr="IMG_20220620_111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34" y="876133"/>
            <a:ext cx="2611351" cy="16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62" descr="IMG_20220628_1340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7"/>
          <a:stretch>
            <a:fillRect/>
          </a:stretch>
        </p:blipFill>
        <p:spPr bwMode="auto">
          <a:xfrm>
            <a:off x="298763" y="2752725"/>
            <a:ext cx="2657576" cy="17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64" descr="IMG_20220715_1535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7097" r="46072" b="17622"/>
          <a:stretch>
            <a:fillRect/>
          </a:stretch>
        </p:blipFill>
        <p:spPr bwMode="auto">
          <a:xfrm>
            <a:off x="3255101" y="2768958"/>
            <a:ext cx="2553587" cy="17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65" descr="IMG_20220727_1039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27129"/>
          <a:stretch>
            <a:fillRect/>
          </a:stretch>
        </p:blipFill>
        <p:spPr bwMode="auto">
          <a:xfrm>
            <a:off x="6236434" y="2752725"/>
            <a:ext cx="2611351" cy="17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67" descr="IMG_20220727_103940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7" r="31941" b="29990"/>
          <a:stretch>
            <a:fillRect/>
          </a:stretch>
        </p:blipFill>
        <p:spPr bwMode="auto">
          <a:xfrm>
            <a:off x="289773" y="4716494"/>
            <a:ext cx="2666565" cy="17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68" descr="IMG_20220708_1542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4" y="4716494"/>
            <a:ext cx="2537454" cy="17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4391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42309" y="5632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724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845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1010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1129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kumimoji="0" lang="es-MX" altLang="es-MX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1246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68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  <a:endParaRPr lang="es-MX" altLang="es-MX" sz="18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</a:t>
            </a: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COORDINACIÓN DE </a:t>
            </a:r>
            <a:r>
              <a:rPr lang="es-MX" altLang="es-MX" sz="18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SUPERVISIÓN.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 smtClean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JUNIO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2022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07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Elaboro.</a:t>
            </a:r>
          </a:p>
          <a:p>
            <a:pPr algn="ctr"/>
            <a:endParaRPr lang="es-MX" sz="1400" dirty="0" smtClean="0"/>
          </a:p>
          <a:p>
            <a:pPr algn="ctr"/>
            <a:endParaRPr lang="es-MX" sz="1400" dirty="0" smtClean="0"/>
          </a:p>
          <a:p>
            <a:pPr algn="ctr"/>
            <a:endParaRPr lang="es-MX" sz="1400" dirty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Joel Blas Muñoz Loredo.</a:t>
            </a:r>
          </a:p>
          <a:p>
            <a:pPr algn="ctr"/>
            <a:r>
              <a:rPr lang="es-MX" sz="1400" dirty="0" smtClean="0"/>
              <a:t>Coordinador de Supervisión.</a:t>
            </a:r>
            <a:endParaRPr lang="es-MX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Lic. Marcela Magdalena Cervantes Morales</a:t>
            </a:r>
            <a:r>
              <a:rPr lang="es-MX" sz="1400" dirty="0" smtClean="0"/>
              <a:t>.</a:t>
            </a:r>
          </a:p>
          <a:p>
            <a:pPr algn="ctr"/>
            <a:r>
              <a:rPr lang="es-MX" sz="1400" dirty="0" smtClean="0"/>
              <a:t>Coordinadora de Seguimiento a Planes y Programas</a:t>
            </a:r>
            <a:endParaRPr lang="es-MX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Fecha: 11-JULIO-2022.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 smtClean="0"/>
              <a:t>Vo</a:t>
            </a:r>
            <a:r>
              <a:rPr lang="es-MX" sz="1400" b="1" dirty="0" smtClean="0"/>
              <a:t> Bo.</a:t>
            </a:r>
          </a:p>
          <a:p>
            <a:pPr algn="ctr"/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Mario Antonio Moran Cruz.</a:t>
            </a:r>
          </a:p>
          <a:p>
            <a:pPr algn="ctr"/>
            <a:r>
              <a:rPr lang="es-MX" sz="1400" dirty="0" smtClean="0"/>
              <a:t>Gerente Técnico.</a:t>
            </a:r>
            <a:endParaRPr lang="es-MX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 smtClean="0"/>
          </a:p>
          <a:p>
            <a:pPr algn="ctr"/>
            <a:endParaRPr lang="es-MX" sz="1400" dirty="0" smtClean="0"/>
          </a:p>
          <a:p>
            <a:pPr algn="ctr"/>
            <a:r>
              <a:rPr lang="es-MX" sz="1400" dirty="0" smtClean="0"/>
              <a:t>_____________________________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b="1" dirty="0" smtClean="0"/>
              <a:t>Ing. Alonso Tobías García.</a:t>
            </a:r>
          </a:p>
          <a:p>
            <a:pPr algn="ctr"/>
            <a:r>
              <a:rPr lang="es-MX" sz="1400" dirty="0" smtClean="0"/>
              <a:t>Gerente de Proyectos.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0307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20485</TotalTime>
  <Words>241</Words>
  <Application>Microsoft Office PowerPoint</Application>
  <PresentationFormat>Presentación en pantalla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Corbel</vt:lpstr>
      <vt:lpstr>Matura MT Script Capitals</vt:lpstr>
      <vt:lpstr>Times New Roman</vt:lpstr>
      <vt:lpstr>Verdana</vt:lpstr>
      <vt:lpstr>Wingdings 2</vt:lpstr>
      <vt:lpstr>Wingdings 3</vt:lpstr>
      <vt:lpstr>HDOfficeLightV0</vt:lpstr>
      <vt:lpstr>Espiral</vt:lpstr>
      <vt:lpstr>Presentación de PowerPoint</vt:lpstr>
      <vt:lpstr>REHABILTACION DE RED DE ALCANTARILLADO SANITARIO, Y CAMBIO DE TOMAS DOMICILIARIAS DE AGUA POTABLE; CALLE INDEPENDENCIA , TRAMO DE CALDERON A CONSTITUCION.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DIRECCION GENERAL</cp:lastModifiedBy>
  <cp:revision>795</cp:revision>
  <cp:lastPrinted>2021-04-10T18:17:27Z</cp:lastPrinted>
  <dcterms:created xsi:type="dcterms:W3CDTF">2015-09-10T15:29:04Z</dcterms:created>
  <dcterms:modified xsi:type="dcterms:W3CDTF">2022-12-29T17:36:14Z</dcterms:modified>
</cp:coreProperties>
</file>