
<file path=[Content_Types].xml><?xml version="1.0" encoding="utf-8"?>
<Types xmlns="http://schemas.openxmlformats.org/package/2006/content-types">
  <Default Extension="jpeg" ContentType="image/jpeg"/>
  <Default Extension="jp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media/image4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  <p:sldMasterId id="2147483713" r:id="rId2"/>
  </p:sldMasterIdLst>
  <p:sldIdLst>
    <p:sldId id="296" r:id="rId3"/>
    <p:sldId id="452" r:id="rId4"/>
    <p:sldId id="450" r:id="rId5"/>
  </p:sldIdLst>
  <p:sldSz cx="9144000" cy="6858000" type="screen4x3"/>
  <p:notesSz cx="6881813" cy="92964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00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293" autoAdjust="0"/>
    <p:restoredTop sz="94660"/>
  </p:normalViewPr>
  <p:slideViewPr>
    <p:cSldViewPr snapToGrid="0">
      <p:cViewPr varScale="1">
        <p:scale>
          <a:sx n="66" d="100"/>
          <a:sy n="66" d="100"/>
        </p:scale>
        <p:origin x="48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2E79B-0B1D-4EE3-A3ED-1D888C6129CC}" type="datetimeFigureOut">
              <a:rPr lang="es-MX" smtClean="0"/>
              <a:t>30/08/2023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70A59-C8DB-4A9B-AF00-88BB705082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67903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2E79B-0B1D-4EE3-A3ED-1D888C6129CC}" type="datetimeFigureOut">
              <a:rPr lang="es-MX" smtClean="0"/>
              <a:t>30/08/2023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70A59-C8DB-4A9B-AF00-88BB705082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11281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2E79B-0B1D-4EE3-A3ED-1D888C6129CC}" type="datetimeFigureOut">
              <a:rPr lang="es-MX" smtClean="0"/>
              <a:t>30/08/2023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70A59-C8DB-4A9B-AF00-88BB705082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448442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2E79B-0B1D-4EE3-A3ED-1D888C6129CC}" type="datetimeFigureOut">
              <a:rPr lang="es-MX" smtClean="0"/>
              <a:t>30/08/2023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DA070A59-C8DB-4A9B-AF00-88BB705082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439585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2E79B-0B1D-4EE3-A3ED-1D888C6129CC}" type="datetimeFigureOut">
              <a:rPr lang="es-MX" smtClean="0"/>
              <a:t>30/08/2023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70A59-C8DB-4A9B-AF00-88BB705082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694089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2E79B-0B1D-4EE3-A3ED-1D888C6129CC}" type="datetimeFigureOut">
              <a:rPr lang="es-MX" smtClean="0"/>
              <a:t>30/08/2023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A070A59-C8DB-4A9B-AF00-88BB705082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737932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2E79B-0B1D-4EE3-A3ED-1D888C6129CC}" type="datetimeFigureOut">
              <a:rPr lang="es-MX" smtClean="0"/>
              <a:t>30/08/2023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DA070A59-C8DB-4A9B-AF00-88BB705082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169929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2E79B-0B1D-4EE3-A3ED-1D888C6129CC}" type="datetimeFigureOut">
              <a:rPr lang="es-MX" smtClean="0"/>
              <a:t>30/08/2023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DA070A59-C8DB-4A9B-AF00-88BB705082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389750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2E79B-0B1D-4EE3-A3ED-1D888C6129CC}" type="datetimeFigureOut">
              <a:rPr lang="es-MX" smtClean="0"/>
              <a:t>30/08/2023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70A59-C8DB-4A9B-AF00-88BB705082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936330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2E79B-0B1D-4EE3-A3ED-1D888C6129CC}" type="datetimeFigureOut">
              <a:rPr lang="es-MX" smtClean="0"/>
              <a:t>30/08/2023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70A59-C8DB-4A9B-AF00-88BB705082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376927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2E79B-0B1D-4EE3-A3ED-1D888C6129CC}" type="datetimeFigureOut">
              <a:rPr lang="es-MX" smtClean="0"/>
              <a:t>30/08/2023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70A59-C8DB-4A9B-AF00-88BB705082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89092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2E79B-0B1D-4EE3-A3ED-1D888C6129CC}" type="datetimeFigureOut">
              <a:rPr lang="es-MX" smtClean="0"/>
              <a:t>30/08/2023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70A59-C8DB-4A9B-AF00-88BB705082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508786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2E79B-0B1D-4EE3-A3ED-1D888C6129CC}" type="datetimeFigureOut">
              <a:rPr lang="es-MX" smtClean="0"/>
              <a:t>30/08/2023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A070A59-C8DB-4A9B-AF00-88BB705082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18325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2E79B-0B1D-4EE3-A3ED-1D888C6129CC}" type="datetimeFigureOut">
              <a:rPr lang="es-MX" smtClean="0"/>
              <a:t>30/08/2023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A070A59-C8DB-4A9B-AF00-88BB705082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231705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2E79B-0B1D-4EE3-A3ED-1D888C6129CC}" type="datetimeFigureOut">
              <a:rPr lang="es-MX" smtClean="0"/>
              <a:t>30/08/2023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A070A59-C8DB-4A9B-AF00-88BB7050821A}" type="slidenum">
              <a:rPr lang="es-MX" smtClean="0"/>
              <a:t>‹Nº›</a:t>
            </a:fld>
            <a:endParaRPr lang="es-MX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891431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2E79B-0B1D-4EE3-A3ED-1D888C6129CC}" type="datetimeFigureOut">
              <a:rPr lang="es-MX" smtClean="0"/>
              <a:t>30/08/2023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A070A59-C8DB-4A9B-AF00-88BB705082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987800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2E79B-0B1D-4EE3-A3ED-1D888C6129CC}" type="datetimeFigureOut">
              <a:rPr lang="es-MX" smtClean="0"/>
              <a:t>30/08/2023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A070A59-C8DB-4A9B-AF00-88BB7050821A}" type="slidenum">
              <a:rPr lang="es-MX" smtClean="0"/>
              <a:t>‹Nº›</a:t>
            </a:fld>
            <a:endParaRPr lang="es-MX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406020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2E79B-0B1D-4EE3-A3ED-1D888C6129CC}" type="datetimeFigureOut">
              <a:rPr lang="es-MX" smtClean="0"/>
              <a:t>30/08/2023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A070A59-C8DB-4A9B-AF00-88BB705082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372722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2E79B-0B1D-4EE3-A3ED-1D888C6129CC}" type="datetimeFigureOut">
              <a:rPr lang="es-MX" smtClean="0"/>
              <a:t>30/08/2023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70A59-C8DB-4A9B-AF00-88BB705082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506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2E79B-0B1D-4EE3-A3ED-1D888C6129CC}" type="datetimeFigureOut">
              <a:rPr lang="es-MX" smtClean="0"/>
              <a:t>30/08/2023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70A59-C8DB-4A9B-AF00-88BB705082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89847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2E79B-0B1D-4EE3-A3ED-1D888C6129CC}" type="datetimeFigureOut">
              <a:rPr lang="es-MX" smtClean="0"/>
              <a:t>30/08/2023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70A59-C8DB-4A9B-AF00-88BB705082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09317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2E79B-0B1D-4EE3-A3ED-1D888C6129CC}" type="datetimeFigureOut">
              <a:rPr lang="es-MX" smtClean="0"/>
              <a:t>30/08/2023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70A59-C8DB-4A9B-AF00-88BB705082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19790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2E79B-0B1D-4EE3-A3ED-1D888C6129CC}" type="datetimeFigureOut">
              <a:rPr lang="es-MX" smtClean="0"/>
              <a:t>30/08/2023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70A59-C8DB-4A9B-AF00-88BB7050821A}" type="slidenum">
              <a:rPr lang="es-MX" smtClean="0"/>
              <a:t>‹Nº›</a:t>
            </a:fld>
            <a:endParaRPr lang="es-MX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697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2E79B-0B1D-4EE3-A3ED-1D888C6129CC}" type="datetimeFigureOut">
              <a:rPr lang="es-MX" smtClean="0"/>
              <a:t>30/08/2023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70A59-C8DB-4A9B-AF00-88BB7050821A}" type="slidenum">
              <a:rPr lang="es-MX" smtClean="0"/>
              <a:t>‹Nº›</a:t>
            </a:fld>
            <a:endParaRPr lang="es-MX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159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2E79B-0B1D-4EE3-A3ED-1D888C6129CC}" type="datetimeFigureOut">
              <a:rPr lang="es-MX" smtClean="0"/>
              <a:t>30/08/2023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70A59-C8DB-4A9B-AF00-88BB705082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43386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2E79B-0B1D-4EE3-A3ED-1D888C6129CC}" type="datetimeFigureOut">
              <a:rPr lang="es-MX" smtClean="0"/>
              <a:t>30/08/2023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70A59-C8DB-4A9B-AF00-88BB705082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14752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2E79B-0B1D-4EE3-A3ED-1D888C6129CC}" type="datetimeFigureOut">
              <a:rPr lang="es-MX" smtClean="0"/>
              <a:t>30/08/2023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70A59-C8DB-4A9B-AF00-88BB705082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60095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alphaModFix amt="45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6F52E79B-0B1D-4EE3-A3ED-1D888C6129CC}" type="datetimeFigureOut">
              <a:rPr lang="es-MX" smtClean="0"/>
              <a:t>30/08/2023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070A59-C8DB-4A9B-AF00-88BB705082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53973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alphaModFix amt="45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2E79B-0B1D-4EE3-A3ED-1D888C6129CC}" type="datetimeFigureOut">
              <a:rPr lang="es-MX" smtClean="0"/>
              <a:t>30/08/2023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A070A59-C8DB-4A9B-AF00-88BB705082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00666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157442" y="1010263"/>
            <a:ext cx="6619741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endParaRPr lang="es-MX" altLang="es-MX" sz="3200" b="1" i="1" dirty="0">
              <a:ln w="22225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spcBef>
                <a:spcPct val="0"/>
              </a:spcBef>
              <a:buNone/>
            </a:pPr>
            <a:r>
              <a:rPr lang="es-MX" altLang="es-MX" sz="3200" b="1" i="1" dirty="0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INFORME:</a:t>
            </a:r>
          </a:p>
          <a:p>
            <a:pPr algn="ctr">
              <a:spcBef>
                <a:spcPct val="0"/>
              </a:spcBef>
              <a:buNone/>
            </a:pPr>
            <a:r>
              <a:rPr lang="es-MX" altLang="es-MX" sz="3200" b="1" i="1" dirty="0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algn="ctr">
              <a:spcBef>
                <a:spcPct val="0"/>
              </a:spcBef>
              <a:buNone/>
            </a:pPr>
            <a:r>
              <a:rPr lang="es-MX" altLang="es-MX" sz="3200" b="1" i="1" dirty="0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ÁREA DE COORDINACIÓN DE SUPERVISIÓN.</a:t>
            </a:r>
          </a:p>
          <a:p>
            <a:pPr algn="ctr">
              <a:spcBef>
                <a:spcPct val="0"/>
              </a:spcBef>
              <a:buNone/>
            </a:pPr>
            <a:endParaRPr lang="es-MX" altLang="es-MX" sz="3200" b="1" i="1" dirty="0">
              <a:ln w="22225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spcBef>
                <a:spcPct val="0"/>
              </a:spcBef>
              <a:buNone/>
            </a:pPr>
            <a:endParaRPr lang="es-MX" altLang="es-MX" sz="3200" b="1" i="1" dirty="0">
              <a:ln w="22225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spcBef>
                <a:spcPct val="0"/>
              </a:spcBef>
              <a:buNone/>
            </a:pPr>
            <a:r>
              <a:rPr lang="es-MX" altLang="es-MX" sz="3200" b="1" i="1" dirty="0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MES: ABRIL</a:t>
            </a:r>
          </a:p>
          <a:p>
            <a:pPr algn="ctr">
              <a:spcBef>
                <a:spcPct val="0"/>
              </a:spcBef>
              <a:buNone/>
            </a:pPr>
            <a:endParaRPr lang="es-MX" altLang="es-MX" sz="3200" b="1" i="1" dirty="0">
              <a:ln w="22225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spcBef>
                <a:spcPct val="0"/>
              </a:spcBef>
              <a:buNone/>
            </a:pPr>
            <a:r>
              <a:rPr lang="es-MX" altLang="es-MX" sz="3200" b="1" i="1" dirty="0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AÑO: 2023</a:t>
            </a:r>
          </a:p>
        </p:txBody>
      </p:sp>
      <p:sp>
        <p:nvSpPr>
          <p:cNvPr id="4" name="Rectángulo 3"/>
          <p:cNvSpPr/>
          <p:nvPr/>
        </p:nvSpPr>
        <p:spPr>
          <a:xfrm>
            <a:off x="8262555" y="6173336"/>
            <a:ext cx="69521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tura MT Script Capitals" panose="03020802060602070202" pitchFamily="66" charset="0"/>
              </a:rPr>
              <a:t>01</a:t>
            </a:r>
          </a:p>
        </p:txBody>
      </p:sp>
      <p:sp>
        <p:nvSpPr>
          <p:cNvPr id="5" name="Rectángulo 4"/>
          <p:cNvSpPr/>
          <p:nvPr/>
        </p:nvSpPr>
        <p:spPr>
          <a:xfrm>
            <a:off x="1058290" y="326572"/>
            <a:ext cx="661974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s-MX" altLang="es-MX" b="1" i="1" dirty="0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       GERENCIA TECNICA</a:t>
            </a:r>
          </a:p>
          <a:p>
            <a:pPr algn="ctr">
              <a:spcBef>
                <a:spcPct val="0"/>
              </a:spcBef>
              <a:buNone/>
            </a:pPr>
            <a:endParaRPr lang="es-MX" altLang="es-MX" sz="3600" b="1" i="1" dirty="0">
              <a:ln w="22225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537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>
            <a:extLst>
              <a:ext uri="{FF2B5EF4-FFF2-40B4-BE49-F238E27FC236}">
                <a16:creationId xmlns:a16="http://schemas.microsoft.com/office/drawing/2014/main" id="{AC69B294-38EF-1A4B-2204-971438125C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441" y="4184361"/>
            <a:ext cx="4249367" cy="257209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36735" y="46045"/>
            <a:ext cx="7704667" cy="4782671"/>
          </a:xfrm>
        </p:spPr>
        <p:txBody>
          <a:bodyPr>
            <a:noAutofit/>
          </a:bodyPr>
          <a:lstStyle/>
          <a:p>
            <a:r>
              <a:rPr lang="es-ES" sz="1600" b="1" dirty="0"/>
              <a:t>Procesos: </a:t>
            </a:r>
            <a:r>
              <a:rPr lang="es-MX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“EMPLEO DE RETROEXCAVADORA, EN LA PLANTA TRATADORA DE AGUAS RESIDUALES, LA CUAL SERÁ EMPLEADA EN, RETIRO DE LODOS, ESCOMBRO Y MATERIAL EXISTENTE; ASÍ COMO PARA EL REACOMODO DE DIQUE DE PROTECCIÓN EN EL PERÍMETRO LATERAL DE CANAL DE DESVIÓ PLUVIAL” DIQUE DE 143.67 ML Y MOVIMIENTO DE TIERRAS PARA UN TOTAL DE 603.14 M3</a:t>
            </a:r>
            <a:br>
              <a:rPr lang="es-MX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s-MX" sz="1600" dirty="0"/>
          </a:p>
        </p:txBody>
      </p:sp>
      <p:sp>
        <p:nvSpPr>
          <p:cNvPr id="13" name="Rectángulo 12"/>
          <p:cNvSpPr/>
          <p:nvPr/>
        </p:nvSpPr>
        <p:spPr>
          <a:xfrm>
            <a:off x="8262555" y="6173336"/>
            <a:ext cx="69521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tura MT Script Capitals" panose="03020802060602070202" pitchFamily="66" charset="0"/>
              </a:rPr>
              <a:t>04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2263617-B56E-4D51-407A-78712DDF6F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051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kumimoji="0" lang="es-MX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7">
            <a:extLst>
              <a:ext uri="{FF2B5EF4-FFF2-40B4-BE49-F238E27FC236}">
                <a16:creationId xmlns:a16="http://schemas.microsoft.com/office/drawing/2014/main" id="{2184D3AA-9E11-8489-3CB0-3BA74F854B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953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kumimoji="0" lang="es-MX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A959BF67-FE94-DCA3-A892-FB96044F04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2009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14" name="Rectangle 10">
            <a:extLst>
              <a:ext uri="{FF2B5EF4-FFF2-40B4-BE49-F238E27FC236}">
                <a16:creationId xmlns:a16="http://schemas.microsoft.com/office/drawing/2014/main" id="{8B5B2194-7446-ED7B-D866-B995EF5F78EA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9028808" y="-2112936"/>
            <a:ext cx="782448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2163D2D-94D0-2617-07C5-65FF45FF6D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13" y="4184361"/>
            <a:ext cx="4205661" cy="257939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4CDFDC84-3664-110B-B939-94347B95C77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57" y="1779406"/>
            <a:ext cx="2941256" cy="2404955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59427775-9F8B-4A74-C601-C21C3233519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40" r="47525"/>
          <a:stretch/>
        </p:blipFill>
        <p:spPr bwMode="auto">
          <a:xfrm>
            <a:off x="3198187" y="1975851"/>
            <a:ext cx="2930382" cy="234739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A155E2B6-BC97-D29F-8153-80549645780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972"/>
          <a:stretch/>
        </p:blipFill>
        <p:spPr bwMode="auto">
          <a:xfrm>
            <a:off x="6213618" y="1963742"/>
            <a:ext cx="2930382" cy="237161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301925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10 CuadroTexto"/>
          <p:cNvSpPr txBox="1">
            <a:spLocks noChangeArrowheads="1"/>
          </p:cNvSpPr>
          <p:nvPr/>
        </p:nvSpPr>
        <p:spPr bwMode="auto">
          <a:xfrm>
            <a:off x="905814" y="697230"/>
            <a:ext cx="7761668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s-MX" altLang="es-MX" sz="1800" b="1" i="1" dirty="0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INFORME: </a:t>
            </a:r>
          </a:p>
          <a:p>
            <a:pPr algn="ctr">
              <a:spcBef>
                <a:spcPct val="0"/>
              </a:spcBef>
              <a:buNone/>
            </a:pPr>
            <a:r>
              <a:rPr lang="es-MX" altLang="es-MX" sz="1800" b="1" i="1" dirty="0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ÁREA DE COORDINACIÓN DE SUPERVISIÓN.</a:t>
            </a:r>
          </a:p>
          <a:p>
            <a:pPr algn="ctr">
              <a:spcBef>
                <a:spcPct val="0"/>
              </a:spcBef>
              <a:buNone/>
            </a:pPr>
            <a:endParaRPr lang="es-MX" altLang="es-MX" sz="1400" b="1" i="1" dirty="0">
              <a:ln w="22225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spcBef>
                <a:spcPct val="0"/>
              </a:spcBef>
              <a:buNone/>
            </a:pPr>
            <a:endParaRPr lang="es-MX" altLang="es-MX" sz="1400" b="1" i="1" dirty="0">
              <a:ln w="22225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spcBef>
                <a:spcPct val="0"/>
              </a:spcBef>
              <a:buNone/>
            </a:pPr>
            <a:r>
              <a:rPr lang="es-MX" altLang="es-MX" sz="2000" b="1" i="1" dirty="0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MES: ABRIL</a:t>
            </a:r>
          </a:p>
          <a:p>
            <a:pPr algn="ctr">
              <a:spcBef>
                <a:spcPct val="0"/>
              </a:spcBef>
              <a:buNone/>
            </a:pPr>
            <a:r>
              <a:rPr lang="es-MX" altLang="es-MX" sz="2000" b="1" i="1" dirty="0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AÑO: 2023</a:t>
            </a:r>
            <a:endParaRPr lang="es-MX" altLang="es-MX" sz="1800" b="1" i="1" dirty="0">
              <a:ln w="22225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rgbClr val="00B0F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8337176" y="6392952"/>
            <a:ext cx="63646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tura MT Script Capitals" panose="03020802060602070202" pitchFamily="66" charset="0"/>
              </a:rPr>
              <a:t>05</a:t>
            </a:r>
            <a:endParaRPr lang="es-E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atura MT Script Capitals" panose="03020802060602070202" pitchFamily="66" charset="0"/>
            </a:endParaRPr>
          </a:p>
        </p:txBody>
      </p:sp>
      <p:sp>
        <p:nvSpPr>
          <p:cNvPr id="19" name="Rectangle 9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20" name="Rectangle 10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kumimoji="0" lang="es-MX" altLang="es-MX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s-MX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Rectangle 14"/>
          <p:cNvSpPr>
            <a:spLocks noChangeArrowheads="1"/>
          </p:cNvSpPr>
          <p:nvPr/>
        </p:nvSpPr>
        <p:spPr bwMode="auto">
          <a:xfrm>
            <a:off x="3848100" y="3805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22" name="Rectangle 15"/>
          <p:cNvSpPr>
            <a:spLocks noChangeArrowheads="1"/>
          </p:cNvSpPr>
          <p:nvPr/>
        </p:nvSpPr>
        <p:spPr bwMode="auto">
          <a:xfrm>
            <a:off x="3848100" y="8377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kumimoji="0" lang="es-MX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Rectangle 16"/>
          <p:cNvSpPr>
            <a:spLocks noChangeArrowheads="1"/>
          </p:cNvSpPr>
          <p:nvPr/>
        </p:nvSpPr>
        <p:spPr bwMode="auto">
          <a:xfrm>
            <a:off x="3848100" y="3933400"/>
            <a:ext cx="481938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26" name="CuadroTexto 25"/>
          <p:cNvSpPr txBox="1"/>
          <p:nvPr/>
        </p:nvSpPr>
        <p:spPr>
          <a:xfrm>
            <a:off x="616609" y="2129341"/>
            <a:ext cx="301305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/>
              <a:t>Elaboro.</a:t>
            </a:r>
          </a:p>
          <a:p>
            <a:pPr algn="ctr"/>
            <a:endParaRPr lang="es-MX" sz="1400" dirty="0"/>
          </a:p>
          <a:p>
            <a:pPr algn="ctr"/>
            <a:endParaRPr lang="es-MX" sz="1400" dirty="0"/>
          </a:p>
          <a:p>
            <a:pPr algn="ctr"/>
            <a:endParaRPr lang="es-MX" sz="1400" dirty="0"/>
          </a:p>
          <a:p>
            <a:pPr algn="ctr"/>
            <a:r>
              <a:rPr lang="es-MX" sz="1400" dirty="0"/>
              <a:t>_____________________________</a:t>
            </a:r>
          </a:p>
          <a:p>
            <a:pPr algn="ctr"/>
            <a:endParaRPr lang="es-MX" sz="1400" dirty="0"/>
          </a:p>
          <a:p>
            <a:pPr algn="ctr"/>
            <a:r>
              <a:rPr lang="es-MX" sz="1400" b="1" dirty="0"/>
              <a:t>Ing. Joel Blas Muñoz Loredo.</a:t>
            </a:r>
          </a:p>
          <a:p>
            <a:pPr algn="ctr"/>
            <a:r>
              <a:rPr lang="es-MX" sz="1400" dirty="0"/>
              <a:t>Coordinador de Supervisión.</a:t>
            </a:r>
          </a:p>
        </p:txBody>
      </p:sp>
      <p:sp>
        <p:nvSpPr>
          <p:cNvPr id="28" name="CuadroTexto 27"/>
          <p:cNvSpPr txBox="1"/>
          <p:nvPr/>
        </p:nvSpPr>
        <p:spPr>
          <a:xfrm>
            <a:off x="5505056" y="4451897"/>
            <a:ext cx="346858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/>
              <a:t>Recibido.</a:t>
            </a:r>
          </a:p>
          <a:p>
            <a:pPr algn="ctr"/>
            <a:endParaRPr lang="es-MX" sz="1400" dirty="0"/>
          </a:p>
          <a:p>
            <a:pPr algn="ctr"/>
            <a:endParaRPr lang="es-MX" sz="1400" dirty="0"/>
          </a:p>
          <a:p>
            <a:pPr algn="ctr"/>
            <a:r>
              <a:rPr lang="es-MX" sz="1400" dirty="0"/>
              <a:t>_____________________________</a:t>
            </a:r>
          </a:p>
          <a:p>
            <a:pPr algn="ctr"/>
            <a:endParaRPr lang="es-MX" sz="1400" dirty="0"/>
          </a:p>
          <a:p>
            <a:pPr algn="ctr"/>
            <a:r>
              <a:rPr lang="es-MX" sz="1400" b="1" dirty="0"/>
              <a:t>Lic. Marcela Magdalena Cervantes Morales</a:t>
            </a:r>
            <a:r>
              <a:rPr lang="es-MX" sz="1400" dirty="0"/>
              <a:t>.</a:t>
            </a:r>
          </a:p>
          <a:p>
            <a:pPr algn="ctr"/>
            <a:r>
              <a:rPr lang="es-MX" sz="1400" dirty="0"/>
              <a:t>Coordinadora de Seguimiento a Planes y Programas</a:t>
            </a:r>
          </a:p>
        </p:txBody>
      </p:sp>
      <p:sp>
        <p:nvSpPr>
          <p:cNvPr id="29" name="CuadroTexto 28"/>
          <p:cNvSpPr txBox="1"/>
          <p:nvPr/>
        </p:nvSpPr>
        <p:spPr>
          <a:xfrm>
            <a:off x="67105" y="6457168"/>
            <a:ext cx="34685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/>
              <a:t>Fecha: 12-MAYO-2023.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379517" y="4451897"/>
            <a:ext cx="346858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 err="1"/>
              <a:t>Vo</a:t>
            </a:r>
            <a:r>
              <a:rPr lang="es-MX" sz="1400" b="1" dirty="0"/>
              <a:t>. Bo.</a:t>
            </a:r>
          </a:p>
          <a:p>
            <a:pPr algn="ctr"/>
            <a:endParaRPr lang="es-MX" sz="1400" dirty="0"/>
          </a:p>
          <a:p>
            <a:pPr algn="ctr"/>
            <a:endParaRPr lang="es-MX" sz="1400" dirty="0"/>
          </a:p>
          <a:p>
            <a:pPr algn="ctr"/>
            <a:r>
              <a:rPr lang="es-MX" sz="1400" dirty="0"/>
              <a:t>_____________________________</a:t>
            </a:r>
          </a:p>
          <a:p>
            <a:pPr algn="ctr"/>
            <a:endParaRPr lang="es-MX" sz="1400" dirty="0"/>
          </a:p>
          <a:p>
            <a:pPr algn="ctr"/>
            <a:r>
              <a:rPr lang="es-MX" sz="1400" b="1" dirty="0"/>
              <a:t>Ing. Mario Antonio Moran Cruz.</a:t>
            </a:r>
          </a:p>
          <a:p>
            <a:pPr algn="ctr"/>
            <a:r>
              <a:rPr lang="es-MX" sz="1400" dirty="0"/>
              <a:t>Gerente Técnico.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5302700" y="2117518"/>
            <a:ext cx="346858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/>
              <a:t>Revisión.</a:t>
            </a:r>
          </a:p>
          <a:p>
            <a:pPr algn="ctr"/>
            <a:endParaRPr lang="es-MX" sz="1400" dirty="0"/>
          </a:p>
          <a:p>
            <a:pPr algn="ctr"/>
            <a:endParaRPr lang="es-ES" sz="1400" dirty="0"/>
          </a:p>
          <a:p>
            <a:pPr algn="ctr"/>
            <a:endParaRPr lang="es-MX" sz="1400" dirty="0"/>
          </a:p>
          <a:p>
            <a:pPr algn="ctr"/>
            <a:r>
              <a:rPr lang="es-MX" sz="1400" dirty="0"/>
              <a:t>_____________________________</a:t>
            </a:r>
          </a:p>
          <a:p>
            <a:pPr algn="ctr"/>
            <a:endParaRPr lang="es-MX" sz="1400" dirty="0"/>
          </a:p>
          <a:p>
            <a:pPr algn="ctr"/>
            <a:r>
              <a:rPr lang="es-MX" sz="1400" b="1" dirty="0"/>
              <a:t>Ing. Alonso Tobías García.</a:t>
            </a:r>
          </a:p>
          <a:p>
            <a:pPr algn="ctr"/>
            <a:r>
              <a:rPr lang="es-MX" sz="1400" dirty="0"/>
              <a:t>Gerente de Proyectos.</a:t>
            </a:r>
          </a:p>
        </p:txBody>
      </p:sp>
    </p:spTree>
    <p:extLst>
      <p:ext uri="{BB962C8B-B14F-4D97-AF65-F5344CB8AC3E}">
        <p14:creationId xmlns:p14="http://schemas.microsoft.com/office/powerpoint/2010/main" val="4215677674"/>
      </p:ext>
    </p:extLst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spiral">
  <a:themeElements>
    <a:clrScheme name="Espiral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Espiral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20520</TotalTime>
  <Words>166</Words>
  <Application>Microsoft Office PowerPoint</Application>
  <PresentationFormat>Presentación en pantalla (4:3)</PresentationFormat>
  <Paragraphs>56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3</vt:i4>
      </vt:variant>
    </vt:vector>
  </HeadingPairs>
  <TitlesOfParts>
    <vt:vector size="13" baseType="lpstr">
      <vt:lpstr>Arial</vt:lpstr>
      <vt:lpstr>Calibri</vt:lpstr>
      <vt:lpstr>Calibri Light</vt:lpstr>
      <vt:lpstr>Century Gothic</vt:lpstr>
      <vt:lpstr>Matura MT Script Capitals</vt:lpstr>
      <vt:lpstr>Verdana</vt:lpstr>
      <vt:lpstr>Wingdings 2</vt:lpstr>
      <vt:lpstr>Wingdings 3</vt:lpstr>
      <vt:lpstr>HDOfficeLightV0</vt:lpstr>
      <vt:lpstr>Espiral</vt:lpstr>
      <vt:lpstr>Presentación de PowerPoint</vt:lpstr>
      <vt:lpstr>Procesos: “EMPLEO DE RETROEXCAVADORA, EN LA PLANTA TRATADORA DE AGUAS RESIDUALES, LA CUAL SERÁ EMPLEADA EN, RETIRO DE LODOS, ESCOMBRO Y MATERIAL EXISTENTE; ASÍ COMO PARA EL REACOMODO DE DIQUE DE PROTECCIÓN EN EL PERÍMETRO LATERAL DE CANAL DE DESVIÓ PLUVIAL” DIQUE DE 143.67 ML Y MOVIMIENTO DE TIERRAS PARA UN TOTAL DE 603.14 M3 </vt:lpstr>
      <vt:lpstr>Presentación de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6. Informe de la Dirección General Julio 2015</dc:title>
  <dc:creator>Dirección General</dc:creator>
  <cp:lastModifiedBy>proyectos.sapsam@gmail.com</cp:lastModifiedBy>
  <cp:revision>774</cp:revision>
  <cp:lastPrinted>2021-04-10T18:17:27Z</cp:lastPrinted>
  <dcterms:created xsi:type="dcterms:W3CDTF">2015-09-10T15:29:04Z</dcterms:created>
  <dcterms:modified xsi:type="dcterms:W3CDTF">2023-08-30T23:33:47Z</dcterms:modified>
</cp:coreProperties>
</file>