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49" r:id="rId4"/>
    <p:sldId id="455" r:id="rId5"/>
    <p:sldId id="457" r:id="rId6"/>
    <p:sldId id="456" r:id="rId7"/>
    <p:sldId id="450" r:id="rId8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fif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JUNIO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3B4E3A61-9225-8727-AF54-6D5060941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04" y="3429000"/>
            <a:ext cx="2759287" cy="31268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02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663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"PERFORACIÓN DE POZO PROFUNDO PARA AGUA POTABLE EN EL RANCHO SANTA MARTHA,</a:t>
            </a:r>
          </a:p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MUNICIPIO DE CEDRAL, S.L.P.(250.0 METROS DE PROFUNDIDAD)."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27" y="1023694"/>
            <a:ext cx="75470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“</a:t>
            </a: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SERVICIOS DE INGENIERIA Y MINERALES NERI, S.A. DE C.V.”</a:t>
            </a:r>
            <a:r>
              <a:rPr lang="sv-SE" sz="1400" b="1" dirty="0">
                <a:solidFill>
                  <a:srgbClr val="002060"/>
                </a:solidFill>
              </a:rPr>
              <a:t> </a:t>
            </a:r>
            <a:endParaRPr lang="pt-BR" altLang="es-MX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SAPSAM-PRODDER-IO-83-G67-824020999-N-01-2023.</a:t>
            </a: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$ 2´741,553.01 INCLUYE IVA.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35.00 %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30.00% (Correspondiente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 pago de Anticipo) 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8DDFEED-C30A-B2A6-9361-BAAA088C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r="20803"/>
          <a:stretch/>
        </p:blipFill>
        <p:spPr>
          <a:xfrm>
            <a:off x="167635" y="2576944"/>
            <a:ext cx="3171875" cy="41196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1377732-2495-6218-FCC0-19CE2C8F5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6" y="3429000"/>
            <a:ext cx="2759287" cy="31268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83330B-C015-2166-933F-022EC9A2A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532" y="1494577"/>
            <a:ext cx="4578610" cy="17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7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4D4B02D-179A-8E36-550C-3BEF88390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10" y="4075736"/>
            <a:ext cx="2459183" cy="24591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32" y="383311"/>
            <a:ext cx="8863543" cy="78175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“REHABILITACIÓN DE RED DE ALCANTARILLADO SANITARIO EN COL. AMPLIACIÓN ANTORCHISTA</a:t>
            </a:r>
          </a:p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1,391.90 METROS CON TUBO DE PVC SANITARIO SERIE 20 DE 250MM DE DIAMETRO, Y CONSTRUCCIÓN DE 28 POZOS DE VISITA”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85" y="1185083"/>
            <a:ext cx="83813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“CONSTRUCCIONES Y PROYECTOS MIRANDA DEL POTOSI, S.A. DE C.V.” 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SAPSAM-PROSANEAR-IO-83-G67-824020999-N-02-2023.</a:t>
            </a: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$ 2´500,000.00 INCLUYE IVA.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30.00 %. (Incluye suministros)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30.00% (Correspondiente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al pago de Anticipo) 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0884D5-B52D-5CA5-1446-328982FF7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039" y="1672630"/>
            <a:ext cx="4486275" cy="2009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568B48-FE32-4C8E-2646-CC3DB5B0D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2797839"/>
            <a:ext cx="2729470" cy="2729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EF14FD4-B43D-A84F-FF2B-14DBC7F6EC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4075736"/>
            <a:ext cx="2459182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“INSTALACIÓN DE TOMAS DE AGUA POTABLE E INSTALACIÓN DE DESCARGAS DE AGUA RESIDUAL."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0" y="1024300"/>
            <a:ext cx="83813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“ ING. FRANCISCO WENCESLAO CADENA YAÑEZ.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SAPSAM-AD-OB-001-2023.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$ 1’448,083.29 INCLUYE IVA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18.00 %.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30.00% (Correspondiente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al pago de Anticipo) 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08726C-1C6E-B56A-CB11-22C3F65F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85" y="1391137"/>
            <a:ext cx="3759126" cy="16097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8CB2E1-E8BE-98A7-0308-5424C9792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8"/>
          <a:stretch/>
        </p:blipFill>
        <p:spPr>
          <a:xfrm>
            <a:off x="5390016" y="3309742"/>
            <a:ext cx="3570167" cy="33868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62FE41-C46D-D7CB-C3AE-BB6A57A8C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7" y="2466109"/>
            <a:ext cx="2370378" cy="42225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695EA0-0E14-7EFB-A620-BE07DB0D9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54" y="2466108"/>
            <a:ext cx="2465397" cy="42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“CONSTRUCCION DE ESPACIO PARA CULTURA DEL AGUA UBICADO EN JUAREZ </a:t>
            </a:r>
            <a:r>
              <a:rPr lang="es-MX" altLang="es-MX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N°</a:t>
            </a: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1200, COL. COLINAS DE LA PAZ."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0" y="1024300"/>
            <a:ext cx="83813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“ GISEGA CONSTRUCCIONES, S.A. DE C.V.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SAPSAM-AD-OB-002-2023.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$ 639,506.25 INCLUYE IVA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39.00 %.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00.00%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1A47A4-EDD2-071A-8076-D64C6486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65" y="1457733"/>
            <a:ext cx="4486275" cy="16097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5761A7-D59B-1AAA-503C-63C453469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8" y="2250459"/>
            <a:ext cx="1608996" cy="27915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B3ADAF9-4F7C-5BFA-9E70-0CF604EB5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60" y="2250459"/>
            <a:ext cx="1608996" cy="279150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036DF92-857A-9F97-2543-9559DB1AE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5140669"/>
            <a:ext cx="2752493" cy="15780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04B6FFD-1C0D-0DD0-B43D-B7C9A8FD1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92" y="3186544"/>
            <a:ext cx="1644416" cy="185541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E283F57-4CF8-6412-A86B-1FD38627A8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00" y="3143959"/>
            <a:ext cx="1708232" cy="18980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C55AD44-C803-2A28-81F5-5AB835A014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1"/>
          <a:stretch/>
        </p:blipFill>
        <p:spPr>
          <a:xfrm>
            <a:off x="7373424" y="3185818"/>
            <a:ext cx="1625108" cy="185614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01B3A1D-617A-5779-09CE-92C17C04BE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012" t="16119" r="23619" b="17576"/>
          <a:stretch/>
        </p:blipFill>
        <p:spPr>
          <a:xfrm>
            <a:off x="3251266" y="5154234"/>
            <a:ext cx="2763798" cy="15362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27A59C1-8A7F-57B3-8A8D-A5A1BA2D22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012" t="14936" r="22837" b="17172"/>
          <a:stretch/>
        </p:blipFill>
        <p:spPr>
          <a:xfrm>
            <a:off x="6246039" y="5140669"/>
            <a:ext cx="2752493" cy="15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1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JUNIO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Elaboro.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Joel Blas Muñoz Loredo.</a:t>
            </a:r>
          </a:p>
          <a:p>
            <a:pPr algn="ctr"/>
            <a:r>
              <a:rPr lang="es-MX" sz="1400" dirty="0"/>
              <a:t>Coordinador de Supervisión.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05056" y="4451897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Lic. Marcela Magdalena Cervantes Morales</a:t>
            </a:r>
            <a:r>
              <a:rPr lang="es-MX" sz="1400" dirty="0"/>
              <a:t>.</a:t>
            </a:r>
          </a:p>
          <a:p>
            <a:pPr algn="ctr"/>
            <a:r>
              <a:rPr lang="es-MX" sz="1400" dirty="0"/>
              <a:t>Coordinadora de Seguimiento a Planes y Programas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Fecha: 06-JULIO-2023.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9517" y="4451897"/>
            <a:ext cx="3468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/>
              <a:t>Vo</a:t>
            </a:r>
            <a:r>
              <a:rPr lang="es-MX" sz="1400" b="1" dirty="0"/>
              <a:t>. Bo.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Mario Antonio Moran Cruz.</a:t>
            </a:r>
          </a:p>
          <a:p>
            <a:pPr algn="ctr"/>
            <a:r>
              <a:rPr lang="es-MX" sz="1400" dirty="0"/>
              <a:t>Gerente Técnico.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02700" y="2117518"/>
            <a:ext cx="346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ES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Alonso Tobías García.</a:t>
            </a:r>
          </a:p>
          <a:p>
            <a:pPr algn="ctr"/>
            <a:r>
              <a:rPr lang="es-MX" sz="1400" dirty="0"/>
              <a:t>Gerente de Proyectos.</a:t>
            </a:r>
          </a:p>
        </p:txBody>
      </p:sp>
    </p:spTree>
    <p:extLst>
      <p:ext uri="{BB962C8B-B14F-4D97-AF65-F5344CB8AC3E}">
        <p14:creationId xmlns:p14="http://schemas.microsoft.com/office/powerpoint/2010/main" val="42156776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21096</TotalTime>
  <Words>391</Words>
  <Application>Microsoft Office PowerPoint</Application>
  <PresentationFormat>Presentación en pantalla (4:3)</PresentationFormat>
  <Paragraphs>93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Matura MT Script Capitals</vt:lpstr>
      <vt:lpstr>Times New Roman</vt:lpstr>
      <vt:lpstr>Verdana</vt:lpstr>
      <vt:lpstr>Wingdings 2</vt:lpstr>
      <vt:lpstr>Wingdings 3</vt:lpstr>
      <vt:lpstr>HDOfficeLightV0</vt:lpstr>
      <vt:lpstr>Espiral</vt:lpstr>
      <vt:lpstr>Presentación de PowerPoint</vt:lpstr>
      <vt:lpstr>  </vt:lpstr>
      <vt:lpstr>  </vt:lpstr>
      <vt:lpstr>  </vt:lpstr>
      <vt:lpstr> 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proyectos.sapsam@gmail.com</cp:lastModifiedBy>
  <cp:revision>782</cp:revision>
  <cp:lastPrinted>2021-04-10T18:17:27Z</cp:lastPrinted>
  <dcterms:created xsi:type="dcterms:W3CDTF">2015-09-10T15:29:04Z</dcterms:created>
  <dcterms:modified xsi:type="dcterms:W3CDTF">2023-08-30T23:44:09Z</dcterms:modified>
</cp:coreProperties>
</file>