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</p:sldMasterIdLst>
  <p:sldIdLst>
    <p:sldId id="296" r:id="rId3"/>
    <p:sldId id="449" r:id="rId4"/>
    <p:sldId id="455" r:id="rId5"/>
    <p:sldId id="457" r:id="rId6"/>
    <p:sldId id="456" r:id="rId7"/>
    <p:sldId id="458" r:id="rId8"/>
    <p:sldId id="450" r:id="rId9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4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90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28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84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95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40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79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992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897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363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769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90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0878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3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31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143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78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060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7272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84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931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979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9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5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338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475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09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397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E79B-0B1D-4EE3-A3ED-1D888C6129CC}" type="datetimeFigureOut">
              <a:rPr lang="es-MX" smtClean="0"/>
              <a:t>22/01/2024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070A59-C8DB-4A9B-AF00-88BB705082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66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57442" y="1010263"/>
            <a:ext cx="66197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INFORME: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COORDINACIÓN DE SUPERVISIÓN.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MES: OCTUBRE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2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32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AÑO: 2023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58290" y="326572"/>
            <a:ext cx="6619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MX" altLang="es-MX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GERENCIA TECNICA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36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3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02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663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"PERFORACIÓN DE POZO PROFUNDO PARA AGUA POTABLE EN EL RANCHO SANTA MARTHA,</a:t>
            </a:r>
          </a:p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MUNICIPIO DE CEDRAL, S.L.P.(250.0 METROS DE PROFUNDIDAD)."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7" y="1023694"/>
            <a:ext cx="754702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SERVICIOS DE INGENIERIA Y MINERALES NERI, S.A. DE C.V.”</a:t>
            </a:r>
            <a:r>
              <a:rPr lang="sv-SE" sz="1400" b="1" dirty="0">
                <a:solidFill>
                  <a:srgbClr val="002060"/>
                </a:solidFill>
              </a:rPr>
              <a:t> </a:t>
            </a:r>
            <a:endParaRPr lang="pt-BR" altLang="es-MX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SAPSAM-PRODDER-IO-83-G67-824020999-N-01-2023.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$ 2´741,553.01 INCLUYE IVA.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Ejecutado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$ 2´741,552.99 INCLUYE IVA.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PERIODO DE EJECUCIÓN DEL CONTRATO: 27 DE MAYO AL 27 DE JULIO DE 2023.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SEGÚN CONVENIO DEL 15 DE JUNIO AL 14 DE SEPTIEMBRE.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100%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TRES CONVENIOS DE MODIFICACIONES EN TIEMPO.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1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CONCLUIDO.</a:t>
            </a: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59036E1-0E34-6D78-2BFD-BC3AD7B6AB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67581"/>
              </p:ext>
            </p:extLst>
          </p:nvPr>
        </p:nvGraphicFramePr>
        <p:xfrm>
          <a:off x="735392" y="3429000"/>
          <a:ext cx="6336089" cy="23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267319" imgH="1914674" progId="Excel.Sheet.12">
                  <p:embed/>
                </p:oleObj>
              </mc:Choice>
              <mc:Fallback>
                <p:oleObj name="Worksheet" r:id="rId2" imgW="4267319" imgH="191467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5392" y="3429000"/>
                        <a:ext cx="6336089" cy="236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17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24636" y="8154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03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32" y="383311"/>
            <a:ext cx="8863543" cy="7817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“REHABILITACIÓN DE RED DE ALCANTARILLADO SANITARIO EN COL. AMPLIACIÓN ANTORCHISTA</a:t>
            </a:r>
          </a:p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1,391.90 METROS CON TUBO DE PVC SANITARIO SERIE 20 DE 250MM DE DIAMETRO, Y CONSTRUCCIÓN DE 28 POZOS DE VISITA”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85" y="1185083"/>
            <a:ext cx="8381308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“CONSTRUCCIONES Y PROYECTOS MIRANDA DEL POTOSI, S.A. DE C.V.” 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SAPSAM-PROSANEAR-IO-83-G67-824020999-N-02-2023.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$ 2´500,000.00 INCLUYE IVA.</a:t>
            </a:r>
          </a:p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Ejecutado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$ 2’488,442.94  INCLUYE IVA.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PERIODO DE EJECUCIÓN DEL CONTRATO: </a:t>
            </a: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 27 DE MAYO DEL 2023 AL 27 DE AGOSTO DEL 2023. </a:t>
            </a:r>
            <a:endParaRPr lang="pt-BR" altLang="es-MX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100.00% 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Monto a la Baja.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9966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9966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         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dirty="0">
                <a:solidFill>
                  <a:srgbClr val="9966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CONCLUIDO.</a:t>
            </a:r>
            <a:endParaRPr lang="es-MX" altLang="es-MX" sz="1400" b="1" dirty="0">
              <a:solidFill>
                <a:srgbClr val="9966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</p:spTree>
    <p:extLst>
      <p:ext uri="{BB962C8B-B14F-4D97-AF65-F5344CB8AC3E}">
        <p14:creationId xmlns:p14="http://schemas.microsoft.com/office/powerpoint/2010/main" val="220859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BB62382-68EA-D618-E3DE-588B5BCD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3" y="3503103"/>
            <a:ext cx="3857625" cy="326755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518" y="6020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04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“INSTALACIÓN DE TOMAS DE AGUA POTABLE E INSTALACIÓN DE DESCARGAS DE AGUA RESIDUAL."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0" y="1024300"/>
            <a:ext cx="838130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 ING. FRANCISCO WENCESLAO CADENA YAÑEZ.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SAPSAM-AD-OB-001-2023.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$ 1’448,083.29 INCLUYE IVA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37.00 %.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51.65%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(Correspondiente al pago de ANTICIPO+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ESTIMACION </a:t>
            </a:r>
            <a:r>
              <a:rPr lang="es-MX" altLang="es-MX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1)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08726C-1C6E-B56A-CB11-22C3F65F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85" y="1391137"/>
            <a:ext cx="3759126" cy="16097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694382-FF11-6EC5-F2A7-A4319C687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1"/>
          <a:stretch/>
        </p:blipFill>
        <p:spPr>
          <a:xfrm>
            <a:off x="560518" y="3503102"/>
            <a:ext cx="4011482" cy="32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05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“CONSTRUCCION DE ESPACIO PARA CULTURA DEL AGUA UBICADO EN JUAREZ </a:t>
            </a:r>
            <a:r>
              <a:rPr lang="es-MX" altLang="es-MX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N°</a:t>
            </a: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1200, COL. COLINAS DE LA PAZ."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0" y="1024300"/>
            <a:ext cx="838130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 GISEGA CONSTRUCCIONES, S.A. DE C.V.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SAPSAM-AD-OB-002-2023.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$ 639,506.25 INCLUYE IVA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Ejecutado $ 639,506.25 INCLUYE IVAINCLUYE IVA.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100.00% 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EN TIEMPO AL ALZA.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         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CONCLUIDO.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</p:spTree>
    <p:extLst>
      <p:ext uri="{BB962C8B-B14F-4D97-AF65-F5344CB8AC3E}">
        <p14:creationId xmlns:p14="http://schemas.microsoft.com/office/powerpoint/2010/main" val="103331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DDF381-030B-2050-310A-2615A248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1" t="30804" b="14078"/>
          <a:stretch/>
        </p:blipFill>
        <p:spPr bwMode="auto">
          <a:xfrm>
            <a:off x="4712228" y="3902556"/>
            <a:ext cx="4075917" cy="279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026" y="98610"/>
            <a:ext cx="7704667" cy="4782671"/>
          </a:xfrm>
        </p:spPr>
        <p:txBody>
          <a:bodyPr>
            <a:noAutofit/>
          </a:bodyPr>
          <a:lstStyle/>
          <a:p>
            <a:br>
              <a:rPr lang="es-ES" sz="1600" b="1" dirty="0"/>
            </a:br>
            <a:br>
              <a:rPr lang="es-ES" sz="1600" b="1" dirty="0"/>
            </a:br>
            <a:endParaRPr lang="es-MX" sz="1600" dirty="0"/>
          </a:p>
        </p:txBody>
      </p:sp>
      <p:sp>
        <p:nvSpPr>
          <p:cNvPr id="13" name="Rectángulo 12"/>
          <p:cNvSpPr/>
          <p:nvPr/>
        </p:nvSpPr>
        <p:spPr>
          <a:xfrm>
            <a:off x="8262555" y="6173336"/>
            <a:ext cx="695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06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BC84F8F-F4F4-CC48-4067-F54648DD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" y="340400"/>
            <a:ext cx="8863543" cy="11695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MX" alt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"REUBICACIÓN DE RED DE ALCANTARILLADO SANITARIO EN CALLES: TOLEDO COL. FRACCIÓN OJO DE AGUA, ENTRE  SEGURIDAD SOCIAL Y PLAZA CONGRESO DEL TRABAJO, (82.87 M CON TUBO DE PVC SANITARIO SERIE 20 DE 250MM DE DIÁMETRO, 2 DESCARGAS DOMICILIARIAS Y 3 POZOS DE VISITA) Y DERECHO DE VIA DEL FERROCARRIL (93.80 M CON TUBO DE PVC SANITARIO SERIE 20 DE 250MM DE DIÁMETRO Y 2 POZOS DE VISITA)"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id="{7D9A528E-A7A6-A740-D24D-4800F7FD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07" y="1672630"/>
            <a:ext cx="838130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Empresa </a:t>
            </a:r>
            <a:r>
              <a:rPr lang="pt-BR" altLang="es-MX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Ganadora</a:t>
            </a:r>
            <a:r>
              <a:rPr lang="pt-BR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“ING. JUAN JOSÉ GARAY MENDOZA”.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Contrato: SAPSAM-AD-OB-005-2023.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Contratado $ 328,615.62 INCLUYE IVA.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Monto Ejecutado $ 316,468.23 INCLUYE IVA.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Periodo de Ejecución del Contrato: del 10 al 20 de Octubre del 2023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Físico: 100.00 %.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Avance Financiero: = 100.00% </a:t>
            </a:r>
          </a:p>
          <a:p>
            <a:pPr>
              <a:spcBef>
                <a:spcPct val="0"/>
              </a:spcBef>
              <a:buNone/>
            </a:pPr>
            <a:r>
              <a:rPr lang="es-MX" altLang="es-MX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Monto a la Baja.                            </a:t>
            </a:r>
            <a:r>
              <a:rPr lang="es-MX" altLang="es-MX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CONCLUIDO.</a:t>
            </a:r>
          </a:p>
          <a:p>
            <a:pPr>
              <a:spcBef>
                <a:spcPct val="0"/>
              </a:spcBef>
              <a:buNone/>
            </a:pPr>
            <a:endParaRPr lang="es-MX" altLang="es-MX" sz="1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A56AB8-3634-59B0-5BCD-2BC6BFBAAFCE}"/>
              </a:ext>
            </a:extLst>
          </p:cNvPr>
          <p:cNvSpPr/>
          <p:nvPr/>
        </p:nvSpPr>
        <p:spPr>
          <a:xfrm>
            <a:off x="5203065" y="-5791"/>
            <a:ext cx="3940935" cy="386366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100" b="1" dirty="0">
                <a:latin typeface="Century Gothic" panose="020B0502020202020204" pitchFamily="34" charset="0"/>
              </a:rPr>
              <a:t>Obras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9F2DD4-E83F-1FBE-D3C9-23F1A11B7E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1" b="21588"/>
          <a:stretch/>
        </p:blipFill>
        <p:spPr bwMode="auto">
          <a:xfrm>
            <a:off x="252598" y="3902556"/>
            <a:ext cx="4075917" cy="279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019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10 CuadroTexto"/>
          <p:cNvSpPr txBox="1">
            <a:spLocks noChangeArrowheads="1"/>
          </p:cNvSpPr>
          <p:nvPr/>
        </p:nvSpPr>
        <p:spPr bwMode="auto">
          <a:xfrm>
            <a:off x="905814" y="697230"/>
            <a:ext cx="77616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MX" altLang="es-MX" sz="18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INFORME: 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18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COORDINACIÓN DE SUPERVISIÓN.</a:t>
            </a:r>
          </a:p>
          <a:p>
            <a:pPr algn="ctr">
              <a:spcBef>
                <a:spcPct val="0"/>
              </a:spcBef>
              <a:buNone/>
            </a:pPr>
            <a:endParaRPr lang="es-MX" altLang="es-MX" sz="14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s-MX" altLang="es-MX" sz="14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MES: OCTUBRE</a:t>
            </a:r>
          </a:p>
          <a:p>
            <a:pPr algn="ctr">
              <a:spcBef>
                <a:spcPct val="0"/>
              </a:spcBef>
              <a:buNone/>
            </a:pPr>
            <a:r>
              <a:rPr lang="es-MX" altLang="es-MX" sz="2000" b="1" i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AÑO: 2023</a:t>
            </a:r>
            <a:endParaRPr lang="es-MX" altLang="es-MX" sz="1800" b="1" i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337176" y="6392952"/>
            <a:ext cx="636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05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s-MX" altLang="es-MX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848100" y="38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3848100" y="837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848100" y="3933400"/>
            <a:ext cx="48193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616609" y="2129341"/>
            <a:ext cx="301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Elaboro.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Joel Blas Muñoz Loredo.</a:t>
            </a:r>
          </a:p>
          <a:p>
            <a:pPr algn="ctr"/>
            <a:r>
              <a:rPr lang="es-MX" sz="1400" dirty="0"/>
              <a:t>Coordinador de Supervisión.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505056" y="4451897"/>
            <a:ext cx="34685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Recibido.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Lic. Marcela Magdalena Cervantes Morales</a:t>
            </a:r>
            <a:r>
              <a:rPr lang="es-MX" sz="1400" dirty="0"/>
              <a:t>.</a:t>
            </a:r>
          </a:p>
          <a:p>
            <a:pPr algn="ctr"/>
            <a:r>
              <a:rPr lang="es-MX" sz="1400" dirty="0"/>
              <a:t>Coordinadora de Seguimiento a Planes y Programas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7105" y="6457168"/>
            <a:ext cx="346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Fecha: 10-NOVIEMBRE-2023.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79517" y="4451897"/>
            <a:ext cx="34685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/>
              <a:t>Vo</a:t>
            </a:r>
            <a:r>
              <a:rPr lang="es-MX" sz="1400" b="1" dirty="0"/>
              <a:t>. Bo.</a:t>
            </a:r>
          </a:p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Mario Antonio Moran Cruz.</a:t>
            </a:r>
          </a:p>
          <a:p>
            <a:pPr algn="ctr"/>
            <a:r>
              <a:rPr lang="es-MX" sz="1400" dirty="0"/>
              <a:t>Gerente Técnico.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302700" y="2117518"/>
            <a:ext cx="3468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Revisión.</a:t>
            </a:r>
          </a:p>
          <a:p>
            <a:pPr algn="ctr"/>
            <a:endParaRPr lang="es-MX" sz="1400" dirty="0"/>
          </a:p>
          <a:p>
            <a:pPr algn="ctr"/>
            <a:endParaRPr lang="es-ES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_____________________________</a:t>
            </a:r>
          </a:p>
          <a:p>
            <a:pPr algn="ctr"/>
            <a:endParaRPr lang="es-MX" sz="1400" dirty="0"/>
          </a:p>
          <a:p>
            <a:pPr algn="ctr"/>
            <a:r>
              <a:rPr lang="es-MX" sz="1400" b="1" dirty="0"/>
              <a:t>Ing. Alonso Tobías García.</a:t>
            </a:r>
          </a:p>
          <a:p>
            <a:pPr algn="ctr"/>
            <a:r>
              <a:rPr lang="es-MX" sz="1400" dirty="0"/>
              <a:t>Gerente de Proyectos.</a:t>
            </a:r>
          </a:p>
        </p:txBody>
      </p:sp>
    </p:spTree>
    <p:extLst>
      <p:ext uri="{BB962C8B-B14F-4D97-AF65-F5344CB8AC3E}">
        <p14:creationId xmlns:p14="http://schemas.microsoft.com/office/powerpoint/2010/main" val="421567767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21523</TotalTime>
  <Words>621</Words>
  <Application>Microsoft Office PowerPoint</Application>
  <PresentationFormat>Presentación en pantalla (4:3)</PresentationFormat>
  <Paragraphs>127</Paragraphs>
  <Slides>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Matura MT Script Capitals</vt:lpstr>
      <vt:lpstr>Verdana</vt:lpstr>
      <vt:lpstr>Wingdings 2</vt:lpstr>
      <vt:lpstr>Wingdings 3</vt:lpstr>
      <vt:lpstr>HDOfficeLightV0</vt:lpstr>
      <vt:lpstr>Espiral</vt:lpstr>
      <vt:lpstr>Worksheet</vt:lpstr>
      <vt:lpstr>Presentación de PowerPoint</vt:lpstr>
      <vt:lpstr>  </vt:lpstr>
      <vt:lpstr>  </vt:lpstr>
      <vt:lpstr>  </vt:lpstr>
      <vt:lpstr>  </vt:lpstr>
      <vt:lpstr>  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Informe de la Dirección General Julio 2015</dc:title>
  <dc:creator>Dirección General</dc:creator>
  <cp:lastModifiedBy>proyectos.sapsam@gmail.com</cp:lastModifiedBy>
  <cp:revision>806</cp:revision>
  <cp:lastPrinted>2023-12-04T23:13:05Z</cp:lastPrinted>
  <dcterms:created xsi:type="dcterms:W3CDTF">2015-09-10T15:29:04Z</dcterms:created>
  <dcterms:modified xsi:type="dcterms:W3CDTF">2024-01-22T20:20:31Z</dcterms:modified>
</cp:coreProperties>
</file>