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5" r:id="rId5"/>
    <p:sldId id="266" r:id="rId6"/>
    <p:sldId id="267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ED3"/>
    <a:srgbClr val="64BCC1"/>
    <a:srgbClr val="F14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87" autoAdjust="0"/>
    <p:restoredTop sz="95496" autoAdjust="0"/>
  </p:normalViewPr>
  <p:slideViewPr>
    <p:cSldViewPr snapToGrid="0" snapToObjects="1">
      <p:cViewPr varScale="1">
        <p:scale>
          <a:sx n="107" d="100"/>
          <a:sy n="107" d="100"/>
        </p:scale>
        <p:origin x="192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03177" y="4369022"/>
            <a:ext cx="3264647" cy="647824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003177" y="4369022"/>
            <a:ext cx="3264647" cy="647824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73503" y="1968981"/>
            <a:ext cx="7822251" cy="2144452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333855"/>
            <a:ext cx="8206339" cy="421087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683373"/>
            <a:ext cx="8206339" cy="46920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723217"/>
            <a:ext cx="8206339" cy="482101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166471" y="221302"/>
            <a:ext cx="4811058" cy="1279711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5825" y="779372"/>
            <a:ext cx="8260975" cy="5080357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F1BE1-5F7B-5202-AE33-ABFB885588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E1C61B-B3DB-F0B3-1C53-663F01BF5C0D}"/>
              </a:ext>
            </a:extLst>
          </p:cNvPr>
          <p:cNvSpPr txBox="1"/>
          <p:nvPr/>
        </p:nvSpPr>
        <p:spPr>
          <a:xfrm>
            <a:off x="2788025" y="5316071"/>
            <a:ext cx="351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Joshua 4</a:t>
            </a:r>
          </a:p>
        </p:txBody>
      </p:sp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3 Groups We Must Never Forget:</a:t>
            </a:r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42ED1-F874-1934-B374-F6E7E81CF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9C06D8-DA82-5AFE-0DAB-D1C6462391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r>
              <a:rPr lang="en-US" sz="4000" b="1" dirty="0"/>
              <a:t>3 Groups We Must Never Forget:  </a:t>
            </a:r>
          </a:p>
          <a:p>
            <a:endParaRPr lang="en-US" sz="4000" b="1" dirty="0"/>
          </a:p>
          <a:p>
            <a:r>
              <a:rPr lang="en-US" sz="6000" b="1" dirty="0"/>
              <a:t>1.  Freedom Fighters</a:t>
            </a:r>
          </a:p>
        </p:txBody>
      </p:sp>
    </p:spTree>
    <p:extLst>
      <p:ext uri="{BB962C8B-B14F-4D97-AF65-F5344CB8AC3E}">
        <p14:creationId xmlns:p14="http://schemas.microsoft.com/office/powerpoint/2010/main" val="3017809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084F8-33EB-BE23-AE85-0F99D950E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4E31AE-AEBB-57DB-E722-CF63C9880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r>
              <a:rPr lang="en-US" sz="4000" b="1" dirty="0"/>
              <a:t>3 Groups We Must Never Forget:  </a:t>
            </a:r>
          </a:p>
          <a:p>
            <a:endParaRPr lang="en-US" sz="4000" b="1" dirty="0"/>
          </a:p>
          <a:p>
            <a:r>
              <a:rPr lang="en-US" sz="6000" b="1" dirty="0"/>
              <a:t>2.  Fearless Fighters</a:t>
            </a:r>
          </a:p>
        </p:txBody>
      </p:sp>
    </p:spTree>
    <p:extLst>
      <p:ext uri="{BB962C8B-B14F-4D97-AF65-F5344CB8AC3E}">
        <p14:creationId xmlns:p14="http://schemas.microsoft.com/office/powerpoint/2010/main" val="261328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71A66-9819-A5CE-F6BD-6FFA2CDC8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2D5DCD-09E0-E515-6E2B-4CF0B2ECA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r>
              <a:rPr lang="en-US" sz="4000" b="1" dirty="0"/>
              <a:t>3 Groups We Must Never Forget:  </a:t>
            </a:r>
          </a:p>
          <a:p>
            <a:endParaRPr lang="en-US" sz="4000" b="1" dirty="0"/>
          </a:p>
          <a:p>
            <a:r>
              <a:rPr lang="en-US" sz="6000" b="1" dirty="0"/>
              <a:t>3.  Faithful Fighters</a:t>
            </a:r>
          </a:p>
        </p:txBody>
      </p:sp>
    </p:spTree>
    <p:extLst>
      <p:ext uri="{BB962C8B-B14F-4D97-AF65-F5344CB8AC3E}">
        <p14:creationId xmlns:p14="http://schemas.microsoft.com/office/powerpoint/2010/main" val="235801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AF541-F48E-C437-9FF8-2E85A5274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DCB007-3E03-B527-5ABD-55C495670D3C}"/>
              </a:ext>
            </a:extLst>
          </p:cNvPr>
          <p:cNvSpPr txBox="1"/>
          <p:nvPr/>
        </p:nvSpPr>
        <p:spPr>
          <a:xfrm>
            <a:off x="2788025" y="5316071"/>
            <a:ext cx="351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Joshua 4</a:t>
            </a:r>
          </a:p>
        </p:txBody>
      </p:sp>
    </p:spTree>
    <p:extLst>
      <p:ext uri="{BB962C8B-B14F-4D97-AF65-F5344CB8AC3E}">
        <p14:creationId xmlns:p14="http://schemas.microsoft.com/office/powerpoint/2010/main" val="11932914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81</TotalTime>
  <Words>44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Georgia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Chad King</cp:lastModifiedBy>
  <cp:revision>17</cp:revision>
  <dcterms:created xsi:type="dcterms:W3CDTF">2014-03-26T14:03:34Z</dcterms:created>
  <dcterms:modified xsi:type="dcterms:W3CDTF">2026-05-21T13:55:05Z</dcterms:modified>
</cp:coreProperties>
</file>