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sldIdLst>
    <p:sldId id="296" r:id="rId3"/>
    <p:sldId id="448" r:id="rId4"/>
    <p:sldId id="390" r:id="rId5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790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28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84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958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408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79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992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97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63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692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09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878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32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170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143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780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6020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272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06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984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31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79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9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5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38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75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09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4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39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4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E79B-0B1D-4EE3-A3ED-1D888C6129CC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070A59-C8DB-4A9B-AF00-88BB705082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66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7442" y="1010263"/>
            <a:ext cx="661974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es-MX" altLang="es-MX" sz="3200" b="1" i="1" dirty="0" smtClean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INFORME: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 DE COORDINACIÓN DE SUPERVISIÓN.</a:t>
            </a: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 smtClean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 smtClean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MES: ENERO</a:t>
            </a: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3200" b="1" i="1" dirty="0" smtClean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32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AÑO: 2022</a:t>
            </a:r>
            <a:endParaRPr lang="es-MX" altLang="es-MX" sz="32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262555" y="6173336"/>
            <a:ext cx="6952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01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58290" y="326572"/>
            <a:ext cx="66197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s-MX" altLang="es-MX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GERENCIA TECNICA</a:t>
            </a:r>
            <a:endParaRPr lang="es-MX" altLang="es-MX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3600" b="1" i="1" dirty="0" smtClean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3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96178" y="171453"/>
            <a:ext cx="79681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endParaRPr lang="es-ES" sz="1400" b="1" dirty="0" smtClean="0">
              <a:solidFill>
                <a:srgbClr val="FFFF00"/>
              </a:solidFill>
              <a:latin typeface="Corbel" panose="020B0503020204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s-MX" altLang="es-MX" sz="2000" b="1" dirty="0">
              <a:solidFill>
                <a:srgbClr val="002060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55318" y="1742266"/>
            <a:ext cx="7585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es-MX" altLang="es-MX" sz="1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SE LLEVO ACABO LA RECOPILACIÓN DE INFORMACIÓN, CLASIFICACIÓN Y COMPLEMENTACION DE EXPEDIENTES DE OBRA, ESCANEO Y APOYO EN LA COLOCACIÓN DE FOLIOS</a:t>
            </a:r>
            <a:r>
              <a:rPr lang="es-MX" sz="1600" b="1" dirty="0">
                <a:solidFill>
                  <a:srgbClr val="002060"/>
                </a:solidFill>
                <a:latin typeface="Anja Eliane" panose="02020500000000000000" pitchFamily="18" charset="0"/>
                <a:cs typeface="Arial" panose="020B0604020202020204" pitchFamily="34" charset="0"/>
              </a:rPr>
              <a:t> </a:t>
            </a:r>
            <a:r>
              <a:rPr lang="es-MX" sz="1600" b="1" dirty="0" smtClean="0">
                <a:solidFill>
                  <a:srgbClr val="002060"/>
                </a:solidFill>
                <a:latin typeface="Anja Eliane" panose="02020500000000000000" pitchFamily="18" charset="0"/>
                <a:cs typeface="Arial" panose="020B0604020202020204" pitchFamily="34" charset="0"/>
              </a:rPr>
              <a:t>PARA DESAHOGO DE EL OFICIO N° ASE-AEFMOD-CFMOD-379/2021</a:t>
            </a:r>
            <a:r>
              <a:rPr lang="es-MX" altLang="es-MX" sz="1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.</a:t>
            </a:r>
            <a:endParaRPr lang="es-MX" altLang="es-MX" sz="1600" b="1" dirty="0">
              <a:solidFill>
                <a:srgbClr val="0070C0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64488" y="959328"/>
            <a:ext cx="7968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s-MX" b="1" dirty="0" smtClean="0">
                <a:solidFill>
                  <a:srgbClr val="002060"/>
                </a:solidFill>
                <a:latin typeface="Corbel" panose="020B0503020204020204" pitchFamily="34" charset="0"/>
              </a:rPr>
              <a:t>COMPLEMENTACIÓN DE EXPEDIENTES PARA LA ASE.</a:t>
            </a:r>
            <a:endParaRPr lang="es-MX" altLang="es-MX" sz="2400" b="1" dirty="0">
              <a:solidFill>
                <a:srgbClr val="002060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55318" y="3059459"/>
            <a:ext cx="7585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None/>
            </a:pPr>
            <a:r>
              <a:rPr lang="es-MX" altLang="es-MX" sz="1600" b="1" dirty="0" smtClean="0">
                <a:solidFill>
                  <a:srgbClr val="0070C0"/>
                </a:solidFill>
                <a:latin typeface="Corbel" panose="020B0503020204020204" pitchFamily="34" charset="0"/>
              </a:rPr>
              <a:t>TRASLADO DE EXPEDIENTES DE OBRA PARA LA ENTREGA EN ARCHIVOS DE LA AUDITORIA SUPERIOR DEL ESTADO (ASE) PARA OBRAS ENTREGADAS EN LA REVISIÓN DEL EJERCICIO FISCAL 2020.</a:t>
            </a:r>
            <a:endParaRPr lang="es-MX" altLang="es-MX" sz="1600" b="1" dirty="0">
              <a:solidFill>
                <a:srgbClr val="0070C0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9"/>
          <p:cNvSpPr/>
          <p:nvPr/>
        </p:nvSpPr>
        <p:spPr>
          <a:xfrm>
            <a:off x="8337176" y="6249732"/>
            <a:ext cx="6364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02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tura MT Script Capitals" panose="0302080206060207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10 CuadroTexto"/>
          <p:cNvSpPr txBox="1">
            <a:spLocks noChangeArrowheads="1"/>
          </p:cNvSpPr>
          <p:nvPr/>
        </p:nvSpPr>
        <p:spPr bwMode="auto">
          <a:xfrm>
            <a:off x="905814" y="697230"/>
            <a:ext cx="776166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s-MX" altLang="es-MX" sz="18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INFORME: </a:t>
            </a:r>
            <a:endParaRPr lang="es-MX" altLang="es-MX" sz="1800" b="1" i="1" dirty="0" smtClean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18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 </a:t>
            </a:r>
            <a:r>
              <a:rPr lang="es-MX" altLang="es-MX" sz="1800" b="1" i="1" dirty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COORDINACIÓN DE </a:t>
            </a:r>
            <a:r>
              <a:rPr lang="es-MX" altLang="es-MX" sz="18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SUPERVISIÓN.</a:t>
            </a:r>
            <a:endParaRPr lang="es-MX" altLang="es-MX" sz="18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1400" b="1" i="1" dirty="0" smtClean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s-MX" altLang="es-MX" sz="14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s-MX" altLang="es-MX" sz="20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MES: ENERO</a:t>
            </a:r>
          </a:p>
          <a:p>
            <a:pPr algn="ctr">
              <a:spcBef>
                <a:spcPct val="0"/>
              </a:spcBef>
              <a:buNone/>
            </a:pPr>
            <a:r>
              <a:rPr lang="es-MX" altLang="es-MX" sz="20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AÑO: </a:t>
            </a:r>
            <a:r>
              <a:rPr lang="es-MX" altLang="es-MX" sz="2000" b="1" i="1" dirty="0" smtClean="0">
                <a:ln w="22225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</a:t>
            </a:r>
            <a:endParaRPr lang="es-MX" altLang="es-MX" sz="1800" b="1" i="1" dirty="0">
              <a:ln w="22225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337176" y="6392952"/>
            <a:ext cx="6364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tura MT Script Capitals" panose="03020802060602070202" pitchFamily="66" charset="0"/>
              </a:rPr>
              <a:t>03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s-MX" altLang="es-MX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848100" y="380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848100" y="837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848100" y="3933400"/>
            <a:ext cx="481938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26" name="CuadroTexto 25"/>
          <p:cNvSpPr txBox="1"/>
          <p:nvPr/>
        </p:nvSpPr>
        <p:spPr>
          <a:xfrm>
            <a:off x="616609" y="2129341"/>
            <a:ext cx="30130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Elaboro.</a:t>
            </a:r>
          </a:p>
          <a:p>
            <a:pPr algn="ctr"/>
            <a:endParaRPr lang="es-MX" sz="1400" dirty="0" smtClean="0"/>
          </a:p>
          <a:p>
            <a:pPr algn="ctr"/>
            <a:endParaRPr lang="es-MX" sz="1400" dirty="0" smtClean="0"/>
          </a:p>
          <a:p>
            <a:pPr algn="ctr"/>
            <a:endParaRPr lang="es-MX" sz="1400" dirty="0"/>
          </a:p>
          <a:p>
            <a:pPr algn="ctr"/>
            <a:endParaRPr lang="es-MX" sz="1400" dirty="0"/>
          </a:p>
          <a:p>
            <a:pPr algn="ctr"/>
            <a:r>
              <a:rPr lang="es-MX" sz="1400" dirty="0" smtClean="0"/>
              <a:t>_____________________________</a:t>
            </a:r>
          </a:p>
          <a:p>
            <a:pPr algn="ctr"/>
            <a:endParaRPr lang="es-MX" sz="1400" dirty="0" smtClean="0"/>
          </a:p>
          <a:p>
            <a:pPr algn="ctr"/>
            <a:r>
              <a:rPr lang="es-MX" sz="1400" b="1" dirty="0" smtClean="0"/>
              <a:t>Ing. Joel Blas Muñoz Loredo.</a:t>
            </a:r>
          </a:p>
          <a:p>
            <a:pPr algn="ctr"/>
            <a:r>
              <a:rPr lang="es-MX" sz="1400" dirty="0" smtClean="0"/>
              <a:t>Coordinador de Supervisión.</a:t>
            </a:r>
            <a:endParaRPr lang="es-MX" sz="14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2990107" y="4064491"/>
            <a:ext cx="346858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Recibido.</a:t>
            </a:r>
          </a:p>
          <a:p>
            <a:pPr algn="ctr"/>
            <a:endParaRPr lang="es-MX" sz="1400" dirty="0"/>
          </a:p>
          <a:p>
            <a:pPr algn="ctr"/>
            <a:endParaRPr lang="es-MX" sz="1400" dirty="0" smtClean="0"/>
          </a:p>
          <a:p>
            <a:pPr algn="ctr"/>
            <a:endParaRPr lang="es-MX" sz="1400" dirty="0" smtClean="0"/>
          </a:p>
          <a:p>
            <a:pPr algn="ctr"/>
            <a:endParaRPr lang="es-MX" sz="1400" dirty="0"/>
          </a:p>
          <a:p>
            <a:pPr algn="ctr"/>
            <a:r>
              <a:rPr lang="es-MX" sz="1400" dirty="0" smtClean="0"/>
              <a:t>____________________________</a:t>
            </a:r>
            <a:endParaRPr lang="es-MX" sz="1400" dirty="0" smtClean="0"/>
          </a:p>
          <a:p>
            <a:pPr algn="ctr"/>
            <a:endParaRPr lang="es-MX" sz="1400" dirty="0" smtClean="0"/>
          </a:p>
          <a:p>
            <a:pPr algn="ctr"/>
            <a:r>
              <a:rPr lang="es-MX" sz="1400" b="1" dirty="0" smtClean="0"/>
              <a:t>Lic. Marcela Magdalena Cervantes Morales</a:t>
            </a:r>
            <a:r>
              <a:rPr lang="es-MX" sz="1400" dirty="0" smtClean="0"/>
              <a:t>.</a:t>
            </a:r>
          </a:p>
          <a:p>
            <a:pPr algn="ctr"/>
            <a:r>
              <a:rPr lang="es-MX" sz="1400" dirty="0" smtClean="0"/>
              <a:t>Coordinadora de Seguimiento a Planes y Programas</a:t>
            </a:r>
            <a:endParaRPr lang="es-MX" sz="14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67105" y="6457168"/>
            <a:ext cx="3468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Fecha: 10-FEBRERO-2022.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505056" y="2089289"/>
            <a:ext cx="34685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Revisión.</a:t>
            </a:r>
          </a:p>
          <a:p>
            <a:pPr algn="ctr"/>
            <a:endParaRPr lang="es-MX" sz="1400" dirty="0"/>
          </a:p>
          <a:p>
            <a:pPr algn="ctr"/>
            <a:endParaRPr lang="es-MX" sz="1400" dirty="0" smtClean="0"/>
          </a:p>
          <a:p>
            <a:pPr algn="ctr"/>
            <a:endParaRPr lang="es-MX" sz="1400" dirty="0" smtClean="0"/>
          </a:p>
          <a:p>
            <a:pPr algn="ctr"/>
            <a:endParaRPr lang="es-MX" sz="1400" dirty="0"/>
          </a:p>
          <a:p>
            <a:pPr algn="ctr"/>
            <a:r>
              <a:rPr lang="es-MX" sz="1400" dirty="0" smtClean="0"/>
              <a:t>_____________________________</a:t>
            </a:r>
          </a:p>
          <a:p>
            <a:pPr algn="ctr"/>
            <a:endParaRPr lang="es-MX" sz="1400" dirty="0" smtClean="0"/>
          </a:p>
          <a:p>
            <a:pPr algn="ctr"/>
            <a:r>
              <a:rPr lang="es-MX" sz="1400" b="1" dirty="0" smtClean="0"/>
              <a:t>Ing. Mario Antonio Moran Cruz.</a:t>
            </a:r>
          </a:p>
          <a:p>
            <a:pPr algn="ctr"/>
            <a:r>
              <a:rPr lang="es-MX" sz="1400" dirty="0" smtClean="0"/>
              <a:t>Gerente Técnico.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03072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19385</TotalTime>
  <Words>155</Words>
  <Application>Microsoft Office PowerPoint</Application>
  <PresentationFormat>Presentación en pantalla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6" baseType="lpstr">
      <vt:lpstr>Anja Eliane</vt:lpstr>
      <vt:lpstr>Arial</vt:lpstr>
      <vt:lpstr>Calibri</vt:lpstr>
      <vt:lpstr>Calibri Light</vt:lpstr>
      <vt:lpstr>Century Gothic</vt:lpstr>
      <vt:lpstr>Corbel</vt:lpstr>
      <vt:lpstr>Matura MT Script Capitals</vt:lpstr>
      <vt:lpstr>Times New Roman</vt:lpstr>
      <vt:lpstr>Verdana</vt:lpstr>
      <vt:lpstr>Wingdings 2</vt:lpstr>
      <vt:lpstr>Wingdings 3</vt:lpstr>
      <vt:lpstr>HDOfficeLightV0</vt:lpstr>
      <vt:lpstr>Espiral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Informe de la Dirección General Julio 2015</dc:title>
  <dc:creator>Dirección General</dc:creator>
  <cp:lastModifiedBy>joel blass</cp:lastModifiedBy>
  <cp:revision>760</cp:revision>
  <cp:lastPrinted>2021-04-10T18:17:27Z</cp:lastPrinted>
  <dcterms:created xsi:type="dcterms:W3CDTF">2015-09-10T15:29:04Z</dcterms:created>
  <dcterms:modified xsi:type="dcterms:W3CDTF">2022-10-17T21:18:41Z</dcterms:modified>
</cp:coreProperties>
</file>