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3" r:id="rId2"/>
  </p:sldMasterIdLst>
  <p:sldIdLst>
    <p:sldId id="296" r:id="rId3"/>
    <p:sldId id="448" r:id="rId4"/>
    <p:sldId id="449" r:id="rId5"/>
    <p:sldId id="450" r:id="rId6"/>
    <p:sldId id="390" r:id="rId7"/>
  </p:sldIdLst>
  <p:sldSz cx="9144000" cy="6858000" type="screen4x3"/>
  <p:notesSz cx="6881813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790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28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484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958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9408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3793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6992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975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363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7692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09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0878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832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170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9143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780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0602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7272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984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931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79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9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5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38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475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009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9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066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57442" y="1010263"/>
            <a:ext cx="66197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es-MX" altLang="es-MX" sz="3200" b="1" i="1" dirty="0" smtClean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INFORME: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 DE COORDINACIÓN DE SUPERVISIÓN.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 smtClean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 smtClean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MES: FEBRERO</a:t>
            </a: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 smtClean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AÑO: 2022</a:t>
            </a: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01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58290" y="326572"/>
            <a:ext cx="6619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MX" altLang="es-MX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GERENCIA TECNICA</a:t>
            </a:r>
            <a:endParaRPr lang="es-MX" altLang="es-MX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3600" b="1" i="1" dirty="0" smtClean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96178" y="171453"/>
            <a:ext cx="79681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endParaRPr lang="es-ES" sz="1400" b="1" dirty="0" smtClean="0">
              <a:solidFill>
                <a:srgbClr val="FFFF00"/>
              </a:solidFill>
              <a:latin typeface="Corbel" panose="020B0503020204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altLang="es-MX" sz="2000" b="1" dirty="0">
              <a:solidFill>
                <a:srgbClr val="002060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2062" y="1421637"/>
            <a:ext cx="75851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None/>
            </a:pPr>
            <a:r>
              <a:rPr lang="es-MX" altLang="es-MX" sz="16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SE</a:t>
            </a:r>
            <a:r>
              <a:rPr lang="es-MX" sz="1600" b="1" dirty="0" smtClean="0">
                <a:solidFill>
                  <a:srgbClr val="00009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atienden</a:t>
            </a:r>
            <a:r>
              <a:rPr lang="es-MX" sz="1600" b="1" dirty="0">
                <a:solidFill>
                  <a:srgbClr val="00009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físicamente a </a:t>
            </a:r>
            <a:r>
              <a:rPr lang="es-MX" sz="1600" b="1" dirty="0" smtClean="0">
                <a:solidFill>
                  <a:srgbClr val="00009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personal DE AUDITORIA y se </a:t>
            </a:r>
            <a:r>
              <a:rPr lang="es-MX" altLang="es-MX" sz="16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 LLEVO ACABO LA VISITA DE OBRA Y VERIFICACION DE INFORMACIÓN, CLASIFICACIÓN Y COMPLEMENTACION DE EXPEDIENTES DE OBRA, </a:t>
            </a:r>
            <a:r>
              <a:rPr lang="es-MX" sz="1600" b="1" dirty="0" smtClean="0">
                <a:solidFill>
                  <a:srgbClr val="002060"/>
                </a:solidFill>
                <a:latin typeface="Anja Eliane" panose="02020500000000000000" pitchFamily="18" charset="0"/>
                <a:cs typeface="Arial" panose="020B0604020202020204" pitchFamily="34" charset="0"/>
              </a:rPr>
              <a:t>PARA </a:t>
            </a:r>
            <a:r>
              <a:rPr lang="es-ES" sz="1600" b="1" dirty="0" smtClean="0">
                <a:solidFill>
                  <a:srgbClr val="002060"/>
                </a:solidFill>
                <a:latin typeface="Anja Eliane" panose="02020500000000000000" pitchFamily="18" charset="0"/>
                <a:cs typeface="Arial" panose="020B0604020202020204" pitchFamily="34" charset="0"/>
              </a:rPr>
              <a:t>AUDITORIA SUPERIOR DEL ESTADO (ASE) PARA OBRAS ENTREGADAS EN LA REVISIÓN DEL EJERCICIO FISCAL 2021</a:t>
            </a:r>
            <a:r>
              <a:rPr lang="es-MX" altLang="es-MX" sz="16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.  </a:t>
            </a:r>
          </a:p>
          <a:p>
            <a:pPr algn="just">
              <a:spcBef>
                <a:spcPct val="0"/>
              </a:spcBef>
            </a:pPr>
            <a:endParaRPr lang="es-MX" altLang="es-MX" sz="1600" b="1" dirty="0" smtClean="0">
              <a:solidFill>
                <a:srgbClr val="00206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s-MX" altLang="es-MX" sz="1600" b="1" dirty="0" smtClean="0">
                <a:solidFill>
                  <a:srgbClr val="00206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-SE ENVÍA A LAS OFICINAS DE COMISIÓN NACIONAL DEL AGUA INFORMACIÓN RELACIONADA CON LOS AVANCES FÍSICOS FINANCIEROS DE LOS PROGRAMAS DEL EJERCICIO FISCAL 2021</a:t>
            </a:r>
          </a:p>
          <a:p>
            <a:pPr algn="just">
              <a:spcBef>
                <a:spcPct val="0"/>
              </a:spcBef>
              <a:buNone/>
            </a:pPr>
            <a:endParaRPr lang="es-MX" altLang="es-MX" sz="1600" b="1" dirty="0">
              <a:solidFill>
                <a:srgbClr val="0070C0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64488" y="959328"/>
            <a:ext cx="7968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s-MX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COMPLEMENTACIÓN DE EXPEDIENTES PARA LA ASE.</a:t>
            </a:r>
            <a:endParaRPr lang="es-MX" altLang="es-MX" sz="2400" b="1" dirty="0">
              <a:solidFill>
                <a:srgbClr val="002060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52062" y="3853393"/>
            <a:ext cx="7585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None/>
            </a:pPr>
            <a:r>
              <a:rPr lang="es-MX" altLang="es-MX" sz="16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TRASLADO DE EXPEDIENTES DE OBRA PARA LA ENTREGA EN ARCHIVOS DE LA AUDITORIA SUPERIOR DEL ESTADO (ASE) PARA OBRAS ENTREGADAS EN ARCHIVO, PARA LA REVISIÓN DEL EJERCICIO FISCAL 2021.</a:t>
            </a:r>
          </a:p>
          <a:p>
            <a:pPr algn="just">
              <a:spcBef>
                <a:spcPct val="0"/>
              </a:spcBef>
              <a:buNone/>
            </a:pPr>
            <a:endParaRPr lang="es-MX" altLang="es-MX" sz="1600" b="1" dirty="0">
              <a:solidFill>
                <a:srgbClr val="0070C0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9"/>
          <p:cNvSpPr/>
          <p:nvPr/>
        </p:nvSpPr>
        <p:spPr>
          <a:xfrm>
            <a:off x="8337176" y="6249732"/>
            <a:ext cx="636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02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22929" y="2191721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None/>
            </a:pPr>
            <a:endParaRPr lang="es-MX" altLang="es-MX" sz="2000" b="1" dirty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ES" b="1" dirty="0" smtClean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t="12353" r="-2091" b="34314"/>
          <a:stretch/>
        </p:blipFill>
        <p:spPr>
          <a:xfrm>
            <a:off x="6146976" y="5327890"/>
            <a:ext cx="2826663" cy="1445061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096178" y="171453"/>
            <a:ext cx="79681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endParaRPr lang="es-ES" sz="1400" b="1" dirty="0" smtClean="0">
              <a:solidFill>
                <a:srgbClr val="FFFF00"/>
              </a:solidFill>
              <a:latin typeface="Corbel" panose="020B0503020204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altLang="es-MX" sz="2000" b="1" dirty="0">
              <a:solidFill>
                <a:srgbClr val="002060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2062" y="171453"/>
            <a:ext cx="7968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s-MX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COMPLEMENTACIÓN DE MEDICIONES DE CAUDAL EN ACUEDUCTO CEDRAL MATEHUALA.</a:t>
            </a:r>
            <a:endParaRPr lang="es-MX" altLang="es-MX" sz="2400" b="1" dirty="0">
              <a:solidFill>
                <a:srgbClr val="002060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9"/>
          <p:cNvSpPr/>
          <p:nvPr/>
        </p:nvSpPr>
        <p:spPr>
          <a:xfrm>
            <a:off x="8337176" y="6249732"/>
            <a:ext cx="636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03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22929" y="2191721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None/>
            </a:pPr>
            <a:endParaRPr lang="es-MX" altLang="es-MX" sz="2000" b="1" dirty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ES" b="1" dirty="0" smtClean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52062" y="829462"/>
            <a:ext cx="7968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Corbel" panose="020B0503020204020204" pitchFamily="34" charset="0"/>
              </a:rPr>
              <a:t>SONDEOS </a:t>
            </a:r>
            <a:r>
              <a:rPr lang="es-MX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 QUE PERMITAN LA COLOCACION DE MEDIDORES ULTRASONICOS Y LEVANTAMIENTO DE </a:t>
            </a:r>
            <a:r>
              <a:rPr lang="es-MX" b="1" dirty="0">
                <a:solidFill>
                  <a:srgbClr val="002060"/>
                </a:solidFill>
                <a:latin typeface="Corbel" panose="020B0503020204020204" pitchFamily="34" charset="0"/>
              </a:rPr>
              <a:t>MEDICIONES EN ACUEDUCTOS </a:t>
            </a:r>
            <a:r>
              <a:rPr lang="es-MX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VANEGAS-CEDRAL, ASI MISMO SE APROVECAHN DICHOS SONDEOS EN LA COLOCACION DE DESFOGUES.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05" y="2116595"/>
            <a:ext cx="2701548" cy="13986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42" y="2135190"/>
            <a:ext cx="2701548" cy="138004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068" y="2116595"/>
            <a:ext cx="2701548" cy="139864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05" y="3678267"/>
            <a:ext cx="2701548" cy="144506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42" y="3678267"/>
            <a:ext cx="2701548" cy="14450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78" y="3678266"/>
            <a:ext cx="2705637" cy="144506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02"/>
          <a:stretch/>
        </p:blipFill>
        <p:spPr>
          <a:xfrm>
            <a:off x="296105" y="5327891"/>
            <a:ext cx="2701548" cy="14450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3"/>
          <a:stretch/>
        </p:blipFill>
        <p:spPr>
          <a:xfrm>
            <a:off x="3221540" y="5327891"/>
            <a:ext cx="2701549" cy="14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96178" y="171453"/>
            <a:ext cx="79681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endParaRPr lang="es-ES" sz="1400" b="1" dirty="0" smtClean="0">
              <a:solidFill>
                <a:srgbClr val="FFFF00"/>
              </a:solidFill>
              <a:latin typeface="Corbel" panose="020B0503020204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altLang="es-MX" sz="2000" b="1" dirty="0">
              <a:solidFill>
                <a:srgbClr val="002060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2062" y="171453"/>
            <a:ext cx="7968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s-MX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COMPLEMENTACIÓN DE MEDICIONES DE CAUDAL EN ACUEDUCTO CEDRAL MATEHUALA.</a:t>
            </a:r>
            <a:endParaRPr lang="es-MX" altLang="es-MX" sz="2400" b="1" dirty="0">
              <a:solidFill>
                <a:srgbClr val="002060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9"/>
          <p:cNvSpPr/>
          <p:nvPr/>
        </p:nvSpPr>
        <p:spPr>
          <a:xfrm>
            <a:off x="8337176" y="6249732"/>
            <a:ext cx="636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04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22929" y="2191721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None/>
            </a:pPr>
            <a:endParaRPr lang="es-MX" altLang="es-MX" sz="2000" b="1" dirty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ES" b="1" dirty="0" smtClean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MX" b="1" dirty="0">
              <a:solidFill>
                <a:srgbClr val="00009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/>
          <a:srcRect l="6618" t="27506" r="36176" b="18089"/>
          <a:stretch/>
        </p:blipFill>
        <p:spPr>
          <a:xfrm>
            <a:off x="3749744" y="817783"/>
            <a:ext cx="5230906" cy="306841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/>
          <a:srcRect l="6324" t="26459" r="58529" b="13119"/>
          <a:stretch/>
        </p:blipFill>
        <p:spPr>
          <a:xfrm>
            <a:off x="912434" y="4002933"/>
            <a:ext cx="3213847" cy="277001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/>
          <a:srcRect l="6030" t="29860" r="55147" b="12595"/>
          <a:stretch/>
        </p:blipFill>
        <p:spPr>
          <a:xfrm>
            <a:off x="4498040" y="4029902"/>
            <a:ext cx="3550024" cy="274305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1"/>
          <a:stretch/>
        </p:blipFill>
        <p:spPr>
          <a:xfrm>
            <a:off x="912434" y="855536"/>
            <a:ext cx="2676938" cy="303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10 CuadroTexto"/>
          <p:cNvSpPr txBox="1">
            <a:spLocks noChangeArrowheads="1"/>
          </p:cNvSpPr>
          <p:nvPr/>
        </p:nvSpPr>
        <p:spPr bwMode="auto">
          <a:xfrm>
            <a:off x="905814" y="697230"/>
            <a:ext cx="77616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MX" altLang="es-MX" sz="18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INFORME: </a:t>
            </a:r>
            <a:endParaRPr lang="es-MX" altLang="es-MX" sz="1800" b="1" i="1" dirty="0" smtClean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18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 </a:t>
            </a:r>
            <a:r>
              <a:rPr lang="es-MX" altLang="es-MX" sz="18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COORDINACIÓN DE </a:t>
            </a:r>
            <a:r>
              <a:rPr lang="es-MX" altLang="es-MX" sz="18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SUPERVISIÓN.</a:t>
            </a:r>
            <a:endParaRPr lang="es-MX" altLang="es-MX" sz="18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1400" b="1" i="1" dirty="0" smtClean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14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20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MES: FEBRERO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20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AÑO: 2022</a:t>
            </a:r>
            <a:endParaRPr lang="es-MX" altLang="es-MX" sz="18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337176" y="6392952"/>
            <a:ext cx="636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05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s-MX" altLang="es-MX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848100" y="380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3848100" y="837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848100" y="3933400"/>
            <a:ext cx="48193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6" name="CuadroTexto 25"/>
          <p:cNvSpPr txBox="1"/>
          <p:nvPr/>
        </p:nvSpPr>
        <p:spPr>
          <a:xfrm>
            <a:off x="616609" y="2129341"/>
            <a:ext cx="30130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Elaboro.</a:t>
            </a:r>
          </a:p>
          <a:p>
            <a:pPr algn="ctr"/>
            <a:endParaRPr lang="es-MX" sz="1400" dirty="0" smtClean="0"/>
          </a:p>
          <a:p>
            <a:pPr algn="ctr"/>
            <a:endParaRPr lang="es-MX" sz="1400" dirty="0" smtClean="0"/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 smtClean="0"/>
              <a:t>_____________________________</a:t>
            </a:r>
          </a:p>
          <a:p>
            <a:pPr algn="ctr"/>
            <a:endParaRPr lang="es-MX" sz="1400" dirty="0" smtClean="0"/>
          </a:p>
          <a:p>
            <a:pPr algn="ctr"/>
            <a:r>
              <a:rPr lang="es-MX" sz="1400" b="1" dirty="0" smtClean="0"/>
              <a:t>Ing. Joel Blas Muñoz Loredo.</a:t>
            </a:r>
          </a:p>
          <a:p>
            <a:pPr algn="ctr"/>
            <a:r>
              <a:rPr lang="es-MX" sz="1400" dirty="0" smtClean="0"/>
              <a:t>Coordinador de Supervisión.</a:t>
            </a:r>
            <a:endParaRPr lang="es-MX" sz="14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2990107" y="4064491"/>
            <a:ext cx="346858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Recibido.</a:t>
            </a:r>
          </a:p>
          <a:p>
            <a:pPr algn="ctr"/>
            <a:endParaRPr lang="es-MX" sz="1400" dirty="0"/>
          </a:p>
          <a:p>
            <a:pPr algn="ctr"/>
            <a:endParaRPr lang="es-MX" sz="1400" dirty="0" smtClean="0"/>
          </a:p>
          <a:p>
            <a:pPr algn="ctr"/>
            <a:endParaRPr lang="es-MX" sz="1400" dirty="0" smtClean="0"/>
          </a:p>
          <a:p>
            <a:pPr algn="ctr"/>
            <a:endParaRPr lang="es-MX" sz="1400" dirty="0"/>
          </a:p>
          <a:p>
            <a:pPr algn="ctr"/>
            <a:r>
              <a:rPr lang="es-MX" sz="1400" dirty="0" smtClean="0"/>
              <a:t>_____________________________</a:t>
            </a:r>
          </a:p>
          <a:p>
            <a:pPr algn="ctr"/>
            <a:endParaRPr lang="es-MX" sz="1400" dirty="0" smtClean="0"/>
          </a:p>
          <a:p>
            <a:pPr algn="ctr"/>
            <a:r>
              <a:rPr lang="es-MX" sz="1400" b="1" dirty="0" smtClean="0"/>
              <a:t>Lic. Marcela Magdalena Cervantes Morales</a:t>
            </a:r>
            <a:r>
              <a:rPr lang="es-MX" sz="1400" dirty="0" smtClean="0"/>
              <a:t>.</a:t>
            </a:r>
          </a:p>
          <a:p>
            <a:pPr algn="ctr"/>
            <a:r>
              <a:rPr lang="es-MX" sz="1400" dirty="0" smtClean="0"/>
              <a:t>Coordinadora de Seguimiento a Planes y Programas</a:t>
            </a:r>
            <a:endParaRPr lang="es-MX" sz="14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7105" y="6457168"/>
            <a:ext cx="3468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Fecha: 10-MARZO-2022.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505056" y="2089289"/>
            <a:ext cx="3468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Revisión.</a:t>
            </a:r>
          </a:p>
          <a:p>
            <a:pPr algn="ctr"/>
            <a:endParaRPr lang="es-MX" sz="1400" dirty="0"/>
          </a:p>
          <a:p>
            <a:pPr algn="ctr"/>
            <a:endParaRPr lang="es-MX" sz="1400" dirty="0" smtClean="0"/>
          </a:p>
          <a:p>
            <a:pPr algn="ctr"/>
            <a:endParaRPr lang="es-MX" sz="1400" dirty="0" smtClean="0"/>
          </a:p>
          <a:p>
            <a:pPr algn="ctr"/>
            <a:endParaRPr lang="es-MX" sz="1400" dirty="0"/>
          </a:p>
          <a:p>
            <a:pPr algn="ctr"/>
            <a:r>
              <a:rPr lang="es-MX" sz="1400" dirty="0" smtClean="0"/>
              <a:t>_____________________________</a:t>
            </a:r>
          </a:p>
          <a:p>
            <a:pPr algn="ctr"/>
            <a:endParaRPr lang="es-MX" sz="1400" dirty="0" smtClean="0"/>
          </a:p>
          <a:p>
            <a:pPr algn="ctr"/>
            <a:r>
              <a:rPr lang="es-MX" sz="1400" b="1" dirty="0" smtClean="0"/>
              <a:t>Ing. Mario Antonio Moran Cruz.</a:t>
            </a:r>
          </a:p>
          <a:p>
            <a:pPr algn="ctr"/>
            <a:r>
              <a:rPr lang="es-MX" sz="1400" dirty="0" smtClean="0"/>
              <a:t>Gerente Técnico.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03072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19460</TotalTime>
  <Words>247</Words>
  <Application>Microsoft Office PowerPoint</Application>
  <PresentationFormat>Presentación en pantalla (4:3)</PresentationFormat>
  <Paragraphs>81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8" baseType="lpstr">
      <vt:lpstr>Anja Eliane</vt:lpstr>
      <vt:lpstr>Arial</vt:lpstr>
      <vt:lpstr>Calibri</vt:lpstr>
      <vt:lpstr>Calibri Light</vt:lpstr>
      <vt:lpstr>Century Gothic</vt:lpstr>
      <vt:lpstr>Corbel</vt:lpstr>
      <vt:lpstr>Matura MT Script Capitals</vt:lpstr>
      <vt:lpstr>Times New Roman</vt:lpstr>
      <vt:lpstr>Verdana</vt:lpstr>
      <vt:lpstr>Wingdings 2</vt:lpstr>
      <vt:lpstr>Wingdings 3</vt:lpstr>
      <vt:lpstr>HDOfficeLightV0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Informe de la Dirección General Julio 2015</dc:title>
  <dc:creator>Dirección General</dc:creator>
  <cp:lastModifiedBy>joel blass</cp:lastModifiedBy>
  <cp:revision>765</cp:revision>
  <cp:lastPrinted>2021-04-10T18:17:27Z</cp:lastPrinted>
  <dcterms:created xsi:type="dcterms:W3CDTF">2015-09-10T15:29:04Z</dcterms:created>
  <dcterms:modified xsi:type="dcterms:W3CDTF">2022-12-29T16:54:37Z</dcterms:modified>
</cp:coreProperties>
</file>