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1430000" cy="8572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49"/>
    <p:restoredTop sz="94607"/>
  </p:normalViewPr>
  <p:slideViewPr>
    <p:cSldViewPr snapToGrid="0">
      <p:cViewPr varScale="1">
        <p:scale>
          <a:sx n="170" d="100"/>
          <a:sy n="170" d="100"/>
        </p:scale>
        <p:origin x="66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Visual: AI-generated photographic illustration of a braided cord.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Scripture: Ecclesiastes 4:9 (NKJV). Source: https://www.biblegateway.com/passage/?search=Ecclesiastes+4%3A9-12&amp;version=NKJV. Scripture taken from the New King James Version®. Copyright © 1982 by Thomas Nelson. Used by permission. All rights reserved. Background: AI-generated braided cord illustration.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Scripture: Ecclesiastes 4:10 (NKJV). Source: https://www.biblegateway.com/passage/?search=Ecclesiastes+4%3A9-12&amp;version=NKJV. Scripture taken from the New King James Version®. Copyright © 1982 by Thomas Nelson. Used by permission. All rights reserved. Background: AI-generated braided cord illustration.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Scripture: Ecclesiastes 4:11 (NKJV). Source: https://www.biblegateway.com/passage/?search=Ecclesiastes+4%3A9-12&amp;version=NKJV. Scripture taken from the New King James Version®. Copyright © 1982 by Thomas Nelson. Used by permission. All rights reserved. Background: AI-generated braided cord illustration.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Scripture: Ecclesiastes 4:12 (NKJV). Source: https://www.biblegateway.com/passage/?search=Ecclesiastes+4%3A9-12&amp;version=NKJV. Scripture taken from the New King James Version®. Copyright © 1982 by Thomas Nelson. Used by permission. All rights reserved. Background: AI-generated braided cord illustration.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Visual: AI-generated photographic illustration of a braided cord.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Visual: AI-generated photographic illustration of a braided cord.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Visual: AI-generated photographic illustration of a braided cord.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Visual: AI-generated photographic illustration of a braided cord.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Visual: AI-generated photographic illustration of a braided cord.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657754F-BA3F-411C-BF1E-630EC1742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238500"/>
            <a:ext cx="9144000" cy="12382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5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19B57CBD-D4D4-450B-8418-81C6419A34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4714875"/>
            <a:ext cx="8001000" cy="9525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96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EB213A9D-462C-4EA4-8009-32AE85077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571875"/>
            <a:ext cx="9144000" cy="1428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93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77D1183E-507B-4E97-88DC-6845E9B7F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38" y="666750"/>
            <a:ext cx="10144125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0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CAC85D17-9ACE-4402-A016-E5585FC63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938" y="2381250"/>
            <a:ext cx="10144125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143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1pPr>
            <a:lvl2pPr marL="5000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2pPr>
            <a:lvl3pPr marL="7858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3pPr>
            <a:lvl4pPr marL="10715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4pPr>
            <a:lvl5pPr marL="13573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5pPr>
            <a:lvl6pPr marL="16430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6pPr>
            <a:lvl7pPr marL="19288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7pPr>
            <a:lvl8pPr marL="22145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8pPr>
            <a:lvl9pPr marL="25003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D42F728-1FD7-4713-9D6B-9FD5F5AEE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38" y="666750"/>
            <a:ext cx="10144125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0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FF79063D-9F6E-4854-B113-5C6149155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938" y="2381250"/>
            <a:ext cx="4714875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96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143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1pPr>
            <a:lvl2pPr marL="5000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2pPr>
            <a:lvl3pPr marL="7858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3pPr>
            <a:lvl4pPr marL="10715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4pPr>
            <a:lvl5pPr marL="13573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5pPr>
            <a:lvl6pPr marL="16430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6pPr>
            <a:lvl7pPr marL="19288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7pPr>
            <a:lvl8pPr marL="22145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8pPr>
            <a:lvl9pPr marL="25003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806379D9-6225-417E-9F0F-3A0E895385B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72188" y="2381250"/>
            <a:ext cx="4714875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96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143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1pPr>
            <a:lvl2pPr marL="5000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2pPr>
            <a:lvl3pPr marL="7858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3pPr>
            <a:lvl4pPr marL="10715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4pPr>
            <a:lvl5pPr marL="13573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5pPr>
            <a:lvl6pPr marL="16430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6pPr>
            <a:lvl7pPr marL="19288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7pPr>
            <a:lvl8pPr marL="22145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8pPr>
            <a:lvl9pPr marL="25003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9B6082E-0CD2-4C96-B861-E967AADF0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38" y="666750"/>
            <a:ext cx="10144125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0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0F6A5CD-D04A-441F-A5B7-E99E1B464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938" y="2381250"/>
            <a:ext cx="4714875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143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1pPr>
            <a:lvl2pPr marL="5000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2pPr>
            <a:lvl3pPr marL="7858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3pPr>
            <a:lvl4pPr marL="10715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4pPr>
            <a:lvl5pPr marL="13573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5pPr>
            <a:lvl6pPr marL="16430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6pPr>
            <a:lvl7pPr marL="19288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7pPr>
            <a:lvl8pPr marL="221456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8pPr>
            <a:lvl9pPr marL="2500313" indent="-214312">
              <a:lnSpc>
                <a:spcPct val="110000"/>
              </a:lnSpc>
              <a:spcBef>
                <a:spcPts val="0"/>
              </a:spcBef>
              <a:spcAft>
                <a:spcPts val="1125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03C5B6-3E44-43F5-A2C2-D441B79613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1430000" cy="857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9D4DFB9-9898-459E-91D9-98E9101ECC15}"/>
              </a:ext>
            </a:extLst>
          </p:cNvPr>
          <p:cNvSpPr>
            <a:spLocks noGrp="1"/>
          </p:cNvSpPr>
          <p:nvPr/>
        </p:nvSpPr>
        <p:spPr>
          <a:xfrm>
            <a:off x="666750" y="2524125"/>
            <a:ext cx="8572500" cy="2428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STRONGER</a:t>
            </a:r>
          </a:p>
          <a:p>
            <a:pPr>
              <a:def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TOGETHER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38679E-9121-443F-8792-D2BCF09D8706}"/>
              </a:ext>
            </a:extLst>
          </p:cNvPr>
          <p:cNvSpPr>
            <a:spLocks noGrp="1"/>
          </p:cNvSpPr>
          <p:nvPr/>
        </p:nvSpPr>
        <p:spPr>
          <a:xfrm>
            <a:off x="723900" y="5381625"/>
            <a:ext cx="75247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9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9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Ecclesiastes 4:9–12</a:t>
            </a:r>
          </a:p>
        </p:txBody>
      </p:sp>
    </p:spTree>
    <p:extLst>
      <p:ext uri="{BB962C8B-B14F-4D97-AF65-F5344CB8AC3E}">
        <p14:creationId xmlns:p14="http://schemas.microsoft.com/office/powerpoint/2010/main" val="42179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38E97B-2A31-47C7-BC3F-A93A384662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1430000" cy="857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D9C571-0D16-442E-B608-312D218C75B0}"/>
              </a:ext>
            </a:extLst>
          </p:cNvPr>
          <p:cNvSpPr>
            <a:spLocks noGrp="1"/>
          </p:cNvSpPr>
          <p:nvPr/>
        </p:nvSpPr>
        <p:spPr>
          <a:xfrm>
            <a:off x="714375" y="904875"/>
            <a:ext cx="8096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Ecclesiastes 4:9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8D20EE-B09B-4BA2-8591-9C58502C4C7E}"/>
              </a:ext>
            </a:extLst>
          </p:cNvPr>
          <p:cNvSpPr>
            <a:spLocks noGrp="1"/>
          </p:cNvSpPr>
          <p:nvPr/>
        </p:nvSpPr>
        <p:spPr>
          <a:xfrm>
            <a:off x="714375" y="2095500"/>
            <a:ext cx="7477125" cy="495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Two are better than one,</a:t>
            </a:r>
          </a:p>
          <a:p>
            <a: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Because they have a good reward for their labor.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5CBBA5-BDFE-4EBA-B35E-06DCB6E8F433}"/>
              </a:ext>
            </a:extLst>
          </p:cNvPr>
          <p:cNvSpPr>
            <a:spLocks noGrp="1"/>
          </p:cNvSpPr>
          <p:nvPr/>
        </p:nvSpPr>
        <p:spPr>
          <a:xfrm>
            <a:off x="714375" y="7524750"/>
            <a:ext cx="7048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1800" b="0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6B985"/>
                </a:solidFill>
                <a:latin typeface="DejaVu Sans"/>
                <a:ea typeface="DejaVu Sans"/>
                <a:cs typeface="DejaVu Sans"/>
              </a:rPr>
              <a:t>NEW KING JAMES VERSION</a:t>
            </a:r>
          </a:p>
        </p:txBody>
      </p:sp>
    </p:spTree>
    <p:extLst>
      <p:ext uri="{BB962C8B-B14F-4D97-AF65-F5344CB8AC3E}">
        <p14:creationId xmlns:p14="http://schemas.microsoft.com/office/powerpoint/2010/main" val="2141087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65E734-B666-47B1-BB58-1E05D6E3C0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1430000" cy="857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ECDF4C-94A0-480D-A5A8-61E094512FFC}"/>
              </a:ext>
            </a:extLst>
          </p:cNvPr>
          <p:cNvSpPr>
            <a:spLocks noGrp="1"/>
          </p:cNvSpPr>
          <p:nvPr/>
        </p:nvSpPr>
        <p:spPr>
          <a:xfrm>
            <a:off x="714375" y="904875"/>
            <a:ext cx="8096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Ecclesiastes 4:10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B35C7F-7B07-4FE1-AEC2-70E1D82F6D87}"/>
              </a:ext>
            </a:extLst>
          </p:cNvPr>
          <p:cNvSpPr>
            <a:spLocks noGrp="1"/>
          </p:cNvSpPr>
          <p:nvPr/>
        </p:nvSpPr>
        <p:spPr>
          <a:xfrm>
            <a:off x="714375" y="2095500"/>
            <a:ext cx="7477125" cy="495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For if they fall, one will lift up his companion.</a:t>
            </a:r>
          </a:p>
          <a:p>
            <a: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But woe to him who is alone when he falls,</a:t>
            </a:r>
          </a:p>
          <a:p>
            <a: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For he has no one to help him up.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C4302F-5F7F-469F-95AE-0B77DAD155EE}"/>
              </a:ext>
            </a:extLst>
          </p:cNvPr>
          <p:cNvSpPr>
            <a:spLocks noGrp="1"/>
          </p:cNvSpPr>
          <p:nvPr/>
        </p:nvSpPr>
        <p:spPr>
          <a:xfrm>
            <a:off x="714375" y="7524750"/>
            <a:ext cx="7048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1800" b="0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6B985"/>
                </a:solidFill>
                <a:latin typeface="DejaVu Sans"/>
                <a:ea typeface="DejaVu Sans"/>
                <a:cs typeface="DejaVu Sans"/>
              </a:rPr>
              <a:t>NEW KING JAMES VERSION</a:t>
            </a:r>
          </a:p>
        </p:txBody>
      </p:sp>
    </p:spTree>
    <p:extLst>
      <p:ext uri="{BB962C8B-B14F-4D97-AF65-F5344CB8AC3E}">
        <p14:creationId xmlns:p14="http://schemas.microsoft.com/office/powerpoint/2010/main" val="1068665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727F2C-8C8D-4422-8B43-BBEE4A3D77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1430000" cy="857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22C1A0-C606-4C07-9214-97B6CCC13B92}"/>
              </a:ext>
            </a:extLst>
          </p:cNvPr>
          <p:cNvSpPr>
            <a:spLocks noGrp="1"/>
          </p:cNvSpPr>
          <p:nvPr/>
        </p:nvSpPr>
        <p:spPr>
          <a:xfrm>
            <a:off x="714375" y="904875"/>
            <a:ext cx="8096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Ecclesiastes 4:11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B7F82C-A504-4809-9B8B-D741EAA4B697}"/>
              </a:ext>
            </a:extLst>
          </p:cNvPr>
          <p:cNvSpPr>
            <a:spLocks noGrp="1"/>
          </p:cNvSpPr>
          <p:nvPr/>
        </p:nvSpPr>
        <p:spPr>
          <a:xfrm>
            <a:off x="714375" y="2095500"/>
            <a:ext cx="7477125" cy="495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Again, if two lie down together, they will keep warm;</a:t>
            </a:r>
          </a:p>
          <a:p>
            <a: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But how can one be warm alone?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6E61BD-E5DA-47D6-9EC1-D9106561F3BC}"/>
              </a:ext>
            </a:extLst>
          </p:cNvPr>
          <p:cNvSpPr>
            <a:spLocks noGrp="1"/>
          </p:cNvSpPr>
          <p:nvPr/>
        </p:nvSpPr>
        <p:spPr>
          <a:xfrm>
            <a:off x="714375" y="7524750"/>
            <a:ext cx="7048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1800" b="0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6B985"/>
                </a:solidFill>
                <a:latin typeface="DejaVu Sans"/>
                <a:ea typeface="DejaVu Sans"/>
                <a:cs typeface="DejaVu Sans"/>
              </a:rPr>
              <a:t>NEW KING JAMES VERSION</a:t>
            </a:r>
          </a:p>
        </p:txBody>
      </p:sp>
    </p:spTree>
    <p:extLst>
      <p:ext uri="{BB962C8B-B14F-4D97-AF65-F5344CB8AC3E}">
        <p14:creationId xmlns:p14="http://schemas.microsoft.com/office/powerpoint/2010/main" val="641697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EAD89D-904F-4E38-96FD-8F38743E37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1430000" cy="857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F29BCF0-E50C-493A-BEA0-64955BF38FAA}"/>
              </a:ext>
            </a:extLst>
          </p:cNvPr>
          <p:cNvSpPr>
            <a:spLocks noGrp="1"/>
          </p:cNvSpPr>
          <p:nvPr/>
        </p:nvSpPr>
        <p:spPr>
          <a:xfrm>
            <a:off x="714375" y="904875"/>
            <a:ext cx="8096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Ecclesiastes 4:12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4CFD70-F09F-4BEF-9E29-0928E6C12451}"/>
              </a:ext>
            </a:extLst>
          </p:cNvPr>
          <p:cNvSpPr>
            <a:spLocks noGrp="1"/>
          </p:cNvSpPr>
          <p:nvPr/>
        </p:nvSpPr>
        <p:spPr>
          <a:xfrm>
            <a:off x="714375" y="2095500"/>
            <a:ext cx="7477125" cy="495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Though one may be overpowered by another, two can withstand him.</a:t>
            </a:r>
          </a:p>
          <a:p>
            <a:pPr>
              <a:def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And a threefold cord is not quickly broken.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11E57E-C1FE-4AFD-91C7-AA8D88F822CF}"/>
              </a:ext>
            </a:extLst>
          </p:cNvPr>
          <p:cNvSpPr>
            <a:spLocks noGrp="1"/>
          </p:cNvSpPr>
          <p:nvPr/>
        </p:nvSpPr>
        <p:spPr>
          <a:xfrm>
            <a:off x="714375" y="7524750"/>
            <a:ext cx="7048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1800" b="0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800" b="0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6B985"/>
                </a:solidFill>
                <a:latin typeface="DejaVu Sans"/>
                <a:ea typeface="DejaVu Sans"/>
                <a:cs typeface="DejaVu Sans"/>
              </a:rPr>
              <a:t>NEW KING JAMES VERSION</a:t>
            </a:r>
          </a:p>
        </p:txBody>
      </p:sp>
    </p:spTree>
    <p:extLst>
      <p:ext uri="{BB962C8B-B14F-4D97-AF65-F5344CB8AC3E}">
        <p14:creationId xmlns:p14="http://schemas.microsoft.com/office/powerpoint/2010/main" val="1709915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1A240E-8822-4556-90FF-1F30AC75D8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1430000" cy="857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F14526-440D-43DF-BABC-62AC30862FFA}"/>
              </a:ext>
            </a:extLst>
          </p:cNvPr>
          <p:cNvSpPr>
            <a:spLocks noGrp="1"/>
          </p:cNvSpPr>
          <p:nvPr/>
        </p:nvSpPr>
        <p:spPr>
          <a:xfrm>
            <a:off x="666750" y="714375"/>
            <a:ext cx="22860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6750" b="1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6750" b="1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D6B98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52A99C-C7D2-41BA-B6D6-A94C732840AA}"/>
              </a:ext>
            </a:extLst>
          </p:cNvPr>
          <p:cNvSpPr>
            <a:spLocks noGrp="1"/>
          </p:cNvSpPr>
          <p:nvPr/>
        </p:nvSpPr>
        <p:spPr>
          <a:xfrm>
            <a:off x="714375" y="2857500"/>
            <a:ext cx="8001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Two Are More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78DB32-69F3-48D9-8C9F-31738FCA2A51}"/>
              </a:ext>
            </a:extLst>
          </p:cNvPr>
          <p:cNvSpPr>
            <a:spLocks noGrp="1"/>
          </p:cNvSpPr>
          <p:nvPr/>
        </p:nvSpPr>
        <p:spPr>
          <a:xfrm>
            <a:off x="666750" y="3790950"/>
            <a:ext cx="85725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PROFITABLE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7C70ED-0874-4F04-A508-ADDE6E31F376}"/>
              </a:ext>
            </a:extLst>
          </p:cNvPr>
          <p:cNvSpPr>
            <a:spLocks noGrp="1"/>
          </p:cNvSpPr>
          <p:nvPr/>
        </p:nvSpPr>
        <p:spPr>
          <a:xfrm>
            <a:off x="714375" y="4933950"/>
            <a:ext cx="77152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Than One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B294C5-6CD5-4551-96DA-50A55A9800BB}"/>
              </a:ext>
            </a:extLst>
          </p:cNvPr>
          <p:cNvSpPr>
            <a:spLocks noGrp="1"/>
          </p:cNvSpPr>
          <p:nvPr/>
        </p:nvSpPr>
        <p:spPr>
          <a:xfrm>
            <a:off x="714375" y="7334250"/>
            <a:ext cx="7620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Ecclesiastes 4:9–12</a:t>
            </a:r>
          </a:p>
        </p:txBody>
      </p:sp>
    </p:spTree>
    <p:extLst>
      <p:ext uri="{BB962C8B-B14F-4D97-AF65-F5344CB8AC3E}">
        <p14:creationId xmlns:p14="http://schemas.microsoft.com/office/powerpoint/2010/main" val="177093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85A27B8-36B3-4A7B-A4E9-914A1F0CC6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1430000" cy="857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21DCA9-7105-43A3-AB59-0128622123EC}"/>
              </a:ext>
            </a:extLst>
          </p:cNvPr>
          <p:cNvSpPr>
            <a:spLocks noGrp="1"/>
          </p:cNvSpPr>
          <p:nvPr/>
        </p:nvSpPr>
        <p:spPr>
          <a:xfrm>
            <a:off x="666750" y="714375"/>
            <a:ext cx="22860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6750" b="1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6750" b="1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D6B98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58093D-4D22-47BF-A292-9D9C9964EA27}"/>
              </a:ext>
            </a:extLst>
          </p:cNvPr>
          <p:cNvSpPr>
            <a:spLocks noGrp="1"/>
          </p:cNvSpPr>
          <p:nvPr/>
        </p:nvSpPr>
        <p:spPr>
          <a:xfrm>
            <a:off x="714375" y="2857500"/>
            <a:ext cx="8001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Two Are More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061313-5747-4868-BFF1-05F6AB87A100}"/>
              </a:ext>
            </a:extLst>
          </p:cNvPr>
          <p:cNvSpPr>
            <a:spLocks noGrp="1"/>
          </p:cNvSpPr>
          <p:nvPr/>
        </p:nvSpPr>
        <p:spPr>
          <a:xfrm>
            <a:off x="666750" y="3790950"/>
            <a:ext cx="85725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PROTECTED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0014F2-AC7E-4A9E-A136-284723315903}"/>
              </a:ext>
            </a:extLst>
          </p:cNvPr>
          <p:cNvSpPr>
            <a:spLocks noGrp="1"/>
          </p:cNvSpPr>
          <p:nvPr/>
        </p:nvSpPr>
        <p:spPr>
          <a:xfrm>
            <a:off x="714375" y="4933950"/>
            <a:ext cx="77152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Than One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424A31-B073-4972-8CBD-5943B6549789}"/>
              </a:ext>
            </a:extLst>
          </p:cNvPr>
          <p:cNvSpPr>
            <a:spLocks noGrp="1"/>
          </p:cNvSpPr>
          <p:nvPr/>
        </p:nvSpPr>
        <p:spPr>
          <a:xfrm>
            <a:off x="714375" y="7334250"/>
            <a:ext cx="7620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Ecclesiastes 4:9–12</a:t>
            </a:r>
          </a:p>
        </p:txBody>
      </p:sp>
    </p:spTree>
    <p:extLst>
      <p:ext uri="{BB962C8B-B14F-4D97-AF65-F5344CB8AC3E}">
        <p14:creationId xmlns:p14="http://schemas.microsoft.com/office/powerpoint/2010/main" val="210517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3D5773-FE00-4C35-86DD-EA608FE503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1430000" cy="857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FC6A3B9-080C-4B38-B38A-6B172B815C0C}"/>
              </a:ext>
            </a:extLst>
          </p:cNvPr>
          <p:cNvSpPr>
            <a:spLocks noGrp="1"/>
          </p:cNvSpPr>
          <p:nvPr/>
        </p:nvSpPr>
        <p:spPr>
          <a:xfrm>
            <a:off x="666750" y="714375"/>
            <a:ext cx="22860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6750" b="1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6750" b="1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D6B98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0BACC8-9C85-4F94-A74B-FB10E197759F}"/>
              </a:ext>
            </a:extLst>
          </p:cNvPr>
          <p:cNvSpPr>
            <a:spLocks noGrp="1"/>
          </p:cNvSpPr>
          <p:nvPr/>
        </p:nvSpPr>
        <p:spPr>
          <a:xfrm>
            <a:off x="714375" y="2857500"/>
            <a:ext cx="8001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Two Are More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9D428D-2A07-4C79-B965-EB9D0595908F}"/>
              </a:ext>
            </a:extLst>
          </p:cNvPr>
          <p:cNvSpPr>
            <a:spLocks noGrp="1"/>
          </p:cNvSpPr>
          <p:nvPr/>
        </p:nvSpPr>
        <p:spPr>
          <a:xfrm>
            <a:off x="666750" y="3790950"/>
            <a:ext cx="85725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PRODUCTIVE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8E8368-8BB0-4CC4-AA68-DB06C5750982}"/>
              </a:ext>
            </a:extLst>
          </p:cNvPr>
          <p:cNvSpPr>
            <a:spLocks noGrp="1"/>
          </p:cNvSpPr>
          <p:nvPr/>
        </p:nvSpPr>
        <p:spPr>
          <a:xfrm>
            <a:off x="714375" y="4933950"/>
            <a:ext cx="77152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Than One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537900-3625-486B-B1E4-40DBFDDDFC8F}"/>
              </a:ext>
            </a:extLst>
          </p:cNvPr>
          <p:cNvSpPr>
            <a:spLocks noGrp="1"/>
          </p:cNvSpPr>
          <p:nvPr/>
        </p:nvSpPr>
        <p:spPr>
          <a:xfrm>
            <a:off x="714375" y="7334250"/>
            <a:ext cx="7620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Ecclesiastes 4:9–12</a:t>
            </a:r>
          </a:p>
        </p:txBody>
      </p:sp>
    </p:spTree>
    <p:extLst>
      <p:ext uri="{BB962C8B-B14F-4D97-AF65-F5344CB8AC3E}">
        <p14:creationId xmlns:p14="http://schemas.microsoft.com/office/powerpoint/2010/main" val="110395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27B143-9E27-4B4F-93D0-A8A07AC443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1430000" cy="857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267FA50-25C6-4822-ABDC-7A8DB83D7122}"/>
              </a:ext>
            </a:extLst>
          </p:cNvPr>
          <p:cNvSpPr>
            <a:spLocks noGrp="1"/>
          </p:cNvSpPr>
          <p:nvPr/>
        </p:nvSpPr>
        <p:spPr>
          <a:xfrm>
            <a:off x="666750" y="714375"/>
            <a:ext cx="22860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6750" b="1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6750" b="1">
                <a:solidFill>
                  <a:srgbClr val="D6B985"/>
                </a:solidFill>
                <a:latin typeface="DejaVu Sans"/>
                <a:ea typeface="DejaVu Sans"/>
                <a:cs typeface="DejaVu Sans"/>
              </a:defRPr>
            </a:pPr>
            <a:r>
              <a:rPr sz="6750" b="1">
                <a:solidFill>
                  <a:srgbClr val="D6B98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D71402-B846-4049-A9FD-AD7DC4E03C43}"/>
              </a:ext>
            </a:extLst>
          </p:cNvPr>
          <p:cNvSpPr>
            <a:spLocks noGrp="1"/>
          </p:cNvSpPr>
          <p:nvPr/>
        </p:nvSpPr>
        <p:spPr>
          <a:xfrm>
            <a:off x="714375" y="2857500"/>
            <a:ext cx="8001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Two Are More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E40CAC-9CC9-41AE-B1EB-FE30FCF6AB09}"/>
              </a:ext>
            </a:extLst>
          </p:cNvPr>
          <p:cNvSpPr>
            <a:spLocks noGrp="1"/>
          </p:cNvSpPr>
          <p:nvPr/>
        </p:nvSpPr>
        <p:spPr>
          <a:xfrm>
            <a:off x="666750" y="3790950"/>
            <a:ext cx="85725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POWERFUL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E2BF77-9517-4DB1-AB9A-E22D0C7A84F0}"/>
              </a:ext>
            </a:extLst>
          </p:cNvPr>
          <p:cNvSpPr>
            <a:spLocks noGrp="1"/>
          </p:cNvSpPr>
          <p:nvPr/>
        </p:nvSpPr>
        <p:spPr>
          <a:xfrm>
            <a:off x="714375" y="4933950"/>
            <a:ext cx="77152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Than One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88B8A3-A3D0-4DED-B38D-FAE17290EF8E}"/>
              </a:ext>
            </a:extLst>
          </p:cNvPr>
          <p:cNvSpPr>
            <a:spLocks noGrp="1"/>
          </p:cNvSpPr>
          <p:nvPr/>
        </p:nvSpPr>
        <p:spPr>
          <a:xfrm>
            <a:off x="714375" y="7334250"/>
            <a:ext cx="7620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Ecclesiastes 4:9–12</a:t>
            </a:r>
          </a:p>
        </p:txBody>
      </p:sp>
    </p:spTree>
    <p:extLst>
      <p:ext uri="{BB962C8B-B14F-4D97-AF65-F5344CB8AC3E}">
        <p14:creationId xmlns:p14="http://schemas.microsoft.com/office/powerpoint/2010/main" val="1594871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2B8FA8-9557-4D3B-B1A6-9BA105E500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1430000" cy="857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20AF752-858D-4E2C-AF85-F2045C3FA447}"/>
              </a:ext>
            </a:extLst>
          </p:cNvPr>
          <p:cNvSpPr>
            <a:spLocks noGrp="1"/>
          </p:cNvSpPr>
          <p:nvPr/>
        </p:nvSpPr>
        <p:spPr>
          <a:xfrm>
            <a:off x="666750" y="2524125"/>
            <a:ext cx="8572500" cy="2428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STRONGER</a:t>
            </a:r>
          </a:p>
          <a:p>
            <a:pPr>
              <a:def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TOGETHER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D87714-BF1B-4188-94E7-2FD360DE417B}"/>
              </a:ext>
            </a:extLst>
          </p:cNvPr>
          <p:cNvSpPr>
            <a:spLocks noGrp="1"/>
          </p:cNvSpPr>
          <p:nvPr/>
        </p:nvSpPr>
        <p:spPr>
          <a:xfrm>
            <a:off x="723900" y="5381625"/>
            <a:ext cx="75247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9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29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Ecclesiastes 4:9–12</a:t>
            </a:r>
          </a:p>
        </p:txBody>
      </p:sp>
    </p:spTree>
    <p:extLst>
      <p:ext uri="{BB962C8B-B14F-4D97-AF65-F5344CB8AC3E}">
        <p14:creationId xmlns:p14="http://schemas.microsoft.com/office/powerpoint/2010/main" val="134029854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460</Words>
  <Application>Microsoft Macintosh PowerPoint</Application>
  <DocSecurity>0</DocSecurity>
  <PresentationFormat>Custom</PresentationFormat>
  <Paragraphs>53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Aptos</vt:lpstr>
      <vt:lpstr>DejaVu Sans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Chad King</cp:lastModifiedBy>
  <cp:revision>1</cp:revision>
  <dcterms:created xsi:type="dcterms:W3CDTF">2026-10-08T16:12:03Z</dcterms:created>
  <dcterms:modified xsi:type="dcterms:W3CDTF">2026-10-08T16:20:30Z</dcterms:modified>
</cp:coreProperties>
</file>