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184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725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548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424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810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922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784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073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883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707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118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8466-54AC-491A-AF10-3C526144DAA9}" type="datetimeFigureOut">
              <a:rPr lang="en-IE" smtClean="0"/>
              <a:t>10/02/2017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F088E-45F5-4013-A307-A2C0A51752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696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884" y="2483768"/>
            <a:ext cx="5829300" cy="1960033"/>
          </a:xfrm>
        </p:spPr>
        <p:txBody>
          <a:bodyPr>
            <a:normAutofit/>
          </a:bodyPr>
          <a:lstStyle/>
          <a:p>
            <a:r>
              <a:rPr lang="en-IE" sz="3200" u="sng" dirty="0" smtClean="0">
                <a:solidFill>
                  <a:srgbClr val="FF0000"/>
                </a:solidFill>
              </a:rPr>
              <a:t>First Aid Training For Children</a:t>
            </a:r>
            <a:endParaRPr lang="en-IE" sz="3200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387" y="3995936"/>
            <a:ext cx="5593126" cy="4680520"/>
          </a:xfrm>
        </p:spPr>
        <p:txBody>
          <a:bodyPr>
            <a:normAutofit fontScale="62500" lnSpcReduction="20000"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We have contacted an outside company with the aim of conducting a first aid training class for children aged from junior preschool upwards to after school children. 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u="sng" dirty="0" smtClean="0">
                <a:solidFill>
                  <a:schemeClr val="tx1"/>
                </a:solidFill>
              </a:rPr>
              <a:t>The one hour training will consist of a child friendly approach on topics such as: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How to do simple bandaging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How to put a person in the recovery position.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What to do if someone is very sleepy and needs help to wake up.</a:t>
            </a:r>
          </a:p>
          <a:p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This training would take place during Caterpillars opening hours. We have been quoted a cost of €10 per child. If you would </a:t>
            </a:r>
            <a:r>
              <a:rPr lang="en-IE" dirty="0" smtClean="0">
                <a:solidFill>
                  <a:schemeClr val="tx1"/>
                </a:solidFill>
              </a:rPr>
              <a:t>like </a:t>
            </a:r>
            <a:r>
              <a:rPr lang="en-IE" dirty="0" smtClean="0">
                <a:solidFill>
                  <a:schemeClr val="tx1"/>
                </a:solidFill>
              </a:rPr>
              <a:t>your child to attend this training </a:t>
            </a:r>
            <a:r>
              <a:rPr lang="en-IE" u="sng" dirty="0" smtClean="0">
                <a:solidFill>
                  <a:schemeClr val="tx1"/>
                </a:solidFill>
              </a:rPr>
              <a:t>please let Clare know </a:t>
            </a:r>
            <a:r>
              <a:rPr lang="en-IE" dirty="0" smtClean="0">
                <a:solidFill>
                  <a:schemeClr val="tx1"/>
                </a:solidFill>
              </a:rPr>
              <a:t>and we will come back to you with organised dates.</a:t>
            </a:r>
            <a:endParaRPr lang="en-IE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101521"/>
            <a:ext cx="5711693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6351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First Aid Training For Children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Aid Training For Children</dc:title>
  <dc:creator>Grainne</dc:creator>
  <cp:lastModifiedBy>Grainne</cp:lastModifiedBy>
  <cp:revision>3</cp:revision>
  <dcterms:created xsi:type="dcterms:W3CDTF">2017-02-10T10:52:01Z</dcterms:created>
  <dcterms:modified xsi:type="dcterms:W3CDTF">2017-02-10T12:34:07Z</dcterms:modified>
</cp:coreProperties>
</file>