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5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38E"/>
    <a:srgbClr val="126127"/>
    <a:srgbClr val="0A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1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69465" y="4427549"/>
            <a:ext cx="2506261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6435" y="1302289"/>
            <a:ext cx="5529291" cy="299471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69465" y="4427549"/>
            <a:ext cx="2506261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078393"/>
            <a:ext cx="8287746" cy="3536337"/>
          </a:xfrm>
        </p:spPr>
        <p:txBody>
          <a:bodyPr anchor="ctr"/>
          <a:lstStyle>
            <a:lvl1pPr algn="ctr">
              <a:defRPr baseline="0">
                <a:solidFill>
                  <a:srgbClr val="82A38E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078393"/>
            <a:ext cx="8287746" cy="3536337"/>
          </a:xfrm>
        </p:spPr>
        <p:txBody>
          <a:bodyPr anchor="ctr"/>
          <a:lstStyle>
            <a:lvl1pPr algn="ctr">
              <a:defRPr baseline="0">
                <a:solidFill>
                  <a:srgbClr val="82A38E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3250" y="4984590"/>
            <a:ext cx="3042809" cy="1648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078393"/>
            <a:ext cx="8287746" cy="3536337"/>
          </a:xfrm>
        </p:spPr>
        <p:txBody>
          <a:bodyPr anchor="ctr"/>
          <a:lstStyle>
            <a:lvl1pPr algn="ctr">
              <a:defRPr baseline="0">
                <a:solidFill>
                  <a:srgbClr val="82A38E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262197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3458066"/>
            <a:ext cx="8159750" cy="54460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336128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2612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2612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2612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2612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2612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2612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ith her hands up in the air&#10;&#10;AI-generated content may be incorrect.">
            <a:extLst>
              <a:ext uri="{FF2B5EF4-FFF2-40B4-BE49-F238E27FC236}">
                <a16:creationId xmlns:a16="http://schemas.microsoft.com/office/drawing/2014/main" id="{2AB9C49D-77A8-65A7-968F-8900674F68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riding horses&#10;&#10;AI-generated content may be incorrect.">
            <a:extLst>
              <a:ext uri="{FF2B5EF4-FFF2-40B4-BE49-F238E27FC236}">
                <a16:creationId xmlns:a16="http://schemas.microsoft.com/office/drawing/2014/main" id="{50E7E682-4D55-08DC-34F0-E706A6465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entaur" panose="02030504050205020304" pitchFamily="18" charset="0"/>
              </a:rPr>
              <a:t>Ruth 2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7875" y="1078393"/>
            <a:ext cx="6708184" cy="3536337"/>
          </a:xfrm>
        </p:spPr>
        <p:txBody>
          <a:bodyPr>
            <a:normAutofit/>
          </a:bodyPr>
          <a:lstStyle/>
          <a:p>
            <a:r>
              <a:rPr lang="en-US" sz="5400" b="1" dirty="0"/>
              <a:t>What We Learn When Grace Appeared in a Bethlehem Field: 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D03CE-3B4A-577B-9097-D05E83029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2699" y="1078393"/>
            <a:ext cx="6203359" cy="3536337"/>
          </a:xfrm>
        </p:spPr>
        <p:txBody>
          <a:bodyPr>
            <a:normAutofit/>
          </a:bodyPr>
          <a:lstStyle/>
          <a:p>
            <a:r>
              <a:rPr lang="en-US" sz="6000" b="1" dirty="0"/>
              <a:t>1.  Expecting Grace</a:t>
            </a:r>
          </a:p>
        </p:txBody>
      </p:sp>
    </p:spTree>
    <p:extLst>
      <p:ext uri="{BB962C8B-B14F-4D97-AF65-F5344CB8AC3E}">
        <p14:creationId xmlns:p14="http://schemas.microsoft.com/office/powerpoint/2010/main" val="378764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EA492-DEFB-CBF0-CCDB-65C2173E4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439DF-33CF-B24A-2654-53953913DC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2699" y="1078393"/>
            <a:ext cx="6203359" cy="3536337"/>
          </a:xfrm>
        </p:spPr>
        <p:txBody>
          <a:bodyPr>
            <a:normAutofit/>
          </a:bodyPr>
          <a:lstStyle/>
          <a:p>
            <a:r>
              <a:rPr lang="en-US" sz="5400" b="1" dirty="0"/>
              <a:t>2.  Experiencing Grace</a:t>
            </a:r>
          </a:p>
        </p:txBody>
      </p:sp>
    </p:spTree>
    <p:extLst>
      <p:ext uri="{BB962C8B-B14F-4D97-AF65-F5344CB8AC3E}">
        <p14:creationId xmlns:p14="http://schemas.microsoft.com/office/powerpoint/2010/main" val="323088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651E1-CBFA-D5E8-93C7-136023474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CABA7B-25F8-BB14-8997-FC920FBE4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2699" y="1078393"/>
            <a:ext cx="6203359" cy="3536337"/>
          </a:xfrm>
        </p:spPr>
        <p:txBody>
          <a:bodyPr>
            <a:normAutofit/>
          </a:bodyPr>
          <a:lstStyle/>
          <a:p>
            <a:r>
              <a:rPr lang="en-US" sz="5400" b="1" dirty="0"/>
              <a:t>3.  Expressing Grace</a:t>
            </a:r>
          </a:p>
        </p:txBody>
      </p:sp>
    </p:spTree>
    <p:extLst>
      <p:ext uri="{BB962C8B-B14F-4D97-AF65-F5344CB8AC3E}">
        <p14:creationId xmlns:p14="http://schemas.microsoft.com/office/powerpoint/2010/main" val="16725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3299-6BA9-73CB-96E5-0ABE02723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D21C9C-ECDE-23F9-F6A8-FBD9F7CB96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entaur" panose="02030504050205020304" pitchFamily="18" charset="0"/>
              </a:rPr>
              <a:t>Ruth 2</a:t>
            </a:r>
          </a:p>
        </p:txBody>
      </p:sp>
    </p:spTree>
    <p:extLst>
      <p:ext uri="{BB962C8B-B14F-4D97-AF65-F5344CB8AC3E}">
        <p14:creationId xmlns:p14="http://schemas.microsoft.com/office/powerpoint/2010/main" val="41081104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1616</TotalTime>
  <Words>27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Centaur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Chad King</cp:lastModifiedBy>
  <cp:revision>24</cp:revision>
  <dcterms:created xsi:type="dcterms:W3CDTF">2014-03-26T14:03:34Z</dcterms:created>
  <dcterms:modified xsi:type="dcterms:W3CDTF">2025-12-16T20:05:25Z</dcterms:modified>
</cp:coreProperties>
</file>