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5257" r:id="rId1"/>
  </p:sldMasterIdLst>
  <p:notesMasterIdLst>
    <p:notesMasterId r:id="rId23"/>
  </p:notesMasterIdLst>
  <p:handoutMasterIdLst>
    <p:handoutMasterId r:id="rId24"/>
  </p:handoutMasterIdLst>
  <p:sldIdLst>
    <p:sldId id="279" r:id="rId2"/>
    <p:sldId id="707" r:id="rId3"/>
    <p:sldId id="708" r:id="rId4"/>
    <p:sldId id="664" r:id="rId5"/>
    <p:sldId id="702" r:id="rId6"/>
    <p:sldId id="697" r:id="rId7"/>
    <p:sldId id="698" r:id="rId8"/>
    <p:sldId id="695" r:id="rId9"/>
    <p:sldId id="687" r:id="rId10"/>
    <p:sldId id="703" r:id="rId11"/>
    <p:sldId id="692" r:id="rId12"/>
    <p:sldId id="705" r:id="rId13"/>
    <p:sldId id="706" r:id="rId14"/>
    <p:sldId id="709" r:id="rId15"/>
    <p:sldId id="710" r:id="rId16"/>
    <p:sldId id="711" r:id="rId17"/>
    <p:sldId id="686" r:id="rId18"/>
    <p:sldId id="684" r:id="rId19"/>
    <p:sldId id="696" r:id="rId20"/>
    <p:sldId id="700" r:id="rId21"/>
    <p:sldId id="688" r:id="rId22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92565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92565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92565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92565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92565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092565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092565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092565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092565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600"/>
    <a:srgbClr val="B0B1B3"/>
    <a:srgbClr val="002F80"/>
    <a:srgbClr val="0070B2"/>
    <a:srgbClr val="28354C"/>
    <a:srgbClr val="333333"/>
    <a:srgbClr val="A50021"/>
    <a:srgbClr val="FFFF00"/>
    <a:srgbClr val="009900"/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9" autoAdjust="0"/>
    <p:restoredTop sz="64671" autoAdjust="0"/>
  </p:normalViewPr>
  <p:slideViewPr>
    <p:cSldViewPr snapToGrid="0">
      <p:cViewPr varScale="1">
        <p:scale>
          <a:sx n="68" d="100"/>
          <a:sy n="68" d="100"/>
        </p:scale>
        <p:origin x="-2136" y="-102"/>
      </p:cViewPr>
      <p:guideLst>
        <p:guide orient="horz" pos="4282"/>
        <p:guide pos="7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00" y="1332"/>
      </p:cViewPr>
      <p:guideLst>
        <p:guide orient="horz" pos="2932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CAE2ED-E045-48E8-9B2B-A082369E9EFD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7AD2E9-7B34-4C45-8555-AC9293AC46CF}">
      <dgm:prSet phldrT="[Text]" custT="1"/>
      <dgm:spPr>
        <a:solidFill>
          <a:srgbClr val="28354C"/>
        </a:solidFill>
      </dgm:spPr>
      <dgm:t>
        <a:bodyPr/>
        <a:lstStyle/>
        <a:p>
          <a:pPr algn="l"/>
          <a:r>
            <a:rPr lang="en-US" sz="1500" dirty="0" smtClean="0">
              <a:latin typeface="Helvetica Light"/>
            </a:rPr>
            <a:t>Level 1</a:t>
          </a:r>
        </a:p>
        <a:p>
          <a:pPr algn="ctr"/>
          <a:r>
            <a:rPr lang="en-US" sz="1800" dirty="0" smtClean="0">
              <a:latin typeface="Helvetica Light"/>
            </a:rPr>
            <a:t>Basic</a:t>
          </a:r>
          <a:endParaRPr lang="en-US" sz="1800" dirty="0">
            <a:latin typeface="Helvetica Light"/>
          </a:endParaRPr>
        </a:p>
      </dgm:t>
    </dgm:pt>
    <dgm:pt modelId="{BE933135-F085-443A-BC12-0A8C60E47455}" type="parTrans" cxnId="{62D3FFCE-D1B6-4682-B458-A44C1465BD59}">
      <dgm:prSet/>
      <dgm:spPr/>
      <dgm:t>
        <a:bodyPr/>
        <a:lstStyle/>
        <a:p>
          <a:endParaRPr lang="en-US"/>
        </a:p>
      </dgm:t>
    </dgm:pt>
    <dgm:pt modelId="{CB2B0C50-50F6-466E-B520-158C919562D3}" type="sibTrans" cxnId="{62D3FFCE-D1B6-4682-B458-A44C1465BD59}">
      <dgm:prSet/>
      <dgm:spPr>
        <a:solidFill>
          <a:srgbClr val="B0B1B3"/>
        </a:solidFill>
      </dgm:spPr>
      <dgm:t>
        <a:bodyPr/>
        <a:lstStyle/>
        <a:p>
          <a:endParaRPr lang="en-US"/>
        </a:p>
      </dgm:t>
    </dgm:pt>
    <dgm:pt modelId="{EA8BD54B-A1F7-48C1-BD19-C7E1AA98AB08}">
      <dgm:prSet phldrT="[Text]" custT="1"/>
      <dgm:spPr>
        <a:solidFill>
          <a:srgbClr val="B0B1B3"/>
        </a:solidFill>
      </dgm:spPr>
      <dgm:t>
        <a:bodyPr/>
        <a:lstStyle/>
        <a:p>
          <a:pPr algn="l"/>
          <a:r>
            <a:rPr lang="en-US" sz="1500" dirty="0" smtClean="0">
              <a:latin typeface="Helvetica Light"/>
            </a:rPr>
            <a:t>Level 2</a:t>
          </a:r>
        </a:p>
        <a:p>
          <a:pPr algn="ctr"/>
          <a:r>
            <a:rPr lang="en-US" sz="1800" dirty="0" smtClean="0">
              <a:latin typeface="Helvetica Light"/>
            </a:rPr>
            <a:t>Applied</a:t>
          </a:r>
          <a:endParaRPr lang="en-US" sz="1800" dirty="0">
            <a:latin typeface="Helvetica Light"/>
          </a:endParaRPr>
        </a:p>
      </dgm:t>
    </dgm:pt>
    <dgm:pt modelId="{F94636F7-8B90-47CB-8AD1-D75292E1CC93}" type="parTrans" cxnId="{E83C67CF-F0BD-47BD-B479-C3E3B9894F60}">
      <dgm:prSet/>
      <dgm:spPr/>
      <dgm:t>
        <a:bodyPr/>
        <a:lstStyle/>
        <a:p>
          <a:endParaRPr lang="en-US"/>
        </a:p>
      </dgm:t>
    </dgm:pt>
    <dgm:pt modelId="{71142717-8910-4285-8758-D3351B5017CB}" type="sibTrans" cxnId="{E83C67CF-F0BD-47BD-B479-C3E3B9894F60}">
      <dgm:prSet/>
      <dgm:spPr>
        <a:solidFill>
          <a:srgbClr val="B0B1B3"/>
        </a:solidFill>
      </dgm:spPr>
      <dgm:t>
        <a:bodyPr/>
        <a:lstStyle/>
        <a:p>
          <a:endParaRPr lang="en-US"/>
        </a:p>
      </dgm:t>
    </dgm:pt>
    <dgm:pt modelId="{44FB3BC9-09D1-4BF4-AEF8-4A421105994D}">
      <dgm:prSet phldrT="[Text]" custT="1"/>
      <dgm:spPr>
        <a:solidFill>
          <a:srgbClr val="0070B2"/>
        </a:solidFill>
      </dgm:spPr>
      <dgm:t>
        <a:bodyPr/>
        <a:lstStyle/>
        <a:p>
          <a:pPr algn="l"/>
          <a:r>
            <a:rPr lang="en-US" sz="1500" dirty="0" smtClean="0">
              <a:latin typeface="Helvetica Light"/>
            </a:rPr>
            <a:t>Level 3</a:t>
          </a:r>
        </a:p>
        <a:p>
          <a:pPr algn="ctr"/>
          <a:r>
            <a:rPr lang="en-US" sz="1800" dirty="0" smtClean="0">
              <a:latin typeface="Helvetica Light"/>
            </a:rPr>
            <a:t>Managed</a:t>
          </a:r>
          <a:endParaRPr lang="en-US" sz="1800" dirty="0">
            <a:latin typeface="Helvetica Light"/>
          </a:endParaRPr>
        </a:p>
      </dgm:t>
    </dgm:pt>
    <dgm:pt modelId="{1C1E305E-8D40-4D85-B3FA-1480AFCCC56D}" type="parTrans" cxnId="{36502160-F58B-4526-B43C-29EC3F4ED64C}">
      <dgm:prSet/>
      <dgm:spPr/>
      <dgm:t>
        <a:bodyPr/>
        <a:lstStyle/>
        <a:p>
          <a:endParaRPr lang="en-US"/>
        </a:p>
      </dgm:t>
    </dgm:pt>
    <dgm:pt modelId="{AD0F31DB-F523-4788-98D8-F29FD9B8F65D}" type="sibTrans" cxnId="{36502160-F58B-4526-B43C-29EC3F4ED64C}">
      <dgm:prSet/>
      <dgm:spPr>
        <a:solidFill>
          <a:srgbClr val="B0B1B3"/>
        </a:solidFill>
      </dgm:spPr>
      <dgm:t>
        <a:bodyPr/>
        <a:lstStyle/>
        <a:p>
          <a:endParaRPr lang="en-US"/>
        </a:p>
      </dgm:t>
    </dgm:pt>
    <dgm:pt modelId="{A1A814C7-1C7A-4E5E-935B-2F16783147A1}">
      <dgm:prSet phldrT="[Text]" custT="1"/>
      <dgm:spPr>
        <a:solidFill>
          <a:srgbClr val="002F80"/>
        </a:solidFill>
      </dgm:spPr>
      <dgm:t>
        <a:bodyPr/>
        <a:lstStyle/>
        <a:p>
          <a:pPr algn="l"/>
          <a:r>
            <a:rPr lang="en-US" sz="1500" dirty="0" smtClean="0">
              <a:latin typeface="Helvetica Light"/>
            </a:rPr>
            <a:t>Level 4</a:t>
          </a:r>
        </a:p>
        <a:p>
          <a:pPr algn="ctr"/>
          <a:r>
            <a:rPr lang="en-US" sz="1800" dirty="0" smtClean="0">
              <a:latin typeface="Helvetica Light"/>
            </a:rPr>
            <a:t>Automated</a:t>
          </a:r>
          <a:endParaRPr lang="en-US" sz="1800" dirty="0">
            <a:latin typeface="Helvetica Light"/>
          </a:endParaRPr>
        </a:p>
      </dgm:t>
    </dgm:pt>
    <dgm:pt modelId="{ADE6265D-499B-4377-8367-42FCB1DEEE21}" type="parTrans" cxnId="{14971A23-C65B-4E08-88CB-467ABDF8EF2F}">
      <dgm:prSet/>
      <dgm:spPr/>
      <dgm:t>
        <a:bodyPr/>
        <a:lstStyle/>
        <a:p>
          <a:endParaRPr lang="en-US"/>
        </a:p>
      </dgm:t>
    </dgm:pt>
    <dgm:pt modelId="{74E77180-C759-450B-89A9-A4F564DDE0C4}" type="sibTrans" cxnId="{14971A23-C65B-4E08-88CB-467ABDF8EF2F}">
      <dgm:prSet/>
      <dgm:spPr>
        <a:solidFill>
          <a:srgbClr val="B0B1B3"/>
        </a:solidFill>
      </dgm:spPr>
      <dgm:t>
        <a:bodyPr/>
        <a:lstStyle/>
        <a:p>
          <a:endParaRPr lang="en-US"/>
        </a:p>
      </dgm:t>
    </dgm:pt>
    <dgm:pt modelId="{69CCA6F7-AA5E-4F2E-B686-55C9AE69B83E}">
      <dgm:prSet phldrT="[Text]" custT="1"/>
      <dgm:spPr>
        <a:solidFill>
          <a:srgbClr val="598600"/>
        </a:solidFill>
      </dgm:spPr>
      <dgm:t>
        <a:bodyPr/>
        <a:lstStyle/>
        <a:p>
          <a:pPr algn="l"/>
          <a:r>
            <a:rPr lang="en-US" sz="1500" dirty="0" smtClean="0">
              <a:latin typeface="Helvetica Light"/>
            </a:rPr>
            <a:t>Level 5</a:t>
          </a:r>
        </a:p>
        <a:p>
          <a:pPr algn="ctr"/>
          <a:r>
            <a:rPr lang="en-US" sz="1800" dirty="0" smtClean="0">
              <a:latin typeface="Helvetica Light"/>
            </a:rPr>
            <a:t>Monitoring</a:t>
          </a:r>
          <a:endParaRPr lang="en-US" sz="1800" dirty="0">
            <a:latin typeface="Helvetica Light"/>
          </a:endParaRPr>
        </a:p>
      </dgm:t>
    </dgm:pt>
    <dgm:pt modelId="{0B21B5AC-2B6A-4F4C-87F8-08BB30873CFF}" type="parTrans" cxnId="{4013D493-9FD9-4584-B74E-46E610DF9C44}">
      <dgm:prSet/>
      <dgm:spPr/>
      <dgm:t>
        <a:bodyPr/>
        <a:lstStyle/>
        <a:p>
          <a:endParaRPr lang="en-US"/>
        </a:p>
      </dgm:t>
    </dgm:pt>
    <dgm:pt modelId="{DF28B6B2-C4DF-4A15-94E9-F590603EA177}" type="sibTrans" cxnId="{4013D493-9FD9-4584-B74E-46E610DF9C44}">
      <dgm:prSet/>
      <dgm:spPr/>
      <dgm:t>
        <a:bodyPr/>
        <a:lstStyle/>
        <a:p>
          <a:endParaRPr lang="en-US"/>
        </a:p>
      </dgm:t>
    </dgm:pt>
    <dgm:pt modelId="{71E05E2E-4479-432F-A23D-B335CE022AAA}" type="pres">
      <dgm:prSet presAssocID="{F6CAE2ED-E045-48E8-9B2B-A082369E9E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F18C59-D129-431C-B878-E63DBB0721E1}" type="pres">
      <dgm:prSet presAssocID="{647AD2E9-7B34-4C45-8555-AC9293AC46CF}" presName="node" presStyleLbl="node1" presStyleIdx="0" presStyleCnt="5" custScaleX="30420" custScaleY="23940" custLinFactY="8926" custLinFactNeighborX="-5772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37927-5CA0-4370-99A1-A5759EA7A2EF}" type="pres">
      <dgm:prSet presAssocID="{CB2B0C50-50F6-466E-B520-158C919562D3}" presName="sibTrans" presStyleLbl="sibTrans2D1" presStyleIdx="0" presStyleCnt="4" custScaleX="148428" custScaleY="9653"/>
      <dgm:spPr/>
      <dgm:t>
        <a:bodyPr/>
        <a:lstStyle/>
        <a:p>
          <a:endParaRPr lang="en-US"/>
        </a:p>
      </dgm:t>
    </dgm:pt>
    <dgm:pt modelId="{0732D4C0-F5D5-4AC9-83DA-0CB02DA0BBCC}" type="pres">
      <dgm:prSet presAssocID="{CB2B0C50-50F6-466E-B520-158C919562D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AEF71536-D5FC-4CD6-BA84-7BBE4C7ADF3B}" type="pres">
      <dgm:prSet presAssocID="{EA8BD54B-A1F7-48C1-BD19-C7E1AA98AB08}" presName="node" presStyleLbl="node1" presStyleIdx="1" presStyleCnt="5" custScaleX="30373" custScaleY="23940" custLinFactNeighborX="-92013" custLinFactNeighborY="893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98372-6124-446A-8FBF-CCEE30F60E21}" type="pres">
      <dgm:prSet presAssocID="{71142717-8910-4285-8758-D3351B5017CB}" presName="sibTrans" presStyleLbl="sibTrans2D1" presStyleIdx="1" presStyleCnt="4" custScaleX="133905" custScaleY="9650"/>
      <dgm:spPr/>
      <dgm:t>
        <a:bodyPr/>
        <a:lstStyle/>
        <a:p>
          <a:endParaRPr lang="en-US"/>
        </a:p>
      </dgm:t>
    </dgm:pt>
    <dgm:pt modelId="{9874E6DC-0704-48A3-BC26-3E495555AD54}" type="pres">
      <dgm:prSet presAssocID="{71142717-8910-4285-8758-D3351B5017C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86A7750-EC77-47A3-8DAB-B15CAD90C479}" type="pres">
      <dgm:prSet presAssocID="{44FB3BC9-09D1-4BF4-AEF8-4A421105994D}" presName="node" presStyleLbl="node1" presStyleIdx="2" presStyleCnt="5" custScaleX="30115" custScaleY="23940" custLinFactNeighborX="-66101" custLinFactNeighborY="-513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0AE4A-9E25-4767-8256-33C73C0DC52E}" type="pres">
      <dgm:prSet presAssocID="{AD0F31DB-F523-4788-98D8-F29FD9B8F65D}" presName="sibTrans" presStyleLbl="sibTrans2D1" presStyleIdx="2" presStyleCnt="4" custScaleX="153239" custScaleY="11190"/>
      <dgm:spPr/>
      <dgm:t>
        <a:bodyPr/>
        <a:lstStyle/>
        <a:p>
          <a:endParaRPr lang="en-US"/>
        </a:p>
      </dgm:t>
    </dgm:pt>
    <dgm:pt modelId="{965750C4-6C12-487E-BC68-AEBF55430A30}" type="pres">
      <dgm:prSet presAssocID="{AD0F31DB-F523-4788-98D8-F29FD9B8F65D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57E0725-2762-4ADA-B9E3-EC67DD089D59}" type="pres">
      <dgm:prSet presAssocID="{A1A814C7-1C7A-4E5E-935B-2F16783147A1}" presName="node" presStyleLbl="node1" presStyleIdx="3" presStyleCnt="5" custScaleX="29374" custScaleY="23940" custLinFactNeighborX="27402" custLinFactNeighborY="-85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1B8154-77A4-41DB-82B2-293364840211}" type="pres">
      <dgm:prSet presAssocID="{74E77180-C759-450B-89A9-A4F564DDE0C4}" presName="sibTrans" presStyleLbl="sibTrans2D1" presStyleIdx="3" presStyleCnt="4" custScaleX="210476" custScaleY="10958"/>
      <dgm:spPr/>
      <dgm:t>
        <a:bodyPr/>
        <a:lstStyle/>
        <a:p>
          <a:endParaRPr lang="en-US"/>
        </a:p>
      </dgm:t>
    </dgm:pt>
    <dgm:pt modelId="{8835D4B3-C970-47D8-A8FC-96CC0EE037A1}" type="pres">
      <dgm:prSet presAssocID="{74E77180-C759-450B-89A9-A4F564DDE0C4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7855ABBE-34DB-40D3-9956-D8CC395BA10E}" type="pres">
      <dgm:prSet presAssocID="{69CCA6F7-AA5E-4F2E-B686-55C9AE69B83E}" presName="node" presStyleLbl="node1" presStyleIdx="4" presStyleCnt="5" custScaleX="29720" custScaleY="23940" custLinFactX="26167" custLinFactY="-12464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3C67CF-F0BD-47BD-B479-C3E3B9894F60}" srcId="{F6CAE2ED-E045-48E8-9B2B-A082369E9EFD}" destId="{EA8BD54B-A1F7-48C1-BD19-C7E1AA98AB08}" srcOrd="1" destOrd="0" parTransId="{F94636F7-8B90-47CB-8AD1-D75292E1CC93}" sibTransId="{71142717-8910-4285-8758-D3351B5017CB}"/>
    <dgm:cxn modelId="{62D3FFCE-D1B6-4682-B458-A44C1465BD59}" srcId="{F6CAE2ED-E045-48E8-9B2B-A082369E9EFD}" destId="{647AD2E9-7B34-4C45-8555-AC9293AC46CF}" srcOrd="0" destOrd="0" parTransId="{BE933135-F085-443A-BC12-0A8C60E47455}" sibTransId="{CB2B0C50-50F6-466E-B520-158C919562D3}"/>
    <dgm:cxn modelId="{BD354BC4-3948-45BC-9F38-E37788772065}" type="presOf" srcId="{74E77180-C759-450B-89A9-A4F564DDE0C4}" destId="{CB1B8154-77A4-41DB-82B2-293364840211}" srcOrd="0" destOrd="0" presId="urn:microsoft.com/office/officeart/2005/8/layout/process5"/>
    <dgm:cxn modelId="{81E3AF16-9A6C-4B2A-8C9F-B67748D68E83}" type="presOf" srcId="{71142717-8910-4285-8758-D3351B5017CB}" destId="{8EB98372-6124-446A-8FBF-CCEE30F60E21}" srcOrd="0" destOrd="0" presId="urn:microsoft.com/office/officeart/2005/8/layout/process5"/>
    <dgm:cxn modelId="{07C1DBB2-AC28-4D72-878A-39DD1292D1CF}" type="presOf" srcId="{647AD2E9-7B34-4C45-8555-AC9293AC46CF}" destId="{B2F18C59-D129-431C-B878-E63DBB0721E1}" srcOrd="0" destOrd="0" presId="urn:microsoft.com/office/officeart/2005/8/layout/process5"/>
    <dgm:cxn modelId="{83FB39A5-C226-4681-A428-34F86F2F78D1}" type="presOf" srcId="{CB2B0C50-50F6-466E-B520-158C919562D3}" destId="{0732D4C0-F5D5-4AC9-83DA-0CB02DA0BBCC}" srcOrd="1" destOrd="0" presId="urn:microsoft.com/office/officeart/2005/8/layout/process5"/>
    <dgm:cxn modelId="{A75B902A-47C4-4745-AEC9-0598C138BA60}" type="presOf" srcId="{EA8BD54B-A1F7-48C1-BD19-C7E1AA98AB08}" destId="{AEF71536-D5FC-4CD6-BA84-7BBE4C7ADF3B}" srcOrd="0" destOrd="0" presId="urn:microsoft.com/office/officeart/2005/8/layout/process5"/>
    <dgm:cxn modelId="{C38B6B54-AC0B-4F3C-A786-62462FD96CB4}" type="presOf" srcId="{AD0F31DB-F523-4788-98D8-F29FD9B8F65D}" destId="{3DA0AE4A-9E25-4767-8256-33C73C0DC52E}" srcOrd="0" destOrd="0" presId="urn:microsoft.com/office/officeart/2005/8/layout/process5"/>
    <dgm:cxn modelId="{14971A23-C65B-4E08-88CB-467ABDF8EF2F}" srcId="{F6CAE2ED-E045-48E8-9B2B-A082369E9EFD}" destId="{A1A814C7-1C7A-4E5E-935B-2F16783147A1}" srcOrd="3" destOrd="0" parTransId="{ADE6265D-499B-4377-8367-42FCB1DEEE21}" sibTransId="{74E77180-C759-450B-89A9-A4F564DDE0C4}"/>
    <dgm:cxn modelId="{EF3E881B-6112-4D87-9395-2C91D849C42F}" type="presOf" srcId="{CB2B0C50-50F6-466E-B520-158C919562D3}" destId="{3A437927-5CA0-4370-99A1-A5759EA7A2EF}" srcOrd="0" destOrd="0" presId="urn:microsoft.com/office/officeart/2005/8/layout/process5"/>
    <dgm:cxn modelId="{D9C85DD4-9154-4D3A-AB18-E749F759CABD}" type="presOf" srcId="{71142717-8910-4285-8758-D3351B5017CB}" destId="{9874E6DC-0704-48A3-BC26-3E495555AD54}" srcOrd="1" destOrd="0" presId="urn:microsoft.com/office/officeart/2005/8/layout/process5"/>
    <dgm:cxn modelId="{F29C542F-1696-4B17-8CE8-0ED12EBC6104}" type="presOf" srcId="{74E77180-C759-450B-89A9-A4F564DDE0C4}" destId="{8835D4B3-C970-47D8-A8FC-96CC0EE037A1}" srcOrd="1" destOrd="0" presId="urn:microsoft.com/office/officeart/2005/8/layout/process5"/>
    <dgm:cxn modelId="{36502160-F58B-4526-B43C-29EC3F4ED64C}" srcId="{F6CAE2ED-E045-48E8-9B2B-A082369E9EFD}" destId="{44FB3BC9-09D1-4BF4-AEF8-4A421105994D}" srcOrd="2" destOrd="0" parTransId="{1C1E305E-8D40-4D85-B3FA-1480AFCCC56D}" sibTransId="{AD0F31DB-F523-4788-98D8-F29FD9B8F65D}"/>
    <dgm:cxn modelId="{4013D493-9FD9-4584-B74E-46E610DF9C44}" srcId="{F6CAE2ED-E045-48E8-9B2B-A082369E9EFD}" destId="{69CCA6F7-AA5E-4F2E-B686-55C9AE69B83E}" srcOrd="4" destOrd="0" parTransId="{0B21B5AC-2B6A-4F4C-87F8-08BB30873CFF}" sibTransId="{DF28B6B2-C4DF-4A15-94E9-F590603EA177}"/>
    <dgm:cxn modelId="{68E109D0-17F1-4D59-8736-C09C05DEC356}" type="presOf" srcId="{69CCA6F7-AA5E-4F2E-B686-55C9AE69B83E}" destId="{7855ABBE-34DB-40D3-9956-D8CC395BA10E}" srcOrd="0" destOrd="0" presId="urn:microsoft.com/office/officeart/2005/8/layout/process5"/>
    <dgm:cxn modelId="{25341014-AA34-4AB1-9FD5-49BA20AED7D7}" type="presOf" srcId="{F6CAE2ED-E045-48E8-9B2B-A082369E9EFD}" destId="{71E05E2E-4479-432F-A23D-B335CE022AAA}" srcOrd="0" destOrd="0" presId="urn:microsoft.com/office/officeart/2005/8/layout/process5"/>
    <dgm:cxn modelId="{180C3FEA-D5A3-4572-AABA-D2655DE860AB}" type="presOf" srcId="{AD0F31DB-F523-4788-98D8-F29FD9B8F65D}" destId="{965750C4-6C12-487E-BC68-AEBF55430A30}" srcOrd="1" destOrd="0" presId="urn:microsoft.com/office/officeart/2005/8/layout/process5"/>
    <dgm:cxn modelId="{16A1805C-4CEC-4190-8ED3-395983AD2EE6}" type="presOf" srcId="{A1A814C7-1C7A-4E5E-935B-2F16783147A1}" destId="{657E0725-2762-4ADA-B9E3-EC67DD089D59}" srcOrd="0" destOrd="0" presId="urn:microsoft.com/office/officeart/2005/8/layout/process5"/>
    <dgm:cxn modelId="{903C0487-0B32-4F54-86E6-73A553EA60E8}" type="presOf" srcId="{44FB3BC9-09D1-4BF4-AEF8-4A421105994D}" destId="{886A7750-EC77-47A3-8DAB-B15CAD90C479}" srcOrd="0" destOrd="0" presId="urn:microsoft.com/office/officeart/2005/8/layout/process5"/>
    <dgm:cxn modelId="{91DFFBC2-15D3-4F42-BA09-5249AE2D3DD3}" type="presParOf" srcId="{71E05E2E-4479-432F-A23D-B335CE022AAA}" destId="{B2F18C59-D129-431C-B878-E63DBB0721E1}" srcOrd="0" destOrd="0" presId="urn:microsoft.com/office/officeart/2005/8/layout/process5"/>
    <dgm:cxn modelId="{6D911476-13B4-46A1-8674-9A84AC4F5728}" type="presParOf" srcId="{71E05E2E-4479-432F-A23D-B335CE022AAA}" destId="{3A437927-5CA0-4370-99A1-A5759EA7A2EF}" srcOrd="1" destOrd="0" presId="urn:microsoft.com/office/officeart/2005/8/layout/process5"/>
    <dgm:cxn modelId="{1796342E-AA1D-4AAF-95E0-59F6337A9840}" type="presParOf" srcId="{3A437927-5CA0-4370-99A1-A5759EA7A2EF}" destId="{0732D4C0-F5D5-4AC9-83DA-0CB02DA0BBCC}" srcOrd="0" destOrd="0" presId="urn:microsoft.com/office/officeart/2005/8/layout/process5"/>
    <dgm:cxn modelId="{34058B40-E3E0-4697-B2B5-FBB9AA407D25}" type="presParOf" srcId="{71E05E2E-4479-432F-A23D-B335CE022AAA}" destId="{AEF71536-D5FC-4CD6-BA84-7BBE4C7ADF3B}" srcOrd="2" destOrd="0" presId="urn:microsoft.com/office/officeart/2005/8/layout/process5"/>
    <dgm:cxn modelId="{3E4F0D38-0E00-40B4-B678-3750C9BBEF8D}" type="presParOf" srcId="{71E05E2E-4479-432F-A23D-B335CE022AAA}" destId="{8EB98372-6124-446A-8FBF-CCEE30F60E21}" srcOrd="3" destOrd="0" presId="urn:microsoft.com/office/officeart/2005/8/layout/process5"/>
    <dgm:cxn modelId="{C4620A7D-4A8B-4A73-9115-E06C74D4D063}" type="presParOf" srcId="{8EB98372-6124-446A-8FBF-CCEE30F60E21}" destId="{9874E6DC-0704-48A3-BC26-3E495555AD54}" srcOrd="0" destOrd="0" presId="urn:microsoft.com/office/officeart/2005/8/layout/process5"/>
    <dgm:cxn modelId="{B99ED8FE-0D10-477F-BEEB-C469909F1F2B}" type="presParOf" srcId="{71E05E2E-4479-432F-A23D-B335CE022AAA}" destId="{886A7750-EC77-47A3-8DAB-B15CAD90C479}" srcOrd="4" destOrd="0" presId="urn:microsoft.com/office/officeart/2005/8/layout/process5"/>
    <dgm:cxn modelId="{6185C0BB-5A86-444E-B816-0287ABE71D17}" type="presParOf" srcId="{71E05E2E-4479-432F-A23D-B335CE022AAA}" destId="{3DA0AE4A-9E25-4767-8256-33C73C0DC52E}" srcOrd="5" destOrd="0" presId="urn:microsoft.com/office/officeart/2005/8/layout/process5"/>
    <dgm:cxn modelId="{7484CD4E-F22C-4400-9053-E2E764D3820B}" type="presParOf" srcId="{3DA0AE4A-9E25-4767-8256-33C73C0DC52E}" destId="{965750C4-6C12-487E-BC68-AEBF55430A30}" srcOrd="0" destOrd="0" presId="urn:microsoft.com/office/officeart/2005/8/layout/process5"/>
    <dgm:cxn modelId="{3C3FAD9F-D72B-40B3-B01A-5D934E5D399F}" type="presParOf" srcId="{71E05E2E-4479-432F-A23D-B335CE022AAA}" destId="{657E0725-2762-4ADA-B9E3-EC67DD089D59}" srcOrd="6" destOrd="0" presId="urn:microsoft.com/office/officeart/2005/8/layout/process5"/>
    <dgm:cxn modelId="{6BE917D8-5CE5-4ACC-BEEC-D1D4ED0579BA}" type="presParOf" srcId="{71E05E2E-4479-432F-A23D-B335CE022AAA}" destId="{CB1B8154-77A4-41DB-82B2-293364840211}" srcOrd="7" destOrd="0" presId="urn:microsoft.com/office/officeart/2005/8/layout/process5"/>
    <dgm:cxn modelId="{E12CC2EA-B0D4-4867-A2F7-16A7B383387F}" type="presParOf" srcId="{CB1B8154-77A4-41DB-82B2-293364840211}" destId="{8835D4B3-C970-47D8-A8FC-96CC0EE037A1}" srcOrd="0" destOrd="0" presId="urn:microsoft.com/office/officeart/2005/8/layout/process5"/>
    <dgm:cxn modelId="{81AA4258-4D7C-4AEE-9979-D082F8534C98}" type="presParOf" srcId="{71E05E2E-4479-432F-A23D-B335CE022AAA}" destId="{7855ABBE-34DB-40D3-9956-D8CC395BA10E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F18C59-D129-431C-B878-E63DBB0721E1}">
      <dsp:nvSpPr>
        <dsp:cNvPr id="0" name=""/>
        <dsp:cNvSpPr/>
      </dsp:nvSpPr>
      <dsp:spPr>
        <a:xfrm>
          <a:off x="474292" y="3427001"/>
          <a:ext cx="1346698" cy="635896"/>
        </a:xfrm>
        <a:prstGeom prst="roundRect">
          <a:avLst>
            <a:gd name="adj" fmla="val 10000"/>
          </a:avLst>
        </a:prstGeom>
        <a:solidFill>
          <a:srgbClr val="2835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Helvetica Light"/>
            </a:rPr>
            <a:t>Level 1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 Light"/>
            </a:rPr>
            <a:t>Basic</a:t>
          </a:r>
          <a:endParaRPr lang="en-US" sz="1800" kern="1200" dirty="0">
            <a:latin typeface="Helvetica Light"/>
          </a:endParaRPr>
        </a:p>
      </dsp:txBody>
      <dsp:txXfrm>
        <a:off x="474292" y="3427001"/>
        <a:ext cx="1346698" cy="635896"/>
      </dsp:txXfrm>
    </dsp:sp>
    <dsp:sp modelId="{3A437927-5CA0-4370-99A1-A5759EA7A2EF}">
      <dsp:nvSpPr>
        <dsp:cNvPr id="0" name=""/>
        <dsp:cNvSpPr/>
      </dsp:nvSpPr>
      <dsp:spPr>
        <a:xfrm rot="20516461">
          <a:off x="1839020" y="3432413"/>
          <a:ext cx="209269" cy="105980"/>
        </a:xfrm>
        <a:prstGeom prst="rightArrow">
          <a:avLst>
            <a:gd name="adj1" fmla="val 60000"/>
            <a:gd name="adj2" fmla="val 50000"/>
          </a:avLst>
        </a:prstGeom>
        <a:solidFill>
          <a:srgbClr val="B0B1B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0516461">
        <a:off x="1839020" y="3432413"/>
        <a:ext cx="209269" cy="105980"/>
      </dsp:txXfrm>
    </dsp:sp>
    <dsp:sp modelId="{AEF71536-D5FC-4CD6-BA84-7BBE4C7ADF3B}">
      <dsp:nvSpPr>
        <dsp:cNvPr id="0" name=""/>
        <dsp:cNvSpPr/>
      </dsp:nvSpPr>
      <dsp:spPr>
        <a:xfrm>
          <a:off x="2073906" y="2905773"/>
          <a:ext cx="1344617" cy="635896"/>
        </a:xfrm>
        <a:prstGeom prst="roundRect">
          <a:avLst>
            <a:gd name="adj" fmla="val 10000"/>
          </a:avLst>
        </a:prstGeom>
        <a:solidFill>
          <a:srgbClr val="B0B1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Helvetica Light"/>
            </a:rPr>
            <a:t>Level 2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 Light"/>
            </a:rPr>
            <a:t>Applied</a:t>
          </a:r>
          <a:endParaRPr lang="en-US" sz="1800" kern="1200" dirty="0">
            <a:latin typeface="Helvetica Light"/>
          </a:endParaRPr>
        </a:p>
      </dsp:txBody>
      <dsp:txXfrm>
        <a:off x="2073906" y="2905773"/>
        <a:ext cx="1344617" cy="635896"/>
      </dsp:txXfrm>
    </dsp:sp>
    <dsp:sp modelId="{8EB98372-6124-446A-8FBF-CCEE30F60E21}">
      <dsp:nvSpPr>
        <dsp:cNvPr id="0" name=""/>
        <dsp:cNvSpPr/>
      </dsp:nvSpPr>
      <dsp:spPr>
        <a:xfrm rot="19380682">
          <a:off x="3180897" y="2740051"/>
          <a:ext cx="274216" cy="105947"/>
        </a:xfrm>
        <a:prstGeom prst="rightArrow">
          <a:avLst>
            <a:gd name="adj1" fmla="val 60000"/>
            <a:gd name="adj2" fmla="val 50000"/>
          </a:avLst>
        </a:prstGeom>
        <a:solidFill>
          <a:srgbClr val="B0B1B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380682">
        <a:off x="3180897" y="2740051"/>
        <a:ext cx="274216" cy="105947"/>
      </dsp:txXfrm>
    </dsp:sp>
    <dsp:sp modelId="{886A7750-EC77-47A3-8DAB-B15CAD90C479}">
      <dsp:nvSpPr>
        <dsp:cNvPr id="0" name=""/>
        <dsp:cNvSpPr/>
      </dsp:nvSpPr>
      <dsp:spPr>
        <a:xfrm>
          <a:off x="3232456" y="2037405"/>
          <a:ext cx="1333196" cy="635896"/>
        </a:xfrm>
        <a:prstGeom prst="roundRect">
          <a:avLst>
            <a:gd name="adj" fmla="val 10000"/>
          </a:avLst>
        </a:prstGeom>
        <a:solidFill>
          <a:srgbClr val="0070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Helvetica Light"/>
            </a:rPr>
            <a:t>Level 3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 Light"/>
            </a:rPr>
            <a:t>Managed</a:t>
          </a:r>
          <a:endParaRPr lang="en-US" sz="1800" kern="1200" dirty="0">
            <a:latin typeface="Helvetica Light"/>
          </a:endParaRPr>
        </a:p>
      </dsp:txBody>
      <dsp:txXfrm>
        <a:off x="3232456" y="2037405"/>
        <a:ext cx="1333196" cy="635896"/>
      </dsp:txXfrm>
    </dsp:sp>
    <dsp:sp modelId="{3DA0AE4A-9E25-4767-8256-33C73C0DC52E}">
      <dsp:nvSpPr>
        <dsp:cNvPr id="0" name=""/>
        <dsp:cNvSpPr/>
      </dsp:nvSpPr>
      <dsp:spPr>
        <a:xfrm rot="19175905">
          <a:off x="4257921" y="1850217"/>
          <a:ext cx="324920" cy="122855"/>
        </a:xfrm>
        <a:prstGeom prst="rightArrow">
          <a:avLst>
            <a:gd name="adj1" fmla="val 60000"/>
            <a:gd name="adj2" fmla="val 50000"/>
          </a:avLst>
        </a:prstGeom>
        <a:solidFill>
          <a:srgbClr val="B0B1B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175905">
        <a:off x="4257921" y="1850217"/>
        <a:ext cx="324920" cy="122855"/>
      </dsp:txXfrm>
    </dsp:sp>
    <dsp:sp modelId="{657E0725-2762-4ADA-B9E3-EC67DD089D59}">
      <dsp:nvSpPr>
        <dsp:cNvPr id="0" name=""/>
        <dsp:cNvSpPr/>
      </dsp:nvSpPr>
      <dsp:spPr>
        <a:xfrm>
          <a:off x="4300651" y="1142209"/>
          <a:ext cx="1300391" cy="635896"/>
        </a:xfrm>
        <a:prstGeom prst="roundRect">
          <a:avLst>
            <a:gd name="adj" fmla="val 10000"/>
          </a:avLst>
        </a:prstGeom>
        <a:solidFill>
          <a:srgbClr val="002F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Helvetica Light"/>
            </a:rPr>
            <a:t>Level 4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 Light"/>
            </a:rPr>
            <a:t>Automated</a:t>
          </a:r>
          <a:endParaRPr lang="en-US" sz="1800" kern="1200" dirty="0">
            <a:latin typeface="Helvetica Light"/>
          </a:endParaRPr>
        </a:p>
      </dsp:txBody>
      <dsp:txXfrm>
        <a:off x="4300651" y="1142209"/>
        <a:ext cx="1300391" cy="635896"/>
      </dsp:txXfrm>
    </dsp:sp>
    <dsp:sp modelId="{CB1B8154-77A4-41DB-82B2-293364840211}">
      <dsp:nvSpPr>
        <dsp:cNvPr id="0" name=""/>
        <dsp:cNvSpPr/>
      </dsp:nvSpPr>
      <dsp:spPr>
        <a:xfrm rot="19839547">
          <a:off x="5491360" y="1037829"/>
          <a:ext cx="207593" cy="120307"/>
        </a:xfrm>
        <a:prstGeom prst="rightArrow">
          <a:avLst>
            <a:gd name="adj1" fmla="val 60000"/>
            <a:gd name="adj2" fmla="val 50000"/>
          </a:avLst>
        </a:prstGeom>
        <a:solidFill>
          <a:srgbClr val="B0B1B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839547">
        <a:off x="5491360" y="1037829"/>
        <a:ext cx="207593" cy="120307"/>
      </dsp:txXfrm>
    </dsp:sp>
    <dsp:sp modelId="{7855ABBE-34DB-40D3-9956-D8CC395BA10E}">
      <dsp:nvSpPr>
        <dsp:cNvPr id="0" name=""/>
        <dsp:cNvSpPr/>
      </dsp:nvSpPr>
      <dsp:spPr>
        <a:xfrm>
          <a:off x="5586478" y="415125"/>
          <a:ext cx="1315709" cy="635896"/>
        </a:xfrm>
        <a:prstGeom prst="roundRect">
          <a:avLst>
            <a:gd name="adj" fmla="val 10000"/>
          </a:avLst>
        </a:prstGeom>
        <a:solidFill>
          <a:srgbClr val="59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Helvetica Light"/>
            </a:rPr>
            <a:t>Level 5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 Light"/>
            </a:rPr>
            <a:t>Monitoring</a:t>
          </a:r>
          <a:endParaRPr lang="en-US" sz="1800" kern="1200" dirty="0">
            <a:latin typeface="Helvetica Light"/>
          </a:endParaRPr>
        </a:p>
      </dsp:txBody>
      <dsp:txXfrm>
        <a:off x="5586478" y="415125"/>
        <a:ext cx="1315709" cy="635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8" tIns="46785" rIns="93568" bIns="46785" numCol="1" anchor="t" anchorCtr="0" compatLnSpc="1">
            <a:prstTxWarp prst="textNoShape">
              <a:avLst/>
            </a:prstTxWarp>
          </a:bodyPr>
          <a:lstStyle>
            <a:lvl1pPr algn="l" defTabSz="934850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121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8" tIns="46785" rIns="93568" bIns="46785" numCol="1" anchor="t" anchorCtr="0" compatLnSpc="1">
            <a:prstTxWarp prst="textNoShape">
              <a:avLst/>
            </a:prstTxWarp>
          </a:bodyPr>
          <a:lstStyle>
            <a:lvl1pPr algn="r" defTabSz="934850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0053"/>
            <a:ext cx="6323335" cy="4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8" tIns="46785" rIns="93568" bIns="46785" numCol="1" anchor="b" anchorCtr="0" compatLnSpc="1">
            <a:prstTxWarp prst="textNoShape">
              <a:avLst/>
            </a:prstTxWarp>
          </a:bodyPr>
          <a:lstStyle>
            <a:lvl1pPr algn="l" defTabSz="934850">
              <a:defRPr sz="1100">
                <a:solidFill>
                  <a:srgbClr val="002060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Brief for the Deputy Secretary | RDML Taylor | 22 SEP 10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121" y="8846507"/>
            <a:ext cx="3043979" cy="46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8" tIns="46785" rIns="93568" bIns="46785" numCol="1" anchor="b" anchorCtr="0" compatLnSpc="1">
            <a:prstTxWarp prst="textNoShape">
              <a:avLst/>
            </a:prstTxWarp>
          </a:bodyPr>
          <a:lstStyle>
            <a:lvl1pPr algn="r" defTabSz="934850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4746B9C6-0385-4BAD-AA7F-93B19B07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121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8" tIns="46785" rIns="93568" bIns="46785" numCol="1" anchor="t" anchorCtr="0" compatLnSpc="1">
            <a:prstTxWarp prst="textNoShape">
              <a:avLst/>
            </a:prstTxWarp>
          </a:bodyPr>
          <a:lstStyle>
            <a:lvl1pPr algn="r" defTabSz="934850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6137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733" y="4420869"/>
            <a:ext cx="5149637" cy="419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8" tIns="46785" rIns="93568" bIns="46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121" y="8846507"/>
            <a:ext cx="3043979" cy="46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8" tIns="46785" rIns="93568" bIns="46785" numCol="1" anchor="b" anchorCtr="0" compatLnSpc="1">
            <a:prstTxWarp prst="textNoShape">
              <a:avLst/>
            </a:prstTxWarp>
          </a:bodyPr>
          <a:lstStyle>
            <a:lvl1pPr algn="r" defTabSz="934850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E6DEDD4E-F4AE-4A37-B96B-BFE8879628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182AA8-B2E3-4C2E-AA62-7B9CD65C6BB4}" type="slidenum">
              <a:rPr lang="en-US"/>
              <a:pPr>
                <a:defRPr/>
              </a:pPr>
              <a:t>0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577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3D6F5-811E-4687-95F4-7DE34AAAFBF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EDD4E-F4AE-4A37-B96B-BFE88796282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F6BCBE8-30B0-4476-8762-9236B142003A}" type="datetimeFigureOut">
              <a:rPr lang="en-US" smtClean="0"/>
              <a:pPr/>
              <a:t>2/14/2014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Rectangle 4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cs typeface="+mn-cs"/>
            </a:endParaRPr>
          </a:p>
        </p:txBody>
      </p:sp>
      <p:sp>
        <p:nvSpPr>
          <p:cNvPr id="11" name="Rectangle 22"/>
          <p:cNvSpPr>
            <a:spLocks noChangeArrowheads="1"/>
          </p:cNvSpPr>
          <p:nvPr userDrawn="1"/>
        </p:nvSpPr>
        <p:spPr bwMode="auto">
          <a:xfrm>
            <a:off x="0" y="5105400"/>
            <a:ext cx="9144000" cy="1752600"/>
          </a:xfrm>
          <a:prstGeom prst="rect">
            <a:avLst/>
          </a:prstGeom>
          <a:solidFill>
            <a:srgbClr val="0925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cs typeface="+mn-cs"/>
            </a:endParaRPr>
          </a:p>
        </p:txBody>
      </p:sp>
      <p:sp>
        <p:nvSpPr>
          <p:cNvPr id="12" name="Rectangle 25"/>
          <p:cNvSpPr>
            <a:spLocks noChangeArrowheads="1"/>
          </p:cNvSpPr>
          <p:nvPr userDrawn="1"/>
        </p:nvSpPr>
        <p:spPr bwMode="auto">
          <a:xfrm>
            <a:off x="0" y="5105400"/>
            <a:ext cx="9144000" cy="76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cs typeface="+mn-cs"/>
            </a:endParaRPr>
          </a:p>
        </p:txBody>
      </p:sp>
      <p:pic>
        <p:nvPicPr>
          <p:cNvPr id="13" name="Picture 27" descr="embossed flat uscoastguard lower bar cop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92700"/>
            <a:ext cx="91440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8" descr="DHS-logo (gif)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0" y="5253038"/>
            <a:ext cx="14224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0" descr="CG-8-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3177" y="5306937"/>
            <a:ext cx="1360825" cy="136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2/14/2014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71F77-9BF2-4D69-8180-8503E86AE8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2/14/2014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71F77-9BF2-4D69-8180-8503E86AE8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F6BCBE8-30B0-4476-8762-9236B142003A}" type="datetimeFigureOut">
              <a:rPr lang="en-US" smtClean="0"/>
              <a:pPr/>
              <a:t>2/14/2014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1071F77-9BF2-4D69-8180-8503E86AE8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2/14/2014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71F77-9BF2-4D69-8180-8503E86AE8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B7836F51-6F9A-4504-8626-25F8DBFC3312}" type="datetimeFigureOut">
              <a:rPr lang="en-US" smtClean="0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628DB4D2-9CE8-4CEC-B8D1-25D0438D66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F6BCBE8-30B0-4476-8762-9236B142003A}" type="datetimeFigureOut">
              <a:rPr lang="en-US" smtClean="0"/>
              <a:pPr/>
              <a:t>2/14/2014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1071F77-9BF2-4D69-8180-8503E86AE8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F6BCBE8-30B0-4476-8762-9236B142003A}" type="datetimeFigureOut">
              <a:rPr lang="en-US" smtClean="0"/>
              <a:pPr/>
              <a:t>2/14/2014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31071F77-9BF2-4D69-8180-8503E86AE8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F6BCBE8-30B0-4476-8762-9236B142003A}" type="datetimeFigureOut">
              <a:rPr lang="en-US" smtClean="0"/>
              <a:pPr/>
              <a:t>2/14/2014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1071F77-9BF2-4D69-8180-8503E86AE8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40" name="Rectangle 12"/>
          <p:cNvSpPr>
            <a:spLocks noChangeArrowheads="1"/>
          </p:cNvSpPr>
          <p:nvPr/>
        </p:nvSpPr>
        <p:spPr bwMode="auto">
          <a:xfrm>
            <a:off x="975266" y="2125565"/>
            <a:ext cx="72009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865188">
              <a:lnSpc>
                <a:spcPct val="80000"/>
              </a:lnSpc>
              <a:defRPr/>
            </a:pPr>
            <a:r>
              <a:rPr lang="en-US" sz="6600" dirty="0" smtClean="0">
                <a:solidFill>
                  <a:schemeClr val="tx1"/>
                </a:solidFill>
                <a:latin typeface="Helvetica Light"/>
                <a:cs typeface="+mn-cs"/>
              </a:rPr>
              <a:t>Coast Guard</a:t>
            </a:r>
          </a:p>
          <a:p>
            <a:pPr algn="ctr" defTabSz="865188">
              <a:lnSpc>
                <a:spcPct val="80000"/>
              </a:lnSpc>
              <a:defRPr/>
            </a:pPr>
            <a:r>
              <a:rPr lang="en-US" sz="6600" dirty="0" smtClean="0">
                <a:solidFill>
                  <a:schemeClr val="tx1"/>
                </a:solidFill>
                <a:latin typeface="Helvetica Light"/>
                <a:cs typeface="+mn-cs"/>
              </a:rPr>
              <a:t>Audit Success</a:t>
            </a:r>
            <a:endParaRPr lang="en-US" sz="6600" dirty="0">
              <a:solidFill>
                <a:schemeClr val="tx1"/>
              </a:solidFill>
              <a:latin typeface="Helvetica Light"/>
              <a:cs typeface="+mn-cs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5119468"/>
            <a:ext cx="9144000" cy="1752600"/>
          </a:xfrm>
          <a:prstGeom prst="rect">
            <a:avLst/>
          </a:prstGeom>
          <a:solidFill>
            <a:srgbClr val="0925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cs typeface="+mn-cs"/>
            </a:endParaRPr>
          </a:p>
        </p:txBody>
      </p:sp>
      <p:pic>
        <p:nvPicPr>
          <p:cNvPr id="7176" name="Picture 38" descr="DHS-logo (gif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0" y="5253038"/>
            <a:ext cx="14224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0" descr="CG-8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4880" y="5313146"/>
            <a:ext cx="1395673" cy="139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7" descr="embossed flat uscoastguard lower bar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06767"/>
            <a:ext cx="91440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1"/>
          <p:cNvSpPr>
            <a:spLocks noChangeArrowheads="1"/>
          </p:cNvSpPr>
          <p:nvPr/>
        </p:nvSpPr>
        <p:spPr bwMode="auto">
          <a:xfrm>
            <a:off x="1720000" y="5711521"/>
            <a:ext cx="5710238" cy="7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865188">
              <a:lnSpc>
                <a:spcPct val="80000"/>
              </a:lnSpc>
              <a:defRPr/>
            </a:pPr>
            <a:r>
              <a:rPr lang="en-US" sz="3200" dirty="0" smtClean="0">
                <a:solidFill>
                  <a:schemeClr val="tx1"/>
                </a:solidFill>
                <a:latin typeface="Helvetica Light"/>
                <a:cs typeface="+mn-cs"/>
              </a:rPr>
              <a:t>CDR Colin Campbell</a:t>
            </a:r>
            <a:endParaRPr lang="en-US" sz="3200" dirty="0">
              <a:solidFill>
                <a:schemeClr val="tx1"/>
              </a:solidFill>
              <a:latin typeface="Helvetica Ligh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2206"/>
            <a:ext cx="8229600" cy="479706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9600" dirty="0" smtClean="0">
                <a:latin typeface="Helvetica Light"/>
              </a:rPr>
              <a:t>62,379</a:t>
            </a:r>
          </a:p>
          <a:p>
            <a:pPr algn="ctr">
              <a:buNone/>
            </a:pPr>
            <a:r>
              <a:rPr lang="en-US" dirty="0" smtClean="0">
                <a:latin typeface="Helvetica Light"/>
              </a:rPr>
              <a:t>Capitalized Property Assets</a:t>
            </a:r>
          </a:p>
          <a:p>
            <a:pPr algn="ctr">
              <a:buNone/>
            </a:pPr>
            <a:endParaRPr lang="en-US" dirty="0" smtClean="0">
              <a:latin typeface="Helvetica Light"/>
            </a:endParaRPr>
          </a:p>
          <a:p>
            <a:pPr algn="ctr">
              <a:buNone/>
            </a:pPr>
            <a:r>
              <a:rPr lang="en-US" sz="9600" dirty="0" smtClean="0">
                <a:latin typeface="Helvetica Light"/>
              </a:rPr>
              <a:t>1,493</a:t>
            </a:r>
          </a:p>
          <a:p>
            <a:pPr algn="ctr">
              <a:buNone/>
            </a:pPr>
            <a:r>
              <a:rPr lang="en-US" dirty="0" smtClean="0">
                <a:latin typeface="Helvetica Light"/>
              </a:rPr>
              <a:t>Operating Locations Worldwide</a:t>
            </a:r>
          </a:p>
          <a:p>
            <a:pPr algn="ctr">
              <a:buNone/>
            </a:pPr>
            <a:endParaRPr lang="en-US" dirty="0">
              <a:latin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pPr>
              <a:defRPr/>
            </a:pPr>
            <a:fld id="{80A7AD7D-A279-4BC7-8146-4C7A7647B8F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098" t="11688" r="11650" b="140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117757" y="6611779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US Coast Guard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111" r="83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691358" y="6611779"/>
            <a:ext cx="1452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65000"/>
                  </a:schemeClr>
                </a:solidFill>
              </a:rPr>
              <a:t>Historic District Council</a:t>
            </a:r>
            <a:endParaRPr lang="en-US" sz="10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ston_Light_Eve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90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7923794" y="6611779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Library of Congress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AGE-USCGR21-AlthorpPeak-ITEM2GEO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2" cy="6858000"/>
          </a:xfrm>
        </p:spPr>
      </p:pic>
      <p:sp>
        <p:nvSpPr>
          <p:cNvPr id="6" name="TextBox 5"/>
          <p:cNvSpPr txBox="1"/>
          <p:nvPr/>
        </p:nvSpPr>
        <p:spPr>
          <a:xfrm>
            <a:off x="8624306" y="6611779"/>
            <a:ext cx="519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SAGE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24306" y="6611779"/>
            <a:ext cx="519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SAGE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117757" y="6611779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</a:rPr>
              <a:t>US Coast Guard</a:t>
            </a:r>
            <a:endParaRPr lang="en-US" sz="10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RESCUE-21.jpg"/>
          <p:cNvPicPr>
            <a:picLocks noChangeAspect="1"/>
          </p:cNvPicPr>
          <p:nvPr/>
        </p:nvPicPr>
        <p:blipFill>
          <a:blip r:embed="rId3" cstate="print"/>
          <a:srcRect l="1289" t="97994" b="430"/>
          <a:stretch>
            <a:fillRect/>
          </a:stretch>
        </p:blipFill>
        <p:spPr bwMode="auto">
          <a:xfrm>
            <a:off x="0" y="6448926"/>
            <a:ext cx="9139316" cy="4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57934" y="6611779"/>
            <a:ext cx="17860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General Dynamics C4 Systems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gdc4s.com/Images/Programs/By%20Domain/Land/R21NewLargeImage.jpg"/>
          <p:cNvPicPr>
            <a:picLocks noChangeAspect="1" noChangeArrowheads="1"/>
          </p:cNvPicPr>
          <p:nvPr/>
        </p:nvPicPr>
        <p:blipFill>
          <a:blip r:embed="rId4" cstate="print"/>
          <a:srcRect l="1061" r="707"/>
          <a:stretch>
            <a:fillRect/>
          </a:stretch>
        </p:blipFill>
        <p:spPr bwMode="auto">
          <a:xfrm>
            <a:off x="0" y="0"/>
            <a:ext cx="9144000" cy="65746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hqs-fs-T-001\Users1\CCampbell\Home\My Pictures\ASMC Brief\Financial SV 01 Systems Interface As Is v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560" y="0"/>
            <a:ext cx="679747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Helvetica Light"/>
              </a:rPr>
              <a:t>Audit Path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14732" y="1702191"/>
            <a:ext cx="6724357" cy="225082"/>
          </a:xfrm>
          <a:prstGeom prst="roundRect">
            <a:avLst/>
          </a:prstGeom>
          <a:solidFill>
            <a:schemeClr val="tx1"/>
          </a:solidFill>
          <a:ln>
            <a:solidFill>
              <a:srgbClr val="B0B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2F80"/>
                </a:solidFill>
                <a:latin typeface="Helvetica Light"/>
              </a:rPr>
              <a:t>    ad hoc                            repetitive                              continuous</a:t>
            </a:r>
            <a:endParaRPr lang="en-US" sz="1600" dirty="0">
              <a:solidFill>
                <a:srgbClr val="002F80"/>
              </a:solidFill>
              <a:latin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50" y="2335240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Light"/>
              </a:rPr>
              <a:t>Foresight</a:t>
            </a:r>
            <a:endParaRPr lang="en-US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50" y="3911434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Light"/>
              </a:rPr>
              <a:t>Insight</a:t>
            </a:r>
            <a:endParaRPr lang="en-US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50" y="5351392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Light"/>
              </a:rPr>
              <a:t>Hindsight</a:t>
            </a:r>
            <a:endParaRPr lang="en-US" dirty="0">
              <a:solidFill>
                <a:schemeClr val="tx1"/>
              </a:solidFill>
              <a:latin typeface="Helvetica Light"/>
            </a:endParaRPr>
          </a:p>
        </p:txBody>
      </p:sp>
      <p:cxnSp>
        <p:nvCxnSpPr>
          <p:cNvPr id="11" name="Straight Arrow Connector 10"/>
          <p:cNvCxnSpPr>
            <a:stCxn id="9" idx="0"/>
            <a:endCxn id="8" idx="2"/>
          </p:cNvCxnSpPr>
          <p:nvPr/>
        </p:nvCxnSpPr>
        <p:spPr>
          <a:xfrm flipH="1" flipV="1">
            <a:off x="987991" y="4311544"/>
            <a:ext cx="5495" cy="1039848"/>
          </a:xfrm>
          <a:prstGeom prst="straightConnector1">
            <a:avLst/>
          </a:prstGeom>
          <a:ln w="41275">
            <a:solidFill>
              <a:srgbClr val="B0B1B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  <a:endCxn id="7" idx="2"/>
          </p:cNvCxnSpPr>
          <p:nvPr/>
        </p:nvCxnSpPr>
        <p:spPr>
          <a:xfrm flipV="1">
            <a:off x="987991" y="2735350"/>
            <a:ext cx="4694" cy="1176084"/>
          </a:xfrm>
          <a:prstGeom prst="straightConnector1">
            <a:avLst/>
          </a:prstGeom>
          <a:ln w="41275">
            <a:solidFill>
              <a:srgbClr val="B0B1B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93865" y="6457890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Light"/>
              </a:rPr>
              <a:t>Sophistication</a:t>
            </a:r>
            <a:endParaRPr lang="en-US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911788" y="3983342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Light"/>
              </a:rPr>
              <a:t>Audit Contribution</a:t>
            </a:r>
            <a:endParaRPr lang="en-US" dirty="0">
              <a:solidFill>
                <a:schemeClr val="tx1"/>
              </a:solidFill>
              <a:latin typeface="Helvetica Light"/>
            </a:endParaRPr>
          </a:p>
        </p:txBody>
      </p:sp>
      <p:graphicFrame>
        <p:nvGraphicFramePr>
          <p:cNvPr id="15" name="Content Placeholder 4"/>
          <p:cNvGraphicFramePr>
            <a:graphicFrameLocks/>
          </p:cNvGraphicFramePr>
          <p:nvPr/>
        </p:nvGraphicFramePr>
        <p:xfrm>
          <a:off x="1636932" y="1812486"/>
          <a:ext cx="7493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71F77-9BF2-4D69-8180-8503E86AE8F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026" name="Picture 2" descr="\\hqs-fs-T-001\Users1\CCampbell\Home\My Pictures\ICARB.jpg"/>
          <p:cNvPicPr>
            <a:picLocks noChangeAspect="1" noChangeArrowheads="1"/>
          </p:cNvPicPr>
          <p:nvPr/>
        </p:nvPicPr>
        <p:blipFill>
          <a:blip r:embed="rId3" cstate="print"/>
          <a:srcRect l="294" r="139"/>
          <a:stretch>
            <a:fillRect/>
          </a:stretch>
        </p:blipFill>
        <p:spPr bwMode="auto">
          <a:xfrm>
            <a:off x="0" y="-91440"/>
            <a:ext cx="9551963" cy="72044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117757" y="6611779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US Coast Guard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ast_Guard_Boat_in_Morro_Bay.jpg"/>
          <p:cNvPicPr>
            <a:picLocks noChangeAspect="1"/>
          </p:cNvPicPr>
          <p:nvPr/>
        </p:nvPicPr>
        <p:blipFill>
          <a:blip r:embed="rId3" cstate="print"/>
          <a:srcRect l="1113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7757" y="6611779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US Coast Guard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0" y="292116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CDR Colin Campbell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CG-845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(202) 372-3673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opgun.jpeg"/>
          <p:cNvPicPr>
            <a:picLocks noChangeAspect="1"/>
          </p:cNvPicPr>
          <p:nvPr/>
        </p:nvPicPr>
        <p:blipFill>
          <a:blip r:embed="rId3" cstate="print"/>
          <a:srcRect l="5537" r="6667" b="774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5545" y="6611779"/>
            <a:ext cx="35477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Touchstone Pictures and Holding Pictures Distribution Co., LLC.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Helvetica Light"/>
              </a:rPr>
              <a:t>Obey the Law</a:t>
            </a:r>
            <a:endParaRPr lang="en-US" dirty="0">
              <a:ln w="6350">
                <a:noFill/>
              </a:ln>
              <a:solidFill>
                <a:schemeClr val="tx1"/>
              </a:solidFill>
              <a:effectLst/>
              <a:latin typeface="Helvetica Light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4294967295"/>
          </p:nvPr>
        </p:nvSpPr>
        <p:spPr>
          <a:xfrm>
            <a:off x="568325" y="1784350"/>
            <a:ext cx="8575675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>
                <a:latin typeface="Helvetica Light"/>
              </a:rPr>
              <a:t>Federal Financial Management Improvement Act (1982)</a:t>
            </a:r>
          </a:p>
          <a:p>
            <a:pPr lvl="1">
              <a:buNone/>
            </a:pPr>
            <a:r>
              <a:rPr lang="en-US" sz="2200" i="1" dirty="0" smtClean="0">
                <a:latin typeface="Helvetica Light"/>
              </a:rPr>
              <a:t>Improving info for decisions and accountability</a:t>
            </a:r>
          </a:p>
          <a:p>
            <a:pPr>
              <a:buNone/>
            </a:pPr>
            <a:endParaRPr lang="en-US" sz="1500" dirty="0" smtClean="0">
              <a:latin typeface="Helvetica Light"/>
            </a:endParaRPr>
          </a:p>
          <a:p>
            <a:pPr>
              <a:buNone/>
            </a:pPr>
            <a:r>
              <a:rPr lang="en-US" sz="2800" dirty="0" smtClean="0">
                <a:latin typeface="Helvetica Light"/>
              </a:rPr>
              <a:t>CFO Act of 1990</a:t>
            </a:r>
          </a:p>
          <a:p>
            <a:pPr lvl="1">
              <a:buNone/>
            </a:pPr>
            <a:r>
              <a:rPr lang="en-US" sz="2200" i="1" dirty="0" smtClean="0">
                <a:latin typeface="Helvetica Light"/>
              </a:rPr>
              <a:t>CFO in all Executive agencies</a:t>
            </a:r>
          </a:p>
          <a:p>
            <a:pPr marL="228600" lvl="1" indent="-228600">
              <a:buNone/>
            </a:pPr>
            <a:endParaRPr lang="en-US" sz="1500" dirty="0" smtClean="0">
              <a:latin typeface="Helvetica Light"/>
            </a:endParaRPr>
          </a:p>
          <a:p>
            <a:pPr marL="228600" lvl="1" indent="-228600">
              <a:buNone/>
            </a:pPr>
            <a:r>
              <a:rPr lang="en-US" sz="2800" dirty="0" smtClean="0">
                <a:latin typeface="Helvetica Light"/>
              </a:rPr>
              <a:t>DHS Financial Accountability Act (2004)</a:t>
            </a:r>
          </a:p>
          <a:p>
            <a:pPr lvl="1">
              <a:buNone/>
            </a:pPr>
            <a:r>
              <a:rPr lang="en-US" sz="2200" i="1" dirty="0" smtClean="0">
                <a:latin typeface="Helvetica Light"/>
              </a:rPr>
              <a:t>CFO; Internal Controls Over Financial Reporting</a:t>
            </a:r>
          </a:p>
          <a:p>
            <a:pPr marL="228600" lvl="1" indent="-228600">
              <a:buNone/>
            </a:pPr>
            <a:endParaRPr lang="en-US" sz="1500" dirty="0" smtClean="0">
              <a:latin typeface="Helvetica Light"/>
            </a:endParaRPr>
          </a:p>
          <a:p>
            <a:pPr marL="228600" lvl="1" indent="-228600">
              <a:buNone/>
            </a:pPr>
            <a:r>
              <a:rPr lang="en-US" sz="2800" dirty="0" smtClean="0">
                <a:latin typeface="Helvetica Light"/>
              </a:rPr>
              <a:t>DHS Audit Requirement Target Act (2012)</a:t>
            </a:r>
          </a:p>
          <a:p>
            <a:pPr lvl="1">
              <a:buNone/>
            </a:pPr>
            <a:r>
              <a:rPr lang="en-US" sz="2200" i="1" dirty="0" smtClean="0">
                <a:latin typeface="Helvetica Light"/>
              </a:rPr>
              <a:t>Clean financial audit by 2013</a:t>
            </a:r>
          </a:p>
          <a:p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Group 3"/>
          <p:cNvGraphicFramePr>
            <a:graphicFrameLocks noGrp="1"/>
          </p:cNvGraphicFramePr>
          <p:nvPr/>
        </p:nvGraphicFramePr>
        <p:xfrm>
          <a:off x="892969" y="488719"/>
          <a:ext cx="7358064" cy="6019808"/>
        </p:xfrm>
        <a:graphic>
          <a:graphicData uri="http://schemas.openxmlformats.org/drawingml/2006/table">
            <a:tbl>
              <a:tblPr/>
              <a:tblGrid>
                <a:gridCol w="1839516"/>
                <a:gridCol w="1839516"/>
                <a:gridCol w="1839516"/>
                <a:gridCol w="1839516"/>
              </a:tblGrid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Year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Dept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Auditor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Opinion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5C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1999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DOT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DOT IG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2001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2003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DHS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KPMG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F8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2004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2005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2006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2007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2008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2009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2010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2011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F8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2012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F8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2013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Unmodified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28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DB4D2-9CE8-4CEC-B8D1-25D0438D666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1990" y="2658794"/>
            <a:ext cx="1588958" cy="1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0343" y="2131686"/>
            <a:ext cx="2270049" cy="10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2430" y="3064002"/>
            <a:ext cx="2105157" cy="168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54625" y="4417995"/>
            <a:ext cx="1893608" cy="137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\\hqs-fs-T-001\Users1\CCampbell\Home\My Pictures\goldfish4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9777" y="1973493"/>
            <a:ext cx="1685998" cy="1093264"/>
          </a:xfrm>
          <a:prstGeom prst="rect">
            <a:avLst/>
          </a:prstGeom>
          <a:noFill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10153" y="4102143"/>
            <a:ext cx="1480069" cy="11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066954" y="5196098"/>
            <a:ext cx="1651596" cy="78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GMark_W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74071" y="5408008"/>
            <a:ext cx="389136" cy="340494"/>
          </a:xfrm>
          <a:prstGeom prst="rect">
            <a:avLst/>
          </a:prstGeom>
        </p:spPr>
      </p:pic>
      <p:sp>
        <p:nvSpPr>
          <p:cNvPr id="16" name="Title 11"/>
          <p:cNvSpPr txBox="1">
            <a:spLocks/>
          </p:cNvSpPr>
          <p:nvPr/>
        </p:nvSpPr>
        <p:spPr>
          <a:xfrm>
            <a:off x="457200" y="521208"/>
            <a:ext cx="8229600" cy="1399032"/>
          </a:xfrm>
          <a:prstGeom prst="rect">
            <a:avLst/>
          </a:prstGeom>
        </p:spPr>
        <p:txBody>
          <a:bodyPr anchor="ctr"/>
          <a:lstStyle/>
          <a:p>
            <a:pPr marL="635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Helvetica Light"/>
              </a:rPr>
              <a:t>DOT</a:t>
            </a:r>
            <a:endParaRPr lang="en-US" sz="4400" dirty="0">
              <a:latin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28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hqs-fs-T-001\Users1\CCampbell\Home\My Pictures\goldfish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0054" y="5159454"/>
            <a:ext cx="1561259" cy="101237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DB4D2-9CE8-4CEC-B8D1-25D0438D666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1658" y="2606821"/>
            <a:ext cx="1682161" cy="122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hqs-fs-T-001\Users1\CCampbell\Home\My Pictures\fishbowl_new_empty.jpg"/>
          <p:cNvPicPr>
            <a:picLocks noChangeAspect="1" noChangeArrowheads="1"/>
          </p:cNvPicPr>
          <p:nvPr/>
        </p:nvPicPr>
        <p:blipFill>
          <a:blip r:embed="rId6" cstate="print"/>
          <a:srcRect l="7462" t="33062" r="72613" b="42865"/>
          <a:stretch>
            <a:fillRect/>
          </a:stretch>
        </p:blipFill>
        <p:spPr bwMode="auto">
          <a:xfrm>
            <a:off x="1348231" y="2392146"/>
            <a:ext cx="3945664" cy="3049837"/>
          </a:xfrm>
          <a:prstGeom prst="rect">
            <a:avLst/>
          </a:prstGeom>
          <a:noFill/>
        </p:spPr>
      </p:pic>
      <p:pic>
        <p:nvPicPr>
          <p:cNvPr id="8" name="Picture 7" descr="CGMark_W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36047" y="2883220"/>
            <a:ext cx="1602569" cy="1402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23874" y="4270559"/>
            <a:ext cx="1260911" cy="11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11930" y="3953820"/>
            <a:ext cx="1777889" cy="84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98189" y="5188716"/>
            <a:ext cx="1705610" cy="128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59299" y="6237172"/>
            <a:ext cx="6034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</a:rPr>
              <a:t>47% property/inventory, 22% outlays, 42% liabilities</a:t>
            </a:r>
            <a:endParaRPr lang="en-US" dirty="0">
              <a:latin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287" y="6611779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FY 2013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Title 11"/>
          <p:cNvSpPr txBox="1">
            <a:spLocks/>
          </p:cNvSpPr>
          <p:nvPr/>
        </p:nvSpPr>
        <p:spPr>
          <a:xfrm>
            <a:off x="457200" y="520718"/>
            <a:ext cx="8229600" cy="1399032"/>
          </a:xfrm>
          <a:prstGeom prst="rect">
            <a:avLst/>
          </a:prstGeom>
        </p:spPr>
        <p:txBody>
          <a:bodyPr anchor="ctr"/>
          <a:lstStyle/>
          <a:p>
            <a:pPr marL="635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Helvetica Light"/>
              </a:rPr>
              <a:t>DHS</a:t>
            </a:r>
            <a:endParaRPr lang="en-US" sz="4400" dirty="0">
              <a:latin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Group 3"/>
          <p:cNvGraphicFramePr>
            <a:graphicFrameLocks noGrp="1"/>
          </p:cNvGraphicFramePr>
          <p:nvPr/>
        </p:nvGraphicFramePr>
        <p:xfrm>
          <a:off x="892969" y="488719"/>
          <a:ext cx="7358064" cy="6019808"/>
        </p:xfrm>
        <a:graphic>
          <a:graphicData uri="http://schemas.openxmlformats.org/drawingml/2006/table">
            <a:tbl>
              <a:tblPr/>
              <a:tblGrid>
                <a:gridCol w="1839516"/>
                <a:gridCol w="1839516"/>
                <a:gridCol w="1839516"/>
                <a:gridCol w="1839516"/>
              </a:tblGrid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Year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Dept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Auditor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Opinion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65C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1999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DOT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DOT IG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2001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2003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DHS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KPMG</a:t>
                      </a:r>
                    </a:p>
                  </a:txBody>
                  <a:tcPr marL="35719" marR="35719" marT="35719" marB="3571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F8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2004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2005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2006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2007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2008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2009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2010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Disclaimer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2011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F8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2012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Qualified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F80"/>
                    </a:solidFill>
                  </a:tcPr>
                </a:tc>
              </a:tr>
              <a:tr h="37281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2013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Unmodified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86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SS_George_H_W__Bush_%28CVN_77%29%2C_the_Navy%27s_10th_and_final_Nimitz-class_aircraft_carrier_heels_hard_to_starboard_during_high-speed_turn_drill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421"/>
          <a:stretch>
            <a:fillRect/>
          </a:stretch>
        </p:blipFill>
        <p:spPr>
          <a:xfrm>
            <a:off x="0" y="0"/>
            <a:ext cx="9176725" cy="6858000"/>
          </a:xfrm>
        </p:spPr>
      </p:pic>
      <p:sp>
        <p:nvSpPr>
          <p:cNvPr id="6" name="TextBox 5"/>
          <p:cNvSpPr txBox="1"/>
          <p:nvPr/>
        </p:nvSpPr>
        <p:spPr>
          <a:xfrm>
            <a:off x="8484845" y="6611779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US Navy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25444</TotalTime>
  <Words>258</Words>
  <Application>Microsoft Office PowerPoint</Application>
  <PresentationFormat>On-screen Show (4:3)</PresentationFormat>
  <Paragraphs>156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Verve</vt:lpstr>
      <vt:lpstr>Slide 0</vt:lpstr>
      <vt:lpstr>Slide 1</vt:lpstr>
      <vt:lpstr>Slide 2</vt:lpstr>
      <vt:lpstr>Obey the Law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Audit Path</vt:lpstr>
      <vt:lpstr>Slide 19</vt:lpstr>
      <vt:lpstr>Slide 20</vt:lpstr>
    </vt:vector>
  </TitlesOfParts>
  <Company>United States Coast Guard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Richardson, Tyra CTR</dc:creator>
  <cp:lastModifiedBy>CECampbell</cp:lastModifiedBy>
  <cp:revision>2029</cp:revision>
  <dcterms:created xsi:type="dcterms:W3CDTF">2006-08-16T12:00:14Z</dcterms:created>
  <dcterms:modified xsi:type="dcterms:W3CDTF">2014-02-14T20:17:31Z</dcterms:modified>
</cp:coreProperties>
</file>