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23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3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7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7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9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0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1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3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8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2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276A0-5404-445D-83A9-A26D0D3EECC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AC36D-8F86-4587-9D3C-9B7060A7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2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morgan@awf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48" y="8124644"/>
            <a:ext cx="1181102" cy="821235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" y="228600"/>
            <a:ext cx="54578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1031320"/>
            <a:ext cx="31854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  <a:tab pos="6324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  <a:tab pos="6324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  <a:tab pos="6324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  <a:tab pos="6324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  <a:tab pos="6324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  <a:tab pos="6324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  <a:tab pos="6324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  <a:tab pos="6324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  <a:tab pos="6324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  <a:tab pos="6324600" algn="r"/>
              </a:tabLst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61643" y="824032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  <a:tab pos="6324600" algn="r"/>
              </a:tabLst>
            </a:pP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2B369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Four Generations of Experience     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199" y="1356479"/>
            <a:ext cx="518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 special thank you for all of our employees that work so hard to make our company a success. </a:t>
            </a:r>
          </a:p>
          <a:p>
            <a:pPr algn="ctr"/>
            <a:r>
              <a:rPr lang="en-US" i="1" dirty="0" smtClean="0"/>
              <a:t>We value and appreciate everything you do!</a:t>
            </a:r>
          </a:p>
          <a:p>
            <a:pPr algn="ctr"/>
            <a:endParaRPr lang="en-US" i="1" dirty="0"/>
          </a:p>
          <a:p>
            <a:pPr algn="ctr"/>
            <a:r>
              <a:rPr lang="en-US" b="1" dirty="0"/>
              <a:t>American Wood Fibers </a:t>
            </a:r>
            <a:r>
              <a:rPr lang="en-US" dirty="0"/>
              <a:t>has a long history of excellence. Family owned for 4 generations, we continue to grow and expand each day.  Enjoy working for a family environment, and take pride in our American-made products!</a:t>
            </a:r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" y="4010946"/>
            <a:ext cx="6324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Want to join our remarkable team today? </a:t>
            </a:r>
          </a:p>
          <a:p>
            <a:pPr algn="ctr"/>
            <a:r>
              <a:rPr lang="en-US" b="1" dirty="0" smtClean="0"/>
              <a:t>We have the following openings available:</a:t>
            </a:r>
          </a:p>
          <a:p>
            <a:endParaRPr lang="en-US" b="1" dirty="0" smtClean="0"/>
          </a:p>
          <a:p>
            <a:pPr algn="ctr"/>
            <a:r>
              <a:rPr lang="en-US" u="sng" dirty="0" smtClean="0"/>
              <a:t>Production </a:t>
            </a:r>
            <a:r>
              <a:rPr lang="en-US" u="sng" dirty="0"/>
              <a:t>Operators (for 1</a:t>
            </a:r>
            <a:r>
              <a:rPr lang="en-US" u="sng" baseline="30000" dirty="0"/>
              <a:t>st</a:t>
            </a:r>
            <a:r>
              <a:rPr lang="en-US" u="sng" dirty="0"/>
              <a:t>, 2</a:t>
            </a:r>
            <a:r>
              <a:rPr lang="en-US" u="sng" baseline="30000" dirty="0"/>
              <a:t>nd</a:t>
            </a:r>
            <a:r>
              <a:rPr lang="en-US" u="sng" dirty="0"/>
              <a:t> and 3</a:t>
            </a:r>
            <a:r>
              <a:rPr lang="en-US" u="sng" baseline="30000" dirty="0"/>
              <a:t>rd</a:t>
            </a:r>
            <a:r>
              <a:rPr lang="en-US" u="sng" dirty="0"/>
              <a:t> shifts) </a:t>
            </a:r>
            <a:endParaRPr lang="en-US" u="sng" dirty="0" smtClean="0"/>
          </a:p>
          <a:p>
            <a:pPr algn="ctr"/>
            <a:r>
              <a:rPr lang="en-US" dirty="0" smtClean="0"/>
              <a:t>for </a:t>
            </a:r>
            <a:r>
              <a:rPr lang="en-US" dirty="0"/>
              <a:t>our Lebanon, KY plant. </a:t>
            </a:r>
            <a:r>
              <a:rPr lang="en-US" dirty="0" smtClean="0"/>
              <a:t> Starting salary is at $12 per hour.  </a:t>
            </a:r>
          </a:p>
          <a:p>
            <a:endParaRPr lang="en-US" dirty="0"/>
          </a:p>
          <a:p>
            <a:pPr algn="ctr"/>
            <a:r>
              <a:rPr lang="en-US" b="1" dirty="0" smtClean="0"/>
              <a:t>Come work for a company that is investing in your future!  Incredible benefits, long term stability, and a growing facility await you.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Apply </a:t>
            </a:r>
            <a:r>
              <a:rPr lang="en-US" dirty="0"/>
              <a:t>at 390 Warehouse Rd., Lebanon, KY </a:t>
            </a:r>
            <a:r>
              <a:rPr lang="en-US" dirty="0" smtClean="0"/>
              <a:t>40033 or 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pply online by sending your resume to </a:t>
            </a:r>
            <a:r>
              <a:rPr lang="en-US" dirty="0" smtClean="0">
                <a:hlinkClick r:id="rId4"/>
              </a:rPr>
              <a:t>gmorgan@awf.com</a:t>
            </a:r>
            <a:r>
              <a:rPr lang="en-US" dirty="0" smtClean="0"/>
              <a:t>.  </a:t>
            </a:r>
          </a:p>
          <a:p>
            <a:pPr algn="ctr"/>
            <a:endParaRPr lang="en-US" dirty="0"/>
          </a:p>
          <a:p>
            <a:pPr algn="ctr"/>
            <a:r>
              <a:rPr lang="en-US" i="1" dirty="0"/>
              <a:t>AWF is an EEO </a:t>
            </a:r>
            <a:r>
              <a:rPr lang="en-US" i="1" dirty="0" smtClean="0"/>
              <a:t>Employer.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167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American Wood Fibers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Nataly Astorima</dc:creator>
  <cp:lastModifiedBy>Geri Morgan</cp:lastModifiedBy>
  <cp:revision>14</cp:revision>
  <dcterms:created xsi:type="dcterms:W3CDTF">2016-08-15T14:54:05Z</dcterms:created>
  <dcterms:modified xsi:type="dcterms:W3CDTF">2016-12-15T20:11:31Z</dcterms:modified>
</cp:coreProperties>
</file>